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70" r:id="rId9"/>
    <p:sldId id="264" r:id="rId10"/>
    <p:sldId id="265" r:id="rId11"/>
    <p:sldId id="271" r:id="rId12"/>
    <p:sldId id="274" r:id="rId13"/>
    <p:sldId id="277" r:id="rId14"/>
    <p:sldId id="276" r:id="rId15"/>
    <p:sldId id="278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48" d="100"/>
          <a:sy n="48" d="100"/>
        </p:scale>
        <p:origin x="9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-As Julia, I want to invite my friends, so we can enjoy brunch in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</a:t>
          </a:r>
          <a:r>
            <a:rPr lang="en-US" dirty="0" err="1"/>
            <a:t>kevin</a:t>
          </a:r>
          <a:r>
            <a:rPr lang="en-US" dirty="0"/>
            <a:t>, I want to know the most interesting news in the town, so I have something to say at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 dirty="0"/>
            <a:t>-As Fred, I want to know more about the city, so I can write more in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Julia, I want to invite my friends, so we can enjoy brunch in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</a:t>
          </a:r>
          <a:r>
            <a:rPr lang="en-US" sz="3400" kern="1200" dirty="0" err="1"/>
            <a:t>kevin</a:t>
          </a:r>
          <a:r>
            <a:rPr lang="en-US" sz="3400" kern="1200" dirty="0"/>
            <a:t>, I want to know the most interesting news in the town, so I have something to say at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Fred, I want to know more about the city, so I can write more in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95" y="-1728810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Wireframe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C36C89-3DAF-491A-954F-0AE9D728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969" y="984695"/>
            <a:ext cx="9249297" cy="5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5" y="1055686"/>
            <a:ext cx="6224688" cy="44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6" y="2176571"/>
            <a:ext cx="6401978" cy="4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21" y="30941"/>
            <a:ext cx="9402270" cy="67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FFE2A-B23C-4C1A-9BEE-E3028118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34" y="523081"/>
            <a:ext cx="10722931" cy="5811838"/>
          </a:xfrm>
        </p:spPr>
      </p:pic>
    </p:spTree>
    <p:extLst>
      <p:ext uri="{BB962C8B-B14F-4D97-AF65-F5344CB8AC3E}">
        <p14:creationId xmlns:p14="http://schemas.microsoft.com/office/powerpoint/2010/main" val="63211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17E6-F728-4EA0-9F05-E5C96B6B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815EA-40F7-4937-A634-EF23F0D29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69" y="523081"/>
            <a:ext cx="10722931" cy="5811838"/>
          </a:xfrm>
        </p:spPr>
      </p:pic>
    </p:spTree>
    <p:extLst>
      <p:ext uri="{BB962C8B-B14F-4D97-AF65-F5344CB8AC3E}">
        <p14:creationId xmlns:p14="http://schemas.microsoft.com/office/powerpoint/2010/main" val="254606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C1A-8E65-477B-B149-FBEB25F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7013B-4E88-4664-9D42-593C6405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22" y="479425"/>
            <a:ext cx="10722931" cy="5899150"/>
          </a:xfrm>
        </p:spPr>
      </p:pic>
    </p:spTree>
    <p:extLst>
      <p:ext uri="{BB962C8B-B14F-4D97-AF65-F5344CB8AC3E}">
        <p14:creationId xmlns:p14="http://schemas.microsoft.com/office/powerpoint/2010/main" val="88308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89" y="-14151"/>
            <a:ext cx="9775778" cy="68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6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3" y="-1211624"/>
            <a:ext cx="7401429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 Flow Diagram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25AEC016-2931-4E4C-959C-F694F317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2" y="2555824"/>
            <a:ext cx="6325854" cy="37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7A650-3DFD-4F87-808A-D6A97BD8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83" y="3"/>
            <a:ext cx="5118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81326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8455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Technology stack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 Displays the current weather map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Forecast weather maps for 4 days (96 measurements)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Historical weather map archive since 14 September, 2020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4_Weather Statistic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Displays the statistical data for: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A) Temperature and Pressure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Humidity and Wind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Precipitation and Clouds</a:t>
            </a:r>
          </a:p>
          <a:p>
            <a:endParaRPr lang="en-US" sz="1400" b="1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Flowchart: Document 142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11" y="742266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WBS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79B13B-2064-4BCC-84E0-8FCE61F6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8" y="-31683"/>
            <a:ext cx="8668529" cy="6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23B8DD-AB38-4907-94AC-7CB99129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" y="1690688"/>
            <a:ext cx="12054239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390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stack</vt:lpstr>
      <vt:lpstr>APIs</vt:lpstr>
      <vt:lpstr>WBS</vt:lpstr>
      <vt:lpstr>Project schedule</vt:lpstr>
      <vt:lpstr>Wireframe</vt:lpstr>
      <vt:lpstr>Prototype</vt:lpstr>
      <vt:lpstr>Prototype</vt:lpstr>
      <vt:lpstr>PowerPoint Presentation</vt:lpstr>
      <vt:lpstr>PowerPoint Presentation</vt:lpstr>
      <vt:lpstr>PowerPoint Presentation</vt:lpstr>
      <vt:lpstr>Prototype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Christopher Albert</cp:lastModifiedBy>
  <cp:revision>7</cp:revision>
  <dcterms:created xsi:type="dcterms:W3CDTF">2022-02-17T18:34:48Z</dcterms:created>
  <dcterms:modified xsi:type="dcterms:W3CDTF">2022-02-19T20:51:00Z</dcterms:modified>
</cp:coreProperties>
</file>