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57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4" r:id="rId14"/>
    <p:sldId id="273" r:id="rId15"/>
    <p:sldId id="25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B8ECA-1831-4E75-918D-717DC47794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3F6A61F-F0EC-430D-B67E-7EB3D3620C27}">
      <dgm:prSet phldrT="[Text]"/>
      <dgm:spPr/>
      <dgm:t>
        <a:bodyPr/>
        <a:lstStyle/>
        <a:p>
          <a:r>
            <a:rPr lang="es-CL"/>
            <a:t>Proyecto SiRCoVeCo</a:t>
          </a:r>
        </a:p>
      </dgm:t>
    </dgm:pt>
    <dgm:pt modelId="{E1FB4E56-CD65-4981-9C88-3018F3074CD2}" type="parTrans" cxnId="{72C81A61-3329-4BF4-B4F4-750A205EDE77}">
      <dgm:prSet/>
      <dgm:spPr/>
      <dgm:t>
        <a:bodyPr/>
        <a:lstStyle/>
        <a:p>
          <a:endParaRPr lang="es-CL"/>
        </a:p>
      </dgm:t>
    </dgm:pt>
    <dgm:pt modelId="{D2D8BE4D-EA3D-47BC-A0FA-C20D0550DF57}" type="sibTrans" cxnId="{72C81A61-3329-4BF4-B4F4-750A205EDE77}">
      <dgm:prSet/>
      <dgm:spPr/>
      <dgm:t>
        <a:bodyPr/>
        <a:lstStyle/>
        <a:p>
          <a:endParaRPr lang="es-CL"/>
        </a:p>
      </dgm:t>
    </dgm:pt>
    <dgm:pt modelId="{571D3C12-91D3-4E7A-9692-68444AAEA57A}" type="asst">
      <dgm:prSet phldrT="[Text]"/>
      <dgm:spPr/>
      <dgm:t>
        <a:bodyPr/>
        <a:lstStyle/>
        <a:p>
          <a:r>
            <a:rPr lang="es-CL"/>
            <a:t>1 Fase Inicial</a:t>
          </a:r>
        </a:p>
      </dgm:t>
    </dgm:pt>
    <dgm:pt modelId="{FF5FC816-94E7-45AC-A2C4-E1D0932AAB48}" type="parTrans" cxnId="{443354D2-7D21-4622-BB86-68C3AED9FD06}">
      <dgm:prSet/>
      <dgm:spPr/>
      <dgm:t>
        <a:bodyPr/>
        <a:lstStyle/>
        <a:p>
          <a:endParaRPr lang="es-CL"/>
        </a:p>
      </dgm:t>
    </dgm:pt>
    <dgm:pt modelId="{F9B71ADC-241A-47C6-A7E2-35A6A3FEC809}" type="sibTrans" cxnId="{443354D2-7D21-4622-BB86-68C3AED9FD06}">
      <dgm:prSet/>
      <dgm:spPr/>
      <dgm:t>
        <a:bodyPr/>
        <a:lstStyle/>
        <a:p>
          <a:endParaRPr lang="es-CL"/>
        </a:p>
      </dgm:t>
    </dgm:pt>
    <dgm:pt modelId="{8F39034E-D594-4526-AF54-66C9C9DE61C7}" type="asst">
      <dgm:prSet phldrT="[Text]"/>
      <dgm:spPr/>
      <dgm:t>
        <a:bodyPr/>
        <a:lstStyle/>
        <a:p>
          <a:r>
            <a:rPr lang="es-CL"/>
            <a:t>1.1Reunión inicial</a:t>
          </a:r>
        </a:p>
      </dgm:t>
    </dgm:pt>
    <dgm:pt modelId="{1E85608B-D524-48FA-851A-BB017FC4D843}" type="sibTrans" cxnId="{B9FCD78E-0B0C-4105-8899-FDBE390D2906}">
      <dgm:prSet/>
      <dgm:spPr/>
      <dgm:t>
        <a:bodyPr/>
        <a:lstStyle/>
        <a:p>
          <a:endParaRPr lang="es-CL"/>
        </a:p>
      </dgm:t>
    </dgm:pt>
    <dgm:pt modelId="{40423F62-6DF2-473F-AF04-B1174F45B2DC}" type="parTrans" cxnId="{B9FCD78E-0B0C-4105-8899-FDBE390D2906}">
      <dgm:prSet/>
      <dgm:spPr/>
      <dgm:t>
        <a:bodyPr/>
        <a:lstStyle/>
        <a:p>
          <a:endParaRPr lang="es-CL"/>
        </a:p>
      </dgm:t>
    </dgm:pt>
    <dgm:pt modelId="{76049D36-0694-4C10-AC5B-765466506B7B}" type="asst">
      <dgm:prSet phldrT="[Text]"/>
      <dgm:spPr/>
      <dgm:t>
        <a:bodyPr/>
        <a:lstStyle/>
        <a:p>
          <a:r>
            <a:rPr lang="es-CL"/>
            <a:t>1.2 Ejecución Acta de Constitución</a:t>
          </a:r>
        </a:p>
      </dgm:t>
    </dgm:pt>
    <dgm:pt modelId="{57E1C091-37B6-4A78-9D7C-751A2135D7E5}" type="parTrans" cxnId="{7833E3A5-6B4D-4849-ACF1-CBE91A558BAA}">
      <dgm:prSet/>
      <dgm:spPr/>
      <dgm:t>
        <a:bodyPr/>
        <a:lstStyle/>
        <a:p>
          <a:endParaRPr lang="es-CL"/>
        </a:p>
      </dgm:t>
    </dgm:pt>
    <dgm:pt modelId="{13534799-5621-40AA-9DE5-4303D0BBEC4E}" type="sibTrans" cxnId="{7833E3A5-6B4D-4849-ACF1-CBE91A558BAA}">
      <dgm:prSet/>
      <dgm:spPr/>
      <dgm:t>
        <a:bodyPr/>
        <a:lstStyle/>
        <a:p>
          <a:endParaRPr lang="es-CL"/>
        </a:p>
      </dgm:t>
    </dgm:pt>
    <dgm:pt modelId="{921DDA01-F9E7-4E40-A5C1-8F826C0DEA89}" type="asst">
      <dgm:prSet phldrT="[Text]"/>
      <dgm:spPr/>
      <dgm:t>
        <a:bodyPr/>
        <a:lstStyle/>
        <a:p>
          <a:r>
            <a:rPr lang="es-CL"/>
            <a:t>1.3 Aprobación Acta de Constitución</a:t>
          </a:r>
        </a:p>
      </dgm:t>
    </dgm:pt>
    <dgm:pt modelId="{0041D940-9512-4D91-A5C1-901162F9316A}" type="parTrans" cxnId="{8FAD1460-673F-42D8-952E-E6DDCC65455C}">
      <dgm:prSet/>
      <dgm:spPr/>
      <dgm:t>
        <a:bodyPr/>
        <a:lstStyle/>
        <a:p>
          <a:endParaRPr lang="es-CL"/>
        </a:p>
      </dgm:t>
    </dgm:pt>
    <dgm:pt modelId="{1A91461A-A306-43C4-82E8-3892ADFDAC47}" type="sibTrans" cxnId="{8FAD1460-673F-42D8-952E-E6DDCC65455C}">
      <dgm:prSet/>
      <dgm:spPr/>
      <dgm:t>
        <a:bodyPr/>
        <a:lstStyle/>
        <a:p>
          <a:endParaRPr lang="es-CL"/>
        </a:p>
      </dgm:t>
    </dgm:pt>
    <dgm:pt modelId="{D89B92A6-363F-44D6-976F-DE71B7E89289}" type="asst">
      <dgm:prSet phldrT="[Text]"/>
      <dgm:spPr/>
      <dgm:t>
        <a:bodyPr/>
        <a:lstStyle/>
        <a:p>
          <a:r>
            <a:rPr lang="es-CL"/>
            <a:t>2 Fase Planificación</a:t>
          </a:r>
        </a:p>
      </dgm:t>
    </dgm:pt>
    <dgm:pt modelId="{A3C72ECC-5A8D-41A9-B92B-EFCA58A19FDD}" type="sibTrans" cxnId="{4981D6B9-19CF-4115-A6F4-514692884C73}">
      <dgm:prSet/>
      <dgm:spPr/>
      <dgm:t>
        <a:bodyPr/>
        <a:lstStyle/>
        <a:p>
          <a:endParaRPr lang="es-CL"/>
        </a:p>
      </dgm:t>
    </dgm:pt>
    <dgm:pt modelId="{1334FF32-3A71-4B5A-A1EB-5B714251656D}" type="parTrans" cxnId="{4981D6B9-19CF-4115-A6F4-514692884C73}">
      <dgm:prSet/>
      <dgm:spPr/>
      <dgm:t>
        <a:bodyPr/>
        <a:lstStyle/>
        <a:p>
          <a:endParaRPr lang="es-CL"/>
        </a:p>
      </dgm:t>
    </dgm:pt>
    <dgm:pt modelId="{BD9B280C-6C34-41C9-A39F-18FC16D281BA}" type="asst">
      <dgm:prSet phldrT="[Text]"/>
      <dgm:spPr/>
      <dgm:t>
        <a:bodyPr/>
        <a:lstStyle/>
        <a:p>
          <a:r>
            <a:rPr lang="es-CL"/>
            <a:t>2.1 Desarrollo Plan de Gestión de Proyecto</a:t>
          </a:r>
        </a:p>
      </dgm:t>
    </dgm:pt>
    <dgm:pt modelId="{ABD7E8BE-E965-41B7-89D7-C903B05AFE84}" type="parTrans" cxnId="{F4CFE897-A881-48B4-9CE7-267798F86A64}">
      <dgm:prSet/>
      <dgm:spPr/>
      <dgm:t>
        <a:bodyPr/>
        <a:lstStyle/>
        <a:p>
          <a:endParaRPr lang="es-CL"/>
        </a:p>
      </dgm:t>
    </dgm:pt>
    <dgm:pt modelId="{3369EDA5-E16C-4F2F-9713-4CABC1AA0FC8}" type="sibTrans" cxnId="{F4CFE897-A881-48B4-9CE7-267798F86A64}">
      <dgm:prSet/>
      <dgm:spPr/>
      <dgm:t>
        <a:bodyPr/>
        <a:lstStyle/>
        <a:p>
          <a:endParaRPr lang="es-CL"/>
        </a:p>
      </dgm:t>
    </dgm:pt>
    <dgm:pt modelId="{A8A3F73D-F1A7-40A2-A705-9A8A5F7D998C}" type="asst">
      <dgm:prSet phldrT="[Text]"/>
      <dgm:spPr/>
      <dgm:t>
        <a:bodyPr/>
        <a:lstStyle/>
        <a:p>
          <a:r>
            <a:rPr lang="es-CL"/>
            <a:t>2.2 Revisión del Plan de Gestión de Proyecto</a:t>
          </a:r>
        </a:p>
      </dgm:t>
    </dgm:pt>
    <dgm:pt modelId="{0D9BB6FA-0889-40E7-A563-BA8BDFF42C2D}" type="parTrans" cxnId="{0DC432C7-9D94-4437-8DB4-8AE456C96BED}">
      <dgm:prSet/>
      <dgm:spPr/>
      <dgm:t>
        <a:bodyPr/>
        <a:lstStyle/>
        <a:p>
          <a:endParaRPr lang="es-CL"/>
        </a:p>
      </dgm:t>
    </dgm:pt>
    <dgm:pt modelId="{944824E6-3E98-4AB1-BA67-4EF1CD7BE217}" type="sibTrans" cxnId="{0DC432C7-9D94-4437-8DB4-8AE456C96BED}">
      <dgm:prSet/>
      <dgm:spPr/>
      <dgm:t>
        <a:bodyPr/>
        <a:lstStyle/>
        <a:p>
          <a:endParaRPr lang="es-CL"/>
        </a:p>
      </dgm:t>
    </dgm:pt>
    <dgm:pt modelId="{F0D18A81-3E6F-4616-A195-44536770B0C5}" type="asst">
      <dgm:prSet phldrT="[Text]"/>
      <dgm:spPr/>
      <dgm:t>
        <a:bodyPr/>
        <a:lstStyle/>
        <a:p>
          <a:r>
            <a:rPr lang="es-CL"/>
            <a:t>2.3 Aprobación del Plan de Gestión del Proyecto</a:t>
          </a:r>
        </a:p>
      </dgm:t>
    </dgm:pt>
    <dgm:pt modelId="{A251E631-AA09-4A89-BF2D-7B9F6313AD56}" type="parTrans" cxnId="{C1EF594A-A0D8-45AF-AF2F-5EA1B534F9C4}">
      <dgm:prSet/>
      <dgm:spPr/>
      <dgm:t>
        <a:bodyPr/>
        <a:lstStyle/>
        <a:p>
          <a:endParaRPr lang="es-CL"/>
        </a:p>
      </dgm:t>
    </dgm:pt>
    <dgm:pt modelId="{4485DBF2-8AF9-40A7-8A4A-E51EB2579CDF}" type="sibTrans" cxnId="{C1EF594A-A0D8-45AF-AF2F-5EA1B534F9C4}">
      <dgm:prSet/>
      <dgm:spPr/>
      <dgm:t>
        <a:bodyPr/>
        <a:lstStyle/>
        <a:p>
          <a:endParaRPr lang="es-CL"/>
        </a:p>
      </dgm:t>
    </dgm:pt>
    <dgm:pt modelId="{3DCBC886-C148-400C-A9DC-57EE292A2F1C}" type="asst">
      <dgm:prSet phldrT="[Text]"/>
      <dgm:spPr/>
      <dgm:t>
        <a:bodyPr/>
        <a:lstStyle/>
        <a:p>
          <a:r>
            <a:rPr lang="es-CL"/>
            <a:t>3 Fase de Ejecución</a:t>
          </a:r>
        </a:p>
      </dgm:t>
    </dgm:pt>
    <dgm:pt modelId="{E9C84308-CBEB-48F1-8C33-66B8AA3B94F4}" type="parTrans" cxnId="{0860B1F7-F79B-42FB-A30C-B8B2A0291475}">
      <dgm:prSet/>
      <dgm:spPr/>
      <dgm:t>
        <a:bodyPr/>
        <a:lstStyle/>
        <a:p>
          <a:endParaRPr lang="es-CL"/>
        </a:p>
      </dgm:t>
    </dgm:pt>
    <dgm:pt modelId="{3FFC1BD2-D112-4628-BD62-CED9192A3B5E}" type="sibTrans" cxnId="{0860B1F7-F79B-42FB-A30C-B8B2A0291475}">
      <dgm:prSet/>
      <dgm:spPr/>
      <dgm:t>
        <a:bodyPr/>
        <a:lstStyle/>
        <a:p>
          <a:endParaRPr lang="es-CL"/>
        </a:p>
      </dgm:t>
    </dgm:pt>
    <dgm:pt modelId="{4B10031E-E8F3-4A7E-8244-629C98DC98F9}" type="asst">
      <dgm:prSet phldrT="[Text]"/>
      <dgm:spPr/>
      <dgm:t>
        <a:bodyPr/>
        <a:lstStyle/>
        <a:p>
          <a:r>
            <a:rPr lang="es-CL"/>
            <a:t>3.1.1 Análisis de Requerimientos</a:t>
          </a:r>
        </a:p>
      </dgm:t>
    </dgm:pt>
    <dgm:pt modelId="{9593661D-4B15-4EEF-B53A-B6F2AF1514B6}" type="parTrans" cxnId="{7CC4202B-04A6-4072-AC1B-91894CE621E7}">
      <dgm:prSet/>
      <dgm:spPr/>
      <dgm:t>
        <a:bodyPr/>
        <a:lstStyle/>
        <a:p>
          <a:endParaRPr lang="es-CL"/>
        </a:p>
      </dgm:t>
    </dgm:pt>
    <dgm:pt modelId="{5971B8F2-D07D-4CCA-9F27-68C0104E7CB8}" type="sibTrans" cxnId="{7CC4202B-04A6-4072-AC1B-91894CE621E7}">
      <dgm:prSet/>
      <dgm:spPr/>
      <dgm:t>
        <a:bodyPr/>
        <a:lstStyle/>
        <a:p>
          <a:endParaRPr lang="es-CL"/>
        </a:p>
      </dgm:t>
    </dgm:pt>
    <dgm:pt modelId="{82F763CA-B695-46B8-A274-3A7ABF9CA67D}" type="asst">
      <dgm:prSet phldrT="[Text]"/>
      <dgm:spPr/>
      <dgm:t>
        <a:bodyPr/>
        <a:lstStyle/>
        <a:p>
          <a:r>
            <a:rPr lang="es-CL"/>
            <a:t>3.1.2 Diseño Solución</a:t>
          </a:r>
        </a:p>
      </dgm:t>
    </dgm:pt>
    <dgm:pt modelId="{5B37032C-09D9-4A6C-B26C-6BA953850A7E}" type="parTrans" cxnId="{3A705E68-118A-4D1C-94D6-6A73D5A453B8}">
      <dgm:prSet/>
      <dgm:spPr/>
      <dgm:t>
        <a:bodyPr/>
        <a:lstStyle/>
        <a:p>
          <a:endParaRPr lang="es-CL"/>
        </a:p>
      </dgm:t>
    </dgm:pt>
    <dgm:pt modelId="{18CB6215-3796-46AC-9B2F-747AF9752315}" type="sibTrans" cxnId="{3A705E68-118A-4D1C-94D6-6A73D5A453B8}">
      <dgm:prSet/>
      <dgm:spPr/>
      <dgm:t>
        <a:bodyPr/>
        <a:lstStyle/>
        <a:p>
          <a:endParaRPr lang="es-CL"/>
        </a:p>
      </dgm:t>
    </dgm:pt>
    <dgm:pt modelId="{8CA34DB3-440C-4250-90DC-6F15C8726753}" type="asst">
      <dgm:prSet phldrT="[Text]"/>
      <dgm:spPr/>
      <dgm:t>
        <a:bodyPr/>
        <a:lstStyle/>
        <a:p>
          <a:r>
            <a:rPr lang="es-CL"/>
            <a:t>3.1.3 Programación</a:t>
          </a:r>
        </a:p>
      </dgm:t>
    </dgm:pt>
    <dgm:pt modelId="{867DD028-0A75-446C-8268-ED14221EDBF8}" type="parTrans" cxnId="{4C42BE5F-FFB2-4B99-BB80-B987DCD4044E}">
      <dgm:prSet/>
      <dgm:spPr/>
      <dgm:t>
        <a:bodyPr/>
        <a:lstStyle/>
        <a:p>
          <a:endParaRPr lang="es-CL"/>
        </a:p>
      </dgm:t>
    </dgm:pt>
    <dgm:pt modelId="{606A6499-814D-4232-A54D-D59FEDF1D5B9}" type="sibTrans" cxnId="{4C42BE5F-FFB2-4B99-BB80-B987DCD4044E}">
      <dgm:prSet/>
      <dgm:spPr/>
      <dgm:t>
        <a:bodyPr/>
        <a:lstStyle/>
        <a:p>
          <a:endParaRPr lang="es-CL"/>
        </a:p>
      </dgm:t>
    </dgm:pt>
    <dgm:pt modelId="{89266786-08A1-4796-B43B-DC4D80180592}" type="asst">
      <dgm:prSet phldrT="[Text]"/>
      <dgm:spPr/>
      <dgm:t>
        <a:bodyPr/>
        <a:lstStyle/>
        <a:p>
          <a:r>
            <a:rPr lang="es-CL"/>
            <a:t>3.1.4 Pruebas</a:t>
          </a:r>
        </a:p>
      </dgm:t>
    </dgm:pt>
    <dgm:pt modelId="{487F5D8B-6B41-4991-A1D2-0861684ED193}" type="parTrans" cxnId="{174155B4-D81B-48FC-BF46-68496EE47F3C}">
      <dgm:prSet/>
      <dgm:spPr/>
      <dgm:t>
        <a:bodyPr/>
        <a:lstStyle/>
        <a:p>
          <a:endParaRPr lang="es-CL"/>
        </a:p>
      </dgm:t>
    </dgm:pt>
    <dgm:pt modelId="{5871A4D0-C529-45DB-B813-FA569D159F46}" type="sibTrans" cxnId="{174155B4-D81B-48FC-BF46-68496EE47F3C}">
      <dgm:prSet/>
      <dgm:spPr/>
      <dgm:t>
        <a:bodyPr/>
        <a:lstStyle/>
        <a:p>
          <a:endParaRPr lang="es-CL"/>
        </a:p>
      </dgm:t>
    </dgm:pt>
    <dgm:pt modelId="{82282962-F42E-4C37-880E-C8BABD26B062}" type="asst">
      <dgm:prSet phldrT="[Text]"/>
      <dgm:spPr/>
      <dgm:t>
        <a:bodyPr/>
        <a:lstStyle/>
        <a:p>
          <a:r>
            <a:rPr lang="es-CL"/>
            <a:t>3.2 Implementación Página web</a:t>
          </a:r>
        </a:p>
      </dgm:t>
    </dgm:pt>
    <dgm:pt modelId="{4260DBCC-B232-4308-87BA-5881D69166EC}" type="parTrans" cxnId="{26CF26F1-6A39-4F7F-9EDE-612757B00690}">
      <dgm:prSet/>
      <dgm:spPr/>
      <dgm:t>
        <a:bodyPr/>
        <a:lstStyle/>
        <a:p>
          <a:endParaRPr lang="es-CL"/>
        </a:p>
      </dgm:t>
    </dgm:pt>
    <dgm:pt modelId="{D395D508-A375-4991-92DF-C24A35370891}" type="sibTrans" cxnId="{26CF26F1-6A39-4F7F-9EDE-612757B00690}">
      <dgm:prSet/>
      <dgm:spPr/>
      <dgm:t>
        <a:bodyPr/>
        <a:lstStyle/>
        <a:p>
          <a:endParaRPr lang="es-CL"/>
        </a:p>
      </dgm:t>
    </dgm:pt>
    <dgm:pt modelId="{A40629B7-0D02-47FE-A742-FD018DACDEE0}" type="asst">
      <dgm:prSet phldrT="[Text]"/>
      <dgm:spPr/>
      <dgm:t>
        <a:bodyPr/>
        <a:lstStyle/>
        <a:p>
          <a:r>
            <a:rPr lang="es-CL"/>
            <a:t>3.2.1 Análisis de Requerimientos</a:t>
          </a:r>
        </a:p>
      </dgm:t>
    </dgm:pt>
    <dgm:pt modelId="{98503884-3B64-41E8-AD77-73B84D661D7F}" type="parTrans" cxnId="{5F677BD3-60DA-4CBC-9C8C-D01CDEBD1333}">
      <dgm:prSet/>
      <dgm:spPr/>
      <dgm:t>
        <a:bodyPr/>
        <a:lstStyle/>
        <a:p>
          <a:endParaRPr lang="es-CL"/>
        </a:p>
      </dgm:t>
    </dgm:pt>
    <dgm:pt modelId="{83C4E629-9178-4321-9917-7294D207C4A9}" type="sibTrans" cxnId="{5F677BD3-60DA-4CBC-9C8C-D01CDEBD1333}">
      <dgm:prSet/>
      <dgm:spPr/>
      <dgm:t>
        <a:bodyPr/>
        <a:lstStyle/>
        <a:p>
          <a:endParaRPr lang="es-CL"/>
        </a:p>
      </dgm:t>
    </dgm:pt>
    <dgm:pt modelId="{9547A317-C859-45EA-945C-B5A5223C5338}" type="asst">
      <dgm:prSet phldrT="[Text]"/>
      <dgm:spPr/>
      <dgm:t>
        <a:bodyPr/>
        <a:lstStyle/>
        <a:p>
          <a:r>
            <a:rPr lang="es-CL"/>
            <a:t>3.2.2 Diseño</a:t>
          </a:r>
        </a:p>
      </dgm:t>
    </dgm:pt>
    <dgm:pt modelId="{EEF8CB1B-C8C1-49CE-8E30-D204A0123640}" type="parTrans" cxnId="{356FF2C2-7BBE-472F-B2A1-F8D727EBD4AF}">
      <dgm:prSet/>
      <dgm:spPr/>
      <dgm:t>
        <a:bodyPr/>
        <a:lstStyle/>
        <a:p>
          <a:endParaRPr lang="es-CL"/>
        </a:p>
      </dgm:t>
    </dgm:pt>
    <dgm:pt modelId="{33E82A9E-1C38-4449-9360-3FA6C156E227}" type="sibTrans" cxnId="{356FF2C2-7BBE-472F-B2A1-F8D727EBD4AF}">
      <dgm:prSet/>
      <dgm:spPr/>
      <dgm:t>
        <a:bodyPr/>
        <a:lstStyle/>
        <a:p>
          <a:endParaRPr lang="es-CL"/>
        </a:p>
      </dgm:t>
    </dgm:pt>
    <dgm:pt modelId="{F9C491D2-6E70-42D0-9743-118BC5ADD49B}" type="asst">
      <dgm:prSet phldrT="[Text]"/>
      <dgm:spPr/>
      <dgm:t>
        <a:bodyPr/>
        <a:lstStyle/>
        <a:p>
          <a:r>
            <a:rPr lang="es-CL"/>
            <a:t>3.2.3 Pruebas Locales</a:t>
          </a:r>
        </a:p>
      </dgm:t>
    </dgm:pt>
    <dgm:pt modelId="{20AF135E-566A-4368-AB1A-93B3EF7C0FD7}" type="parTrans" cxnId="{A277B422-2817-48D6-8EFE-276CA16E79CD}">
      <dgm:prSet/>
      <dgm:spPr/>
      <dgm:t>
        <a:bodyPr/>
        <a:lstStyle/>
        <a:p>
          <a:endParaRPr lang="es-CL"/>
        </a:p>
      </dgm:t>
    </dgm:pt>
    <dgm:pt modelId="{44C169F5-9FAD-4A53-BE47-F25BE32A355F}" type="sibTrans" cxnId="{A277B422-2817-48D6-8EFE-276CA16E79CD}">
      <dgm:prSet/>
      <dgm:spPr/>
      <dgm:t>
        <a:bodyPr/>
        <a:lstStyle/>
        <a:p>
          <a:endParaRPr lang="es-CL"/>
        </a:p>
      </dgm:t>
    </dgm:pt>
    <dgm:pt modelId="{11CEB8B9-02E4-47A3-B41C-76406E0FA977}" type="asst">
      <dgm:prSet phldrT="[Text]"/>
      <dgm:spPr/>
      <dgm:t>
        <a:bodyPr/>
        <a:lstStyle/>
        <a:p>
          <a:r>
            <a:rPr lang="es-CL"/>
            <a:t>3.2.4 Arriendo de hosting</a:t>
          </a:r>
        </a:p>
      </dgm:t>
    </dgm:pt>
    <dgm:pt modelId="{89D968C5-F4CC-4F07-90EF-CA3EB4E9600F}" type="parTrans" cxnId="{69186C2A-3B8D-4CF7-95BE-DF52B4060344}">
      <dgm:prSet/>
      <dgm:spPr/>
      <dgm:t>
        <a:bodyPr/>
        <a:lstStyle/>
        <a:p>
          <a:endParaRPr lang="es-CL"/>
        </a:p>
      </dgm:t>
    </dgm:pt>
    <dgm:pt modelId="{3EE99D32-AA43-4C94-BE57-47D591C27EA6}" type="sibTrans" cxnId="{69186C2A-3B8D-4CF7-95BE-DF52B4060344}">
      <dgm:prSet/>
      <dgm:spPr/>
      <dgm:t>
        <a:bodyPr/>
        <a:lstStyle/>
        <a:p>
          <a:endParaRPr lang="es-CL"/>
        </a:p>
      </dgm:t>
    </dgm:pt>
    <dgm:pt modelId="{CB1979E8-B3F9-4072-AB46-9AC74E3C6FAB}" type="asst">
      <dgm:prSet phldrT="[Text]"/>
      <dgm:spPr/>
      <dgm:t>
        <a:bodyPr/>
        <a:lstStyle/>
        <a:p>
          <a:r>
            <a:rPr lang="es-CL"/>
            <a:t>3.2.5 Instalación</a:t>
          </a:r>
        </a:p>
      </dgm:t>
    </dgm:pt>
    <dgm:pt modelId="{FBCBE8A1-14FE-4720-9896-59F9DE6B26BE}" type="parTrans" cxnId="{7FB2042F-2788-4EEB-B8D4-A631B4B5F626}">
      <dgm:prSet/>
      <dgm:spPr/>
      <dgm:t>
        <a:bodyPr/>
        <a:lstStyle/>
        <a:p>
          <a:endParaRPr lang="es-CL"/>
        </a:p>
      </dgm:t>
    </dgm:pt>
    <dgm:pt modelId="{624707F7-699E-4621-8171-2B48403E9488}" type="sibTrans" cxnId="{7FB2042F-2788-4EEB-B8D4-A631B4B5F626}">
      <dgm:prSet/>
      <dgm:spPr/>
      <dgm:t>
        <a:bodyPr/>
        <a:lstStyle/>
        <a:p>
          <a:endParaRPr lang="es-CL"/>
        </a:p>
      </dgm:t>
    </dgm:pt>
    <dgm:pt modelId="{055DF2CC-454C-4D89-A826-459C65F829C2}" type="asst">
      <dgm:prSet phldrT="[Text]"/>
      <dgm:spPr/>
      <dgm:t>
        <a:bodyPr/>
        <a:lstStyle/>
        <a:p>
          <a:r>
            <a:rPr lang="es-CL"/>
            <a:t>4. Cierre</a:t>
          </a:r>
        </a:p>
      </dgm:t>
    </dgm:pt>
    <dgm:pt modelId="{C703B117-C340-40E7-84EA-A5868C41B5D4}" type="parTrans" cxnId="{47E967A5-F555-4AD1-A10F-52BC8D4FB20E}">
      <dgm:prSet/>
      <dgm:spPr/>
      <dgm:t>
        <a:bodyPr/>
        <a:lstStyle/>
        <a:p>
          <a:endParaRPr lang="es-CL"/>
        </a:p>
      </dgm:t>
    </dgm:pt>
    <dgm:pt modelId="{F97CFD17-01D8-414F-843F-33C1781F275E}" type="sibTrans" cxnId="{47E967A5-F555-4AD1-A10F-52BC8D4FB20E}">
      <dgm:prSet/>
      <dgm:spPr/>
      <dgm:t>
        <a:bodyPr/>
        <a:lstStyle/>
        <a:p>
          <a:endParaRPr lang="es-CL"/>
        </a:p>
      </dgm:t>
    </dgm:pt>
    <dgm:pt modelId="{165E6FA7-B87C-49F1-B313-B2E386A0BD96}" type="asst">
      <dgm:prSet phldrT="[Text]"/>
      <dgm:spPr/>
      <dgm:t>
        <a:bodyPr/>
        <a:lstStyle/>
        <a:p>
          <a:r>
            <a:rPr lang="es-CL"/>
            <a:t>4.1 Reunión de Cierre</a:t>
          </a:r>
        </a:p>
      </dgm:t>
    </dgm:pt>
    <dgm:pt modelId="{3D2F442C-738E-4446-9C4B-CE305143418C}" type="parTrans" cxnId="{4929F846-62B5-4198-9205-A1A15AA518AC}">
      <dgm:prSet/>
      <dgm:spPr/>
      <dgm:t>
        <a:bodyPr/>
        <a:lstStyle/>
        <a:p>
          <a:endParaRPr lang="es-CL"/>
        </a:p>
      </dgm:t>
    </dgm:pt>
    <dgm:pt modelId="{2883D6DC-FE17-442D-A947-4CCD8B8F199B}" type="sibTrans" cxnId="{4929F846-62B5-4198-9205-A1A15AA518AC}">
      <dgm:prSet/>
      <dgm:spPr/>
      <dgm:t>
        <a:bodyPr/>
        <a:lstStyle/>
        <a:p>
          <a:endParaRPr lang="es-CL"/>
        </a:p>
      </dgm:t>
    </dgm:pt>
    <dgm:pt modelId="{D7ABF93B-9F58-4126-8611-CBDED68C6AB9}" type="asst">
      <dgm:prSet phldrT="[Text]"/>
      <dgm:spPr/>
      <dgm:t>
        <a:bodyPr/>
        <a:lstStyle/>
        <a:p>
          <a:r>
            <a:rPr lang="es-CL"/>
            <a:t>4.2 Verificación de los productos</a:t>
          </a:r>
        </a:p>
      </dgm:t>
    </dgm:pt>
    <dgm:pt modelId="{AF6359F2-D1B4-40BE-BD4D-B9171284B92A}" type="parTrans" cxnId="{7EE98158-E6F1-4872-9231-1A771BD7B33A}">
      <dgm:prSet/>
      <dgm:spPr/>
      <dgm:t>
        <a:bodyPr/>
        <a:lstStyle/>
        <a:p>
          <a:endParaRPr lang="es-CL"/>
        </a:p>
      </dgm:t>
    </dgm:pt>
    <dgm:pt modelId="{82C24053-038B-4158-BAA4-33076CD6BDE2}" type="sibTrans" cxnId="{7EE98158-E6F1-4872-9231-1A771BD7B33A}">
      <dgm:prSet/>
      <dgm:spPr/>
      <dgm:t>
        <a:bodyPr/>
        <a:lstStyle/>
        <a:p>
          <a:endParaRPr lang="es-CL"/>
        </a:p>
      </dgm:t>
    </dgm:pt>
    <dgm:pt modelId="{5C031D96-F5FD-4E0F-AAF7-747640B6A259}" type="asst">
      <dgm:prSet phldrT="[Text]"/>
      <dgm:spPr/>
      <dgm:t>
        <a:bodyPr/>
        <a:lstStyle/>
        <a:p>
          <a:r>
            <a:rPr lang="es-CL"/>
            <a:t>4.3 Entrega de productos</a:t>
          </a:r>
        </a:p>
      </dgm:t>
    </dgm:pt>
    <dgm:pt modelId="{C9F3B3C0-DA5D-4AFC-980C-44CE5197AF8D}" type="parTrans" cxnId="{E513B146-1C99-4F10-94F5-595878D3F231}">
      <dgm:prSet/>
      <dgm:spPr/>
      <dgm:t>
        <a:bodyPr/>
        <a:lstStyle/>
        <a:p>
          <a:endParaRPr lang="es-CL"/>
        </a:p>
      </dgm:t>
    </dgm:pt>
    <dgm:pt modelId="{A91A2060-012E-4DD2-A963-C6322667156B}" type="sibTrans" cxnId="{E513B146-1C99-4F10-94F5-595878D3F231}">
      <dgm:prSet/>
      <dgm:spPr/>
      <dgm:t>
        <a:bodyPr/>
        <a:lstStyle/>
        <a:p>
          <a:endParaRPr lang="es-CL"/>
        </a:p>
      </dgm:t>
    </dgm:pt>
    <dgm:pt modelId="{9A594C6F-2B4E-485A-8736-A2D1D736F78A}" type="asst">
      <dgm:prSet phldrT="[Text]"/>
      <dgm:spPr/>
      <dgm:t>
        <a:bodyPr/>
        <a:lstStyle/>
        <a:p>
          <a:r>
            <a:rPr lang="es-CL"/>
            <a:t>4.4 Aprobación de la Conformidad del Proyecto</a:t>
          </a:r>
        </a:p>
      </dgm:t>
    </dgm:pt>
    <dgm:pt modelId="{4ECF3B16-58A8-4B5E-8A32-2F0B62010223}" type="parTrans" cxnId="{F04E75C7-2B33-4648-80C2-591D39A4C6ED}">
      <dgm:prSet/>
      <dgm:spPr/>
      <dgm:t>
        <a:bodyPr/>
        <a:lstStyle/>
        <a:p>
          <a:endParaRPr lang="es-CL"/>
        </a:p>
      </dgm:t>
    </dgm:pt>
    <dgm:pt modelId="{F47D40EC-E0C4-4A94-B69D-18285057E75A}" type="sibTrans" cxnId="{F04E75C7-2B33-4648-80C2-591D39A4C6ED}">
      <dgm:prSet/>
      <dgm:spPr/>
      <dgm:t>
        <a:bodyPr/>
        <a:lstStyle/>
        <a:p>
          <a:endParaRPr lang="es-CL"/>
        </a:p>
      </dgm:t>
    </dgm:pt>
    <dgm:pt modelId="{5D26F369-E4EC-4DB1-81F5-EE96C3837A0D}" type="asst">
      <dgm:prSet phldrT="[Text]"/>
      <dgm:spPr/>
      <dgm:t>
        <a:bodyPr/>
        <a:lstStyle/>
        <a:p>
          <a:r>
            <a:rPr lang="es-CL"/>
            <a:t>4.5 Archivar Documentos del Proyecto</a:t>
          </a:r>
        </a:p>
      </dgm:t>
    </dgm:pt>
    <dgm:pt modelId="{AB61F78E-1ED8-4843-9991-6D58C90AECBD}" type="parTrans" cxnId="{4B2CAD44-136F-4BB2-8FF7-011655DCB180}">
      <dgm:prSet/>
      <dgm:spPr/>
      <dgm:t>
        <a:bodyPr/>
        <a:lstStyle/>
        <a:p>
          <a:endParaRPr lang="es-CL"/>
        </a:p>
      </dgm:t>
    </dgm:pt>
    <dgm:pt modelId="{B0467829-B37A-436A-A3B2-71A9EA97F11F}" type="sibTrans" cxnId="{4B2CAD44-136F-4BB2-8FF7-011655DCB180}">
      <dgm:prSet/>
      <dgm:spPr/>
      <dgm:t>
        <a:bodyPr/>
        <a:lstStyle/>
        <a:p>
          <a:endParaRPr lang="es-CL"/>
        </a:p>
      </dgm:t>
    </dgm:pt>
    <dgm:pt modelId="{FCD47F79-D135-446B-AC54-2BEAEFF57500}" type="asst">
      <dgm:prSet phldrT="[Text]"/>
      <dgm:spPr/>
      <dgm:t>
        <a:bodyPr/>
        <a:lstStyle/>
        <a:p>
          <a:r>
            <a:rPr lang="es-CL"/>
            <a:t>4.6 Informe de Cierre</a:t>
          </a:r>
        </a:p>
      </dgm:t>
    </dgm:pt>
    <dgm:pt modelId="{C90E3876-4E67-4455-8BE2-AFF3B1B7AA52}" type="parTrans" cxnId="{77E6225B-1386-4E08-BDCF-581736A0F828}">
      <dgm:prSet/>
      <dgm:spPr/>
      <dgm:t>
        <a:bodyPr/>
        <a:lstStyle/>
        <a:p>
          <a:endParaRPr lang="es-CL"/>
        </a:p>
      </dgm:t>
    </dgm:pt>
    <dgm:pt modelId="{5B81AE81-BB2C-4710-8ECF-2CE2F7CEB85E}" type="sibTrans" cxnId="{77E6225B-1386-4E08-BDCF-581736A0F828}">
      <dgm:prSet/>
      <dgm:spPr/>
      <dgm:t>
        <a:bodyPr/>
        <a:lstStyle/>
        <a:p>
          <a:endParaRPr lang="es-CL"/>
        </a:p>
      </dgm:t>
    </dgm:pt>
    <dgm:pt modelId="{D684B767-AE34-4B31-9290-58B2283AE82C}" type="asst">
      <dgm:prSet phldrT="[Text]"/>
      <dgm:spPr/>
      <dgm:t>
        <a:bodyPr/>
        <a:lstStyle/>
        <a:p>
          <a:r>
            <a:rPr lang="es-CL"/>
            <a:t>3.3 Capacitación</a:t>
          </a:r>
        </a:p>
      </dgm:t>
    </dgm:pt>
    <dgm:pt modelId="{7BC61171-C261-4E09-ACB8-17C477703E59}" type="parTrans" cxnId="{601B4000-A4E2-43AD-BCAB-9F92ADBA5E9E}">
      <dgm:prSet/>
      <dgm:spPr/>
      <dgm:t>
        <a:bodyPr/>
        <a:lstStyle/>
        <a:p>
          <a:endParaRPr lang="es-CL"/>
        </a:p>
      </dgm:t>
    </dgm:pt>
    <dgm:pt modelId="{F847F384-AA85-4A14-82F3-346B4CB2D479}" type="sibTrans" cxnId="{601B4000-A4E2-43AD-BCAB-9F92ADBA5E9E}">
      <dgm:prSet/>
      <dgm:spPr/>
      <dgm:t>
        <a:bodyPr/>
        <a:lstStyle/>
        <a:p>
          <a:endParaRPr lang="es-CL"/>
        </a:p>
      </dgm:t>
    </dgm:pt>
    <dgm:pt modelId="{AE7131D3-A672-4C37-88AE-80055D22F1F2}" type="asst">
      <dgm:prSet phldrT="[Text]"/>
      <dgm:spPr/>
      <dgm:t>
        <a:bodyPr/>
        <a:lstStyle/>
        <a:p>
          <a:r>
            <a:rPr lang="es-CL"/>
            <a:t>3.1 Implementación de Software Local</a:t>
          </a:r>
        </a:p>
      </dgm:t>
    </dgm:pt>
    <dgm:pt modelId="{8DFD3F1B-8540-46DA-AB33-3E53507879D7}" type="sibTrans" cxnId="{2EA1C816-E5E8-4B9B-AB54-8B4394662F5F}">
      <dgm:prSet/>
      <dgm:spPr/>
      <dgm:t>
        <a:bodyPr/>
        <a:lstStyle/>
        <a:p>
          <a:endParaRPr lang="es-CL"/>
        </a:p>
      </dgm:t>
    </dgm:pt>
    <dgm:pt modelId="{20A66AE7-E45A-49C0-9FC1-523FA6F13E38}" type="parTrans" cxnId="{2EA1C816-E5E8-4B9B-AB54-8B4394662F5F}">
      <dgm:prSet/>
      <dgm:spPr/>
      <dgm:t>
        <a:bodyPr/>
        <a:lstStyle/>
        <a:p>
          <a:endParaRPr lang="es-CL"/>
        </a:p>
      </dgm:t>
    </dgm:pt>
    <dgm:pt modelId="{39432C0B-44E7-427F-9EBC-E964A96B281D}" type="pres">
      <dgm:prSet presAssocID="{BA5B8ECA-1831-4E75-918D-717DC47794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CD688AC9-690D-4BA6-9250-B61209AFA03E}" type="pres">
      <dgm:prSet presAssocID="{63F6A61F-F0EC-430D-B67E-7EB3D3620C27}" presName="hierRoot1" presStyleCnt="0">
        <dgm:presLayoutVars>
          <dgm:hierBranch val="init"/>
        </dgm:presLayoutVars>
      </dgm:prSet>
      <dgm:spPr/>
    </dgm:pt>
    <dgm:pt modelId="{98704D56-5509-469E-B0B4-E40F15372852}" type="pres">
      <dgm:prSet presAssocID="{63F6A61F-F0EC-430D-B67E-7EB3D3620C27}" presName="rootComposite1" presStyleCnt="0"/>
      <dgm:spPr/>
    </dgm:pt>
    <dgm:pt modelId="{708A2B98-1792-4B56-8BEE-8C0F82264E45}" type="pres">
      <dgm:prSet presAssocID="{63F6A61F-F0EC-430D-B67E-7EB3D3620C27}" presName="rootText1" presStyleLbl="node0" presStyleIdx="0" presStyleCnt="1" custLinFactX="-10621" custLinFactNeighborX="-100000" custLinFactNeighborY="1442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43B873-9456-4641-A7A8-1402E5707702}" type="pres">
      <dgm:prSet presAssocID="{63F6A61F-F0EC-430D-B67E-7EB3D3620C27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11C513D-E2F2-4C79-88D0-B2D3DFF19D04}" type="pres">
      <dgm:prSet presAssocID="{63F6A61F-F0EC-430D-B67E-7EB3D3620C27}" presName="hierChild2" presStyleCnt="0"/>
      <dgm:spPr/>
    </dgm:pt>
    <dgm:pt modelId="{D49A0385-6271-4AC7-A220-631E6FBBCA21}" type="pres">
      <dgm:prSet presAssocID="{63F6A61F-F0EC-430D-B67E-7EB3D3620C27}" presName="hierChild3" presStyleCnt="0"/>
      <dgm:spPr/>
    </dgm:pt>
    <dgm:pt modelId="{6056FD07-1F2F-451C-8237-268337530DFE}" type="pres">
      <dgm:prSet presAssocID="{FF5FC816-94E7-45AC-A2C4-E1D0932AAB48}" presName="Name111" presStyleLbl="parChTrans1D2" presStyleIdx="0" presStyleCnt="4"/>
      <dgm:spPr/>
      <dgm:t>
        <a:bodyPr/>
        <a:lstStyle/>
        <a:p>
          <a:endParaRPr lang="es-CL"/>
        </a:p>
      </dgm:t>
    </dgm:pt>
    <dgm:pt modelId="{09194455-FDC7-4AFB-9811-F847D42EB1D7}" type="pres">
      <dgm:prSet presAssocID="{571D3C12-91D3-4E7A-9692-68444AAEA57A}" presName="hierRoot3" presStyleCnt="0">
        <dgm:presLayoutVars>
          <dgm:hierBranch val="init"/>
        </dgm:presLayoutVars>
      </dgm:prSet>
      <dgm:spPr/>
    </dgm:pt>
    <dgm:pt modelId="{5ABDAB90-1BC8-430A-8FFA-9400B2138C7A}" type="pres">
      <dgm:prSet presAssocID="{571D3C12-91D3-4E7A-9692-68444AAEA57A}" presName="rootComposite3" presStyleCnt="0"/>
      <dgm:spPr/>
    </dgm:pt>
    <dgm:pt modelId="{266EB8F0-5C23-406D-A804-27FB5F54571E}" type="pres">
      <dgm:prSet presAssocID="{571D3C12-91D3-4E7A-9692-68444AAEA57A}" presName="rootText3" presStyleLbl="asst1" presStyleIdx="0" presStyleCnt="28" custLinFactNeighborX="-59103" custLinFactNeighborY="2205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37C3765-4D8D-444E-BC3F-138E1383D9FC}" type="pres">
      <dgm:prSet presAssocID="{571D3C12-91D3-4E7A-9692-68444AAEA57A}" presName="rootConnector3" presStyleLbl="asst1" presStyleIdx="0" presStyleCnt="28"/>
      <dgm:spPr/>
      <dgm:t>
        <a:bodyPr/>
        <a:lstStyle/>
        <a:p>
          <a:endParaRPr lang="es-CL"/>
        </a:p>
      </dgm:t>
    </dgm:pt>
    <dgm:pt modelId="{CA4D28F8-07D9-4077-965C-C4414CB9A177}" type="pres">
      <dgm:prSet presAssocID="{571D3C12-91D3-4E7A-9692-68444AAEA57A}" presName="hierChild6" presStyleCnt="0"/>
      <dgm:spPr/>
    </dgm:pt>
    <dgm:pt modelId="{5D8F07AB-F280-48D8-84B6-27C6BBF8932A}" type="pres">
      <dgm:prSet presAssocID="{571D3C12-91D3-4E7A-9692-68444AAEA57A}" presName="hierChild7" presStyleCnt="0"/>
      <dgm:spPr/>
    </dgm:pt>
    <dgm:pt modelId="{36D17BE4-8C21-41A9-BC26-10387A7D46C7}" type="pres">
      <dgm:prSet presAssocID="{40423F62-6DF2-473F-AF04-B1174F45B2DC}" presName="Name111" presStyleLbl="parChTrans1D3" presStyleIdx="0" presStyleCnt="15"/>
      <dgm:spPr/>
      <dgm:t>
        <a:bodyPr/>
        <a:lstStyle/>
        <a:p>
          <a:endParaRPr lang="es-CL"/>
        </a:p>
      </dgm:t>
    </dgm:pt>
    <dgm:pt modelId="{E495C2B8-6433-48F8-95E7-659BA44C3641}" type="pres">
      <dgm:prSet presAssocID="{8F39034E-D594-4526-AF54-66C9C9DE61C7}" presName="hierRoot3" presStyleCnt="0">
        <dgm:presLayoutVars>
          <dgm:hierBranch val="init"/>
        </dgm:presLayoutVars>
      </dgm:prSet>
      <dgm:spPr/>
    </dgm:pt>
    <dgm:pt modelId="{5B8E3C0A-A970-4131-BD0D-94E647A048B0}" type="pres">
      <dgm:prSet presAssocID="{8F39034E-D594-4526-AF54-66C9C9DE61C7}" presName="rootComposite3" presStyleCnt="0"/>
      <dgm:spPr/>
    </dgm:pt>
    <dgm:pt modelId="{FEEA2409-F9A3-415C-9588-9CD492F140F2}" type="pres">
      <dgm:prSet presAssocID="{8F39034E-D594-4526-AF54-66C9C9DE61C7}" presName="rootText3" presStyleLbl="asst1" presStyleIdx="1" presStyleCnt="28" custLinFactX="-100000" custLinFactNeighborX="-143810" custLinFactNeighborY="812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7308D8A-0C30-464E-AE86-647451FCCF85}" type="pres">
      <dgm:prSet presAssocID="{8F39034E-D594-4526-AF54-66C9C9DE61C7}" presName="rootConnector3" presStyleLbl="asst1" presStyleIdx="1" presStyleCnt="28"/>
      <dgm:spPr/>
      <dgm:t>
        <a:bodyPr/>
        <a:lstStyle/>
        <a:p>
          <a:endParaRPr lang="es-CL"/>
        </a:p>
      </dgm:t>
    </dgm:pt>
    <dgm:pt modelId="{D0BFBA5C-9B23-40F7-A481-08CBDB436D55}" type="pres">
      <dgm:prSet presAssocID="{8F39034E-D594-4526-AF54-66C9C9DE61C7}" presName="hierChild6" presStyleCnt="0"/>
      <dgm:spPr/>
    </dgm:pt>
    <dgm:pt modelId="{44745AE4-B879-416C-A994-EBC18077325A}" type="pres">
      <dgm:prSet presAssocID="{8F39034E-D594-4526-AF54-66C9C9DE61C7}" presName="hierChild7" presStyleCnt="0"/>
      <dgm:spPr/>
    </dgm:pt>
    <dgm:pt modelId="{4396DD4B-9E4C-468B-A713-A9CEC79F7099}" type="pres">
      <dgm:prSet presAssocID="{57E1C091-37B6-4A78-9D7C-751A2135D7E5}" presName="Name111" presStyleLbl="parChTrans1D3" presStyleIdx="1" presStyleCnt="15"/>
      <dgm:spPr/>
      <dgm:t>
        <a:bodyPr/>
        <a:lstStyle/>
        <a:p>
          <a:endParaRPr lang="es-CL"/>
        </a:p>
      </dgm:t>
    </dgm:pt>
    <dgm:pt modelId="{3A4851AC-4995-4FE9-AFA1-280308C3410E}" type="pres">
      <dgm:prSet presAssocID="{76049D36-0694-4C10-AC5B-765466506B7B}" presName="hierRoot3" presStyleCnt="0">
        <dgm:presLayoutVars>
          <dgm:hierBranch val="init"/>
        </dgm:presLayoutVars>
      </dgm:prSet>
      <dgm:spPr/>
    </dgm:pt>
    <dgm:pt modelId="{966D34CA-42FF-4BCD-8049-FE010BABCBD0}" type="pres">
      <dgm:prSet presAssocID="{76049D36-0694-4C10-AC5B-765466506B7B}" presName="rootComposite3" presStyleCnt="0"/>
      <dgm:spPr/>
    </dgm:pt>
    <dgm:pt modelId="{30A030B2-A4B6-4EF6-8B48-760C6B6946DA}" type="pres">
      <dgm:prSet presAssocID="{76049D36-0694-4C10-AC5B-765466506B7B}" presName="rootText3" presStyleLbl="asst1" presStyleIdx="2" presStyleCnt="28" custLinFactX="-165714" custLinFactY="74730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B700046-7D21-4743-9112-7D8CDD824830}" type="pres">
      <dgm:prSet presAssocID="{76049D36-0694-4C10-AC5B-765466506B7B}" presName="rootConnector3" presStyleLbl="asst1" presStyleIdx="2" presStyleCnt="28"/>
      <dgm:spPr/>
      <dgm:t>
        <a:bodyPr/>
        <a:lstStyle/>
        <a:p>
          <a:endParaRPr lang="es-CL"/>
        </a:p>
      </dgm:t>
    </dgm:pt>
    <dgm:pt modelId="{0C872102-9D69-4E21-9A1B-0CB287C0E206}" type="pres">
      <dgm:prSet presAssocID="{76049D36-0694-4C10-AC5B-765466506B7B}" presName="hierChild6" presStyleCnt="0"/>
      <dgm:spPr/>
    </dgm:pt>
    <dgm:pt modelId="{7F45AF2F-F700-4AEF-9875-6D28B0D4C2D0}" type="pres">
      <dgm:prSet presAssocID="{76049D36-0694-4C10-AC5B-765466506B7B}" presName="hierChild7" presStyleCnt="0"/>
      <dgm:spPr/>
    </dgm:pt>
    <dgm:pt modelId="{C12194BB-AC76-4695-88C2-D1D75A428012}" type="pres">
      <dgm:prSet presAssocID="{0041D940-9512-4D91-A5C1-901162F9316A}" presName="Name111" presStyleLbl="parChTrans1D3" presStyleIdx="2" presStyleCnt="15"/>
      <dgm:spPr/>
      <dgm:t>
        <a:bodyPr/>
        <a:lstStyle/>
        <a:p>
          <a:endParaRPr lang="es-CL"/>
        </a:p>
      </dgm:t>
    </dgm:pt>
    <dgm:pt modelId="{8AE5717D-7FE9-4FCC-8D7A-F5782BAEEDB8}" type="pres">
      <dgm:prSet presAssocID="{921DDA01-F9E7-4E40-A5C1-8F826C0DEA89}" presName="hierRoot3" presStyleCnt="0">
        <dgm:presLayoutVars>
          <dgm:hierBranch val="init"/>
        </dgm:presLayoutVars>
      </dgm:prSet>
      <dgm:spPr/>
    </dgm:pt>
    <dgm:pt modelId="{10340511-F0B8-418C-89EA-1178471A53E6}" type="pres">
      <dgm:prSet presAssocID="{921DDA01-F9E7-4E40-A5C1-8F826C0DEA89}" presName="rootComposite3" presStyleCnt="0"/>
      <dgm:spPr/>
    </dgm:pt>
    <dgm:pt modelId="{4A9EA977-844C-4D34-A893-4DDB4068BB80}" type="pres">
      <dgm:prSet presAssocID="{921DDA01-F9E7-4E40-A5C1-8F826C0DEA89}" presName="rootText3" presStyleLbl="asst1" presStyleIdx="3" presStyleCnt="28" custLinFactX="-100000" custLinFactY="100000" custLinFactNeighborX="-147873" custLinFactNeighborY="11536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F697205-D43F-4636-A5BA-DEFD164C6D86}" type="pres">
      <dgm:prSet presAssocID="{921DDA01-F9E7-4E40-A5C1-8F826C0DEA89}" presName="rootConnector3" presStyleLbl="asst1" presStyleIdx="3" presStyleCnt="28"/>
      <dgm:spPr/>
      <dgm:t>
        <a:bodyPr/>
        <a:lstStyle/>
        <a:p>
          <a:endParaRPr lang="es-CL"/>
        </a:p>
      </dgm:t>
    </dgm:pt>
    <dgm:pt modelId="{1D523808-C3E4-4BDB-A985-592644D8F05F}" type="pres">
      <dgm:prSet presAssocID="{921DDA01-F9E7-4E40-A5C1-8F826C0DEA89}" presName="hierChild6" presStyleCnt="0"/>
      <dgm:spPr/>
    </dgm:pt>
    <dgm:pt modelId="{F9AD08C0-DD94-4CAC-B828-8BD7CCFD0472}" type="pres">
      <dgm:prSet presAssocID="{921DDA01-F9E7-4E40-A5C1-8F826C0DEA89}" presName="hierChild7" presStyleCnt="0"/>
      <dgm:spPr/>
    </dgm:pt>
    <dgm:pt modelId="{AB178CC4-98B7-4D6F-9B4B-15526EDE3D6C}" type="pres">
      <dgm:prSet presAssocID="{1334FF32-3A71-4B5A-A1EB-5B714251656D}" presName="Name111" presStyleLbl="parChTrans1D2" presStyleIdx="1" presStyleCnt="4"/>
      <dgm:spPr/>
      <dgm:t>
        <a:bodyPr/>
        <a:lstStyle/>
        <a:p>
          <a:endParaRPr lang="es-CL"/>
        </a:p>
      </dgm:t>
    </dgm:pt>
    <dgm:pt modelId="{BF80519B-5303-40D8-8EA6-FE94E02073C1}" type="pres">
      <dgm:prSet presAssocID="{D89B92A6-363F-44D6-976F-DE71B7E89289}" presName="hierRoot3" presStyleCnt="0">
        <dgm:presLayoutVars>
          <dgm:hierBranch val="init"/>
        </dgm:presLayoutVars>
      </dgm:prSet>
      <dgm:spPr/>
    </dgm:pt>
    <dgm:pt modelId="{A02F3A3B-ADEF-437F-961A-E6C976BEB26D}" type="pres">
      <dgm:prSet presAssocID="{D89B92A6-363F-44D6-976F-DE71B7E89289}" presName="rootComposite3" presStyleCnt="0"/>
      <dgm:spPr/>
    </dgm:pt>
    <dgm:pt modelId="{B187E282-42CA-4C02-8D9E-7129AB7B3F9B}" type="pres">
      <dgm:prSet presAssocID="{D89B92A6-363F-44D6-976F-DE71B7E89289}" presName="rootText3" presStyleLbl="asst1" presStyleIdx="4" presStyleCnt="28" custLinFactX="-164803" custLinFactNeighborX="-200000" custLinFactNeighborY="2197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897B84A-5A42-4288-A59F-6702096FCD5D}" type="pres">
      <dgm:prSet presAssocID="{D89B92A6-363F-44D6-976F-DE71B7E89289}" presName="rootConnector3" presStyleLbl="asst1" presStyleIdx="4" presStyleCnt="28"/>
      <dgm:spPr/>
      <dgm:t>
        <a:bodyPr/>
        <a:lstStyle/>
        <a:p>
          <a:endParaRPr lang="es-CL"/>
        </a:p>
      </dgm:t>
    </dgm:pt>
    <dgm:pt modelId="{29E3AE59-FB86-457C-B657-A5637A1C9DEC}" type="pres">
      <dgm:prSet presAssocID="{D89B92A6-363F-44D6-976F-DE71B7E89289}" presName="hierChild6" presStyleCnt="0"/>
      <dgm:spPr/>
    </dgm:pt>
    <dgm:pt modelId="{CA275F11-63F4-4D6C-B809-AF34A52836F5}" type="pres">
      <dgm:prSet presAssocID="{D89B92A6-363F-44D6-976F-DE71B7E89289}" presName="hierChild7" presStyleCnt="0"/>
      <dgm:spPr/>
    </dgm:pt>
    <dgm:pt modelId="{5C696F46-505D-4371-B80A-E4AE21909D85}" type="pres">
      <dgm:prSet presAssocID="{ABD7E8BE-E965-41B7-89D7-C903B05AFE84}" presName="Name111" presStyleLbl="parChTrans1D3" presStyleIdx="3" presStyleCnt="15"/>
      <dgm:spPr/>
      <dgm:t>
        <a:bodyPr/>
        <a:lstStyle/>
        <a:p>
          <a:endParaRPr lang="es-CL"/>
        </a:p>
      </dgm:t>
    </dgm:pt>
    <dgm:pt modelId="{F67B8EE7-3F45-415B-8EA7-405F13EADCD3}" type="pres">
      <dgm:prSet presAssocID="{BD9B280C-6C34-41C9-A39F-18FC16D281BA}" presName="hierRoot3" presStyleCnt="0">
        <dgm:presLayoutVars>
          <dgm:hierBranch val="init"/>
        </dgm:presLayoutVars>
      </dgm:prSet>
      <dgm:spPr/>
    </dgm:pt>
    <dgm:pt modelId="{E9C9EC8D-4373-4859-933C-7B64E9CD3D69}" type="pres">
      <dgm:prSet presAssocID="{BD9B280C-6C34-41C9-A39F-18FC16D281BA}" presName="rootComposite3" presStyleCnt="0"/>
      <dgm:spPr/>
    </dgm:pt>
    <dgm:pt modelId="{FDBC0B95-15E7-4041-91F2-47E5AFAC2789}" type="pres">
      <dgm:prSet presAssocID="{BD9B280C-6C34-41C9-A39F-18FC16D281BA}" presName="rootText3" presStyleLbl="asst1" presStyleIdx="5" presStyleCnt="28" custLinFactX="-187889" custLinFactNeighborX="-200000" custLinFactNeighborY="1244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B4A7346-BAB3-40D6-8D3F-F9A920E843FA}" type="pres">
      <dgm:prSet presAssocID="{BD9B280C-6C34-41C9-A39F-18FC16D281BA}" presName="rootConnector3" presStyleLbl="asst1" presStyleIdx="5" presStyleCnt="28"/>
      <dgm:spPr/>
      <dgm:t>
        <a:bodyPr/>
        <a:lstStyle/>
        <a:p>
          <a:endParaRPr lang="es-CL"/>
        </a:p>
      </dgm:t>
    </dgm:pt>
    <dgm:pt modelId="{D89AF626-3CE8-4711-8107-59A5C8B3A08D}" type="pres">
      <dgm:prSet presAssocID="{BD9B280C-6C34-41C9-A39F-18FC16D281BA}" presName="hierChild6" presStyleCnt="0"/>
      <dgm:spPr/>
    </dgm:pt>
    <dgm:pt modelId="{2B490728-5CC9-48AD-BEEB-E134F9105BA3}" type="pres">
      <dgm:prSet presAssocID="{BD9B280C-6C34-41C9-A39F-18FC16D281BA}" presName="hierChild7" presStyleCnt="0"/>
      <dgm:spPr/>
    </dgm:pt>
    <dgm:pt modelId="{67A9DF75-E4ED-4AD9-92E0-7879DA632955}" type="pres">
      <dgm:prSet presAssocID="{0D9BB6FA-0889-40E7-A563-BA8BDFF42C2D}" presName="Name111" presStyleLbl="parChTrans1D3" presStyleIdx="4" presStyleCnt="15"/>
      <dgm:spPr/>
      <dgm:t>
        <a:bodyPr/>
        <a:lstStyle/>
        <a:p>
          <a:endParaRPr lang="es-CL"/>
        </a:p>
      </dgm:t>
    </dgm:pt>
    <dgm:pt modelId="{31CFB491-249C-4248-8D70-47BBA67AD84F}" type="pres">
      <dgm:prSet presAssocID="{A8A3F73D-F1A7-40A2-A705-9A8A5F7D998C}" presName="hierRoot3" presStyleCnt="0">
        <dgm:presLayoutVars>
          <dgm:hierBranch val="init"/>
        </dgm:presLayoutVars>
      </dgm:prSet>
      <dgm:spPr/>
    </dgm:pt>
    <dgm:pt modelId="{D1555297-E217-47FF-88AC-0F02E0598636}" type="pres">
      <dgm:prSet presAssocID="{A8A3F73D-F1A7-40A2-A705-9A8A5F7D998C}" presName="rootComposite3" presStyleCnt="0"/>
      <dgm:spPr/>
    </dgm:pt>
    <dgm:pt modelId="{A4BD229A-F104-4B34-9219-E592278B390B}" type="pres">
      <dgm:prSet presAssocID="{A8A3F73D-F1A7-40A2-A705-9A8A5F7D998C}" presName="rootText3" presStyleLbl="asst1" presStyleIdx="6" presStyleCnt="28" custLinFactX="-210168" custLinFactY="33354" custLinFactNeighborX="-300000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6CD7A1C-7218-4189-AB59-973316EF6F0D}" type="pres">
      <dgm:prSet presAssocID="{A8A3F73D-F1A7-40A2-A705-9A8A5F7D998C}" presName="rootConnector3" presStyleLbl="asst1" presStyleIdx="6" presStyleCnt="28"/>
      <dgm:spPr/>
      <dgm:t>
        <a:bodyPr/>
        <a:lstStyle/>
        <a:p>
          <a:endParaRPr lang="es-CL"/>
        </a:p>
      </dgm:t>
    </dgm:pt>
    <dgm:pt modelId="{D4C29FE0-6881-40BC-9A0C-5D63113D9C69}" type="pres">
      <dgm:prSet presAssocID="{A8A3F73D-F1A7-40A2-A705-9A8A5F7D998C}" presName="hierChild6" presStyleCnt="0"/>
      <dgm:spPr/>
    </dgm:pt>
    <dgm:pt modelId="{FF15019E-FF71-4ED5-B3ED-7A554EEFD8C7}" type="pres">
      <dgm:prSet presAssocID="{A8A3F73D-F1A7-40A2-A705-9A8A5F7D998C}" presName="hierChild7" presStyleCnt="0"/>
      <dgm:spPr/>
    </dgm:pt>
    <dgm:pt modelId="{67290EE8-D43A-4677-A73F-AFDCDDBD52B7}" type="pres">
      <dgm:prSet presAssocID="{A251E631-AA09-4A89-BF2D-7B9F6313AD56}" presName="Name111" presStyleLbl="parChTrans1D3" presStyleIdx="5" presStyleCnt="15"/>
      <dgm:spPr/>
      <dgm:t>
        <a:bodyPr/>
        <a:lstStyle/>
        <a:p>
          <a:endParaRPr lang="es-CL"/>
        </a:p>
      </dgm:t>
    </dgm:pt>
    <dgm:pt modelId="{B1CBC177-2CB5-4C9B-8394-A937603D7749}" type="pres">
      <dgm:prSet presAssocID="{F0D18A81-3E6F-4616-A195-44536770B0C5}" presName="hierRoot3" presStyleCnt="0">
        <dgm:presLayoutVars>
          <dgm:hierBranch val="init"/>
        </dgm:presLayoutVars>
      </dgm:prSet>
      <dgm:spPr/>
    </dgm:pt>
    <dgm:pt modelId="{12194D1F-7300-4F3B-AC57-F1E43EC08154}" type="pres">
      <dgm:prSet presAssocID="{F0D18A81-3E6F-4616-A195-44536770B0C5}" presName="rootComposite3" presStyleCnt="0"/>
      <dgm:spPr/>
    </dgm:pt>
    <dgm:pt modelId="{377D8FF5-3A0B-466A-B640-FC440BD809AF}" type="pres">
      <dgm:prSet presAssocID="{F0D18A81-3E6F-4616-A195-44536770B0C5}" presName="rootText3" presStyleLbl="asst1" presStyleIdx="7" presStyleCnt="28" custLinFactX="-188635" custLinFactY="32774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09B0C81-59E0-4A16-94FB-BF7C97BC6A17}" type="pres">
      <dgm:prSet presAssocID="{F0D18A81-3E6F-4616-A195-44536770B0C5}" presName="rootConnector3" presStyleLbl="asst1" presStyleIdx="7" presStyleCnt="28"/>
      <dgm:spPr/>
      <dgm:t>
        <a:bodyPr/>
        <a:lstStyle/>
        <a:p>
          <a:endParaRPr lang="es-CL"/>
        </a:p>
      </dgm:t>
    </dgm:pt>
    <dgm:pt modelId="{39C159F1-AE63-4A76-AB25-06DAF19A9E02}" type="pres">
      <dgm:prSet presAssocID="{F0D18A81-3E6F-4616-A195-44536770B0C5}" presName="hierChild6" presStyleCnt="0"/>
      <dgm:spPr/>
    </dgm:pt>
    <dgm:pt modelId="{E233FBA5-667B-4649-AC9A-E53A9B9EB3D6}" type="pres">
      <dgm:prSet presAssocID="{F0D18A81-3E6F-4616-A195-44536770B0C5}" presName="hierChild7" presStyleCnt="0"/>
      <dgm:spPr/>
    </dgm:pt>
    <dgm:pt modelId="{C6033871-C58B-4558-B9F8-A82149AB788F}" type="pres">
      <dgm:prSet presAssocID="{E9C84308-CBEB-48F1-8C33-66B8AA3B94F4}" presName="Name111" presStyleLbl="parChTrans1D2" presStyleIdx="2" presStyleCnt="4"/>
      <dgm:spPr/>
      <dgm:t>
        <a:bodyPr/>
        <a:lstStyle/>
        <a:p>
          <a:endParaRPr lang="es-CL"/>
        </a:p>
      </dgm:t>
    </dgm:pt>
    <dgm:pt modelId="{1DF91C32-028E-44B1-8B41-D89B1A848C90}" type="pres">
      <dgm:prSet presAssocID="{3DCBC886-C148-400C-A9DC-57EE292A2F1C}" presName="hierRoot3" presStyleCnt="0">
        <dgm:presLayoutVars>
          <dgm:hierBranch val="init"/>
        </dgm:presLayoutVars>
      </dgm:prSet>
      <dgm:spPr/>
    </dgm:pt>
    <dgm:pt modelId="{E9D0AB52-3319-4E18-AB1F-AF4E42395BD1}" type="pres">
      <dgm:prSet presAssocID="{3DCBC886-C148-400C-A9DC-57EE292A2F1C}" presName="rootComposite3" presStyleCnt="0"/>
      <dgm:spPr/>
    </dgm:pt>
    <dgm:pt modelId="{668B4684-46F1-4E57-912E-35D587E7413F}" type="pres">
      <dgm:prSet presAssocID="{3DCBC886-C148-400C-A9DC-57EE292A2F1C}" presName="rootText3" presStyleLbl="asst1" presStyleIdx="8" presStyleCnt="28" custLinFactX="100000" custLinFactY="-200000" custLinFactNeighborX="136874" custLinFactNeighborY="-20456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3809A6B-68B7-4F2B-97EA-D141985CB8D8}" type="pres">
      <dgm:prSet presAssocID="{3DCBC886-C148-400C-A9DC-57EE292A2F1C}" presName="rootConnector3" presStyleLbl="asst1" presStyleIdx="8" presStyleCnt="28"/>
      <dgm:spPr/>
      <dgm:t>
        <a:bodyPr/>
        <a:lstStyle/>
        <a:p>
          <a:endParaRPr lang="es-CL"/>
        </a:p>
      </dgm:t>
    </dgm:pt>
    <dgm:pt modelId="{70D1D361-2D32-4452-AC89-EC8F1B0FBC05}" type="pres">
      <dgm:prSet presAssocID="{3DCBC886-C148-400C-A9DC-57EE292A2F1C}" presName="hierChild6" presStyleCnt="0"/>
      <dgm:spPr/>
    </dgm:pt>
    <dgm:pt modelId="{1D4B08BC-6A3A-4BD9-BEE6-F69432F9EB3C}" type="pres">
      <dgm:prSet presAssocID="{3DCBC886-C148-400C-A9DC-57EE292A2F1C}" presName="hierChild7" presStyleCnt="0"/>
      <dgm:spPr/>
    </dgm:pt>
    <dgm:pt modelId="{E7E90756-A671-43EA-A45E-7D8B34B9B774}" type="pres">
      <dgm:prSet presAssocID="{20A66AE7-E45A-49C0-9FC1-523FA6F13E38}" presName="Name111" presStyleLbl="parChTrans1D3" presStyleIdx="6" presStyleCnt="15"/>
      <dgm:spPr/>
      <dgm:t>
        <a:bodyPr/>
        <a:lstStyle/>
        <a:p>
          <a:endParaRPr lang="es-CL"/>
        </a:p>
      </dgm:t>
    </dgm:pt>
    <dgm:pt modelId="{ACB792C2-9D79-4E22-952C-F4D043B3F73F}" type="pres">
      <dgm:prSet presAssocID="{AE7131D3-A672-4C37-88AE-80055D22F1F2}" presName="hierRoot3" presStyleCnt="0">
        <dgm:presLayoutVars>
          <dgm:hierBranch val="init"/>
        </dgm:presLayoutVars>
      </dgm:prSet>
      <dgm:spPr/>
    </dgm:pt>
    <dgm:pt modelId="{3DCDF490-7899-4EAC-A398-EF125C0BC96F}" type="pres">
      <dgm:prSet presAssocID="{AE7131D3-A672-4C37-88AE-80055D22F1F2}" presName="rootComposite3" presStyleCnt="0"/>
      <dgm:spPr/>
    </dgm:pt>
    <dgm:pt modelId="{55F66541-9082-43BE-A68F-3AB97B706756}" type="pres">
      <dgm:prSet presAssocID="{AE7131D3-A672-4C37-88AE-80055D22F1F2}" presName="rootText3" presStyleLbl="asst1" presStyleIdx="9" presStyleCnt="28" custLinFactX="100000" custLinFactY="-200000" custLinFactNeighborX="168137" custLinFactNeighborY="-22805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CD385C0-92CF-402E-94D2-75C9F7A0AFF8}" type="pres">
      <dgm:prSet presAssocID="{AE7131D3-A672-4C37-88AE-80055D22F1F2}" presName="rootConnector3" presStyleLbl="asst1" presStyleIdx="9" presStyleCnt="28"/>
      <dgm:spPr/>
      <dgm:t>
        <a:bodyPr/>
        <a:lstStyle/>
        <a:p>
          <a:endParaRPr lang="es-CL"/>
        </a:p>
      </dgm:t>
    </dgm:pt>
    <dgm:pt modelId="{4EE643DA-BFC2-4F30-96C1-0A72F9389CFC}" type="pres">
      <dgm:prSet presAssocID="{AE7131D3-A672-4C37-88AE-80055D22F1F2}" presName="hierChild6" presStyleCnt="0"/>
      <dgm:spPr/>
    </dgm:pt>
    <dgm:pt modelId="{7A5CFF7D-B154-4CD9-A196-2B3AD65B8D74}" type="pres">
      <dgm:prSet presAssocID="{AE7131D3-A672-4C37-88AE-80055D22F1F2}" presName="hierChild7" presStyleCnt="0"/>
      <dgm:spPr/>
    </dgm:pt>
    <dgm:pt modelId="{35A86EFA-4E91-4C27-AC44-3F9130391E18}" type="pres">
      <dgm:prSet presAssocID="{9593661D-4B15-4EEF-B53A-B6F2AF1514B6}" presName="Name111" presStyleLbl="parChTrans1D4" presStyleIdx="0" presStyleCnt="9"/>
      <dgm:spPr/>
      <dgm:t>
        <a:bodyPr/>
        <a:lstStyle/>
        <a:p>
          <a:endParaRPr lang="es-CL"/>
        </a:p>
      </dgm:t>
    </dgm:pt>
    <dgm:pt modelId="{DE420183-23E0-4ED6-9BD8-BCB1084EAFF7}" type="pres">
      <dgm:prSet presAssocID="{4B10031E-E8F3-4A7E-8244-629C98DC98F9}" presName="hierRoot3" presStyleCnt="0">
        <dgm:presLayoutVars>
          <dgm:hierBranch val="init"/>
        </dgm:presLayoutVars>
      </dgm:prSet>
      <dgm:spPr/>
    </dgm:pt>
    <dgm:pt modelId="{937DE128-855A-4A38-A842-2FDEA281946C}" type="pres">
      <dgm:prSet presAssocID="{4B10031E-E8F3-4A7E-8244-629C98DC98F9}" presName="rootComposite3" presStyleCnt="0"/>
      <dgm:spPr/>
    </dgm:pt>
    <dgm:pt modelId="{DFEE5AD5-A10C-4BCE-BDA8-2706641DD2AB}" type="pres">
      <dgm:prSet presAssocID="{4B10031E-E8F3-4A7E-8244-629C98DC98F9}" presName="rootText3" presStyleLbl="asst1" presStyleIdx="10" presStyleCnt="28" custLinFactX="100000" custLinFactY="-200000" custLinFactNeighborX="178958" custLinFactNeighborY="-24008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1CD92A1-7B4B-4912-AB11-7C11157DF988}" type="pres">
      <dgm:prSet presAssocID="{4B10031E-E8F3-4A7E-8244-629C98DC98F9}" presName="rootConnector3" presStyleLbl="asst1" presStyleIdx="10" presStyleCnt="28"/>
      <dgm:spPr/>
      <dgm:t>
        <a:bodyPr/>
        <a:lstStyle/>
        <a:p>
          <a:endParaRPr lang="es-CL"/>
        </a:p>
      </dgm:t>
    </dgm:pt>
    <dgm:pt modelId="{F70723B2-C5E5-4F21-993E-F28232B69DE8}" type="pres">
      <dgm:prSet presAssocID="{4B10031E-E8F3-4A7E-8244-629C98DC98F9}" presName="hierChild6" presStyleCnt="0"/>
      <dgm:spPr/>
    </dgm:pt>
    <dgm:pt modelId="{90D72D3E-91A3-474A-B1D0-AD8FB9CFE78F}" type="pres">
      <dgm:prSet presAssocID="{4B10031E-E8F3-4A7E-8244-629C98DC98F9}" presName="hierChild7" presStyleCnt="0"/>
      <dgm:spPr/>
    </dgm:pt>
    <dgm:pt modelId="{0B21E146-B2C8-4399-8977-CF5C3AB084C0}" type="pres">
      <dgm:prSet presAssocID="{5B37032C-09D9-4A6C-B26C-6BA953850A7E}" presName="Name111" presStyleLbl="parChTrans1D4" presStyleIdx="1" presStyleCnt="9"/>
      <dgm:spPr/>
      <dgm:t>
        <a:bodyPr/>
        <a:lstStyle/>
        <a:p>
          <a:endParaRPr lang="es-CL"/>
        </a:p>
      </dgm:t>
    </dgm:pt>
    <dgm:pt modelId="{8BCBECEE-CF52-4601-9C4E-D57961E88D04}" type="pres">
      <dgm:prSet presAssocID="{82F763CA-B695-46B8-A274-3A7ABF9CA67D}" presName="hierRoot3" presStyleCnt="0">
        <dgm:presLayoutVars>
          <dgm:hierBranch val="init"/>
        </dgm:presLayoutVars>
      </dgm:prSet>
      <dgm:spPr/>
    </dgm:pt>
    <dgm:pt modelId="{B6FB78DD-6BD7-4EE1-B1C3-1A19919056D7}" type="pres">
      <dgm:prSet presAssocID="{82F763CA-B695-46B8-A274-3A7ABF9CA67D}" presName="rootComposite3" presStyleCnt="0"/>
      <dgm:spPr/>
    </dgm:pt>
    <dgm:pt modelId="{C501A73C-8FED-428F-A39D-50CF2EF24A13}" type="pres">
      <dgm:prSet presAssocID="{82F763CA-B695-46B8-A274-3A7ABF9CA67D}" presName="rootText3" presStyleLbl="asst1" presStyleIdx="11" presStyleCnt="28" custLinFactX="52706" custLinFactY="-124650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8D7B011-16E1-43E0-A1D1-83B31089878A}" type="pres">
      <dgm:prSet presAssocID="{82F763CA-B695-46B8-A274-3A7ABF9CA67D}" presName="rootConnector3" presStyleLbl="asst1" presStyleIdx="11" presStyleCnt="28"/>
      <dgm:spPr/>
      <dgm:t>
        <a:bodyPr/>
        <a:lstStyle/>
        <a:p>
          <a:endParaRPr lang="es-CL"/>
        </a:p>
      </dgm:t>
    </dgm:pt>
    <dgm:pt modelId="{61E2F405-B202-474B-B394-CF3E870E3C84}" type="pres">
      <dgm:prSet presAssocID="{82F763CA-B695-46B8-A274-3A7ABF9CA67D}" presName="hierChild6" presStyleCnt="0"/>
      <dgm:spPr/>
    </dgm:pt>
    <dgm:pt modelId="{9819E47C-45C6-4E8E-BBF5-EF4C627140A0}" type="pres">
      <dgm:prSet presAssocID="{82F763CA-B695-46B8-A274-3A7ABF9CA67D}" presName="hierChild7" presStyleCnt="0"/>
      <dgm:spPr/>
    </dgm:pt>
    <dgm:pt modelId="{0301F03D-2D8E-4F89-A783-4A735373466E}" type="pres">
      <dgm:prSet presAssocID="{867DD028-0A75-446C-8268-ED14221EDBF8}" presName="Name111" presStyleLbl="parChTrans1D4" presStyleIdx="2" presStyleCnt="9"/>
      <dgm:spPr/>
      <dgm:t>
        <a:bodyPr/>
        <a:lstStyle/>
        <a:p>
          <a:endParaRPr lang="es-CL"/>
        </a:p>
      </dgm:t>
    </dgm:pt>
    <dgm:pt modelId="{3FB68406-8114-4BE3-A58A-5713E5792041}" type="pres">
      <dgm:prSet presAssocID="{8CA34DB3-440C-4250-90DC-6F15C8726753}" presName="hierRoot3" presStyleCnt="0">
        <dgm:presLayoutVars>
          <dgm:hierBranch val="init"/>
        </dgm:presLayoutVars>
      </dgm:prSet>
      <dgm:spPr/>
    </dgm:pt>
    <dgm:pt modelId="{5C46FB74-60D3-4CCF-90A4-9F2E9F36B42B}" type="pres">
      <dgm:prSet presAssocID="{8CA34DB3-440C-4250-90DC-6F15C8726753}" presName="rootComposite3" presStyleCnt="0"/>
      <dgm:spPr/>
    </dgm:pt>
    <dgm:pt modelId="{203A4480-E67C-42CC-8023-DFEDCE4772AD}" type="pres">
      <dgm:prSet presAssocID="{8CA34DB3-440C-4250-90DC-6F15C8726753}" presName="rootText3" presStyleLbl="asst1" presStyleIdx="12" presStyleCnt="28" custLinFactX="100000" custLinFactY="-155913" custLinFactNeighborX="166935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A0CD103-1D3D-40B0-93FD-340509845B8D}" type="pres">
      <dgm:prSet presAssocID="{8CA34DB3-440C-4250-90DC-6F15C8726753}" presName="rootConnector3" presStyleLbl="asst1" presStyleIdx="12" presStyleCnt="28"/>
      <dgm:spPr/>
      <dgm:t>
        <a:bodyPr/>
        <a:lstStyle/>
        <a:p>
          <a:endParaRPr lang="es-CL"/>
        </a:p>
      </dgm:t>
    </dgm:pt>
    <dgm:pt modelId="{A1385A00-B219-4552-8580-FD52C9E82D52}" type="pres">
      <dgm:prSet presAssocID="{8CA34DB3-440C-4250-90DC-6F15C8726753}" presName="hierChild6" presStyleCnt="0"/>
      <dgm:spPr/>
    </dgm:pt>
    <dgm:pt modelId="{63DCBC8F-8C94-4B09-A92D-ACE32138B364}" type="pres">
      <dgm:prSet presAssocID="{8CA34DB3-440C-4250-90DC-6F15C8726753}" presName="hierChild7" presStyleCnt="0"/>
      <dgm:spPr/>
    </dgm:pt>
    <dgm:pt modelId="{B7A91AC0-2925-44FB-B453-9EA18B50729D}" type="pres">
      <dgm:prSet presAssocID="{487F5D8B-6B41-4991-A1D2-0861684ED193}" presName="Name111" presStyleLbl="parChTrans1D4" presStyleIdx="3" presStyleCnt="9"/>
      <dgm:spPr/>
      <dgm:t>
        <a:bodyPr/>
        <a:lstStyle/>
        <a:p>
          <a:endParaRPr lang="es-CL"/>
        </a:p>
      </dgm:t>
    </dgm:pt>
    <dgm:pt modelId="{DF9560C7-6E02-4067-B0FE-9D7DF68D6589}" type="pres">
      <dgm:prSet presAssocID="{89266786-08A1-4796-B43B-DC4D80180592}" presName="hierRoot3" presStyleCnt="0">
        <dgm:presLayoutVars>
          <dgm:hierBranch val="init"/>
        </dgm:presLayoutVars>
      </dgm:prSet>
      <dgm:spPr/>
    </dgm:pt>
    <dgm:pt modelId="{C636C3D7-7127-4645-80BA-EC6853D832AB}" type="pres">
      <dgm:prSet presAssocID="{89266786-08A1-4796-B43B-DC4D80180592}" presName="rootComposite3" presStyleCnt="0"/>
      <dgm:spPr/>
    </dgm:pt>
    <dgm:pt modelId="{9C5E7182-8D8B-4451-A425-818CDEEFBD5C}" type="pres">
      <dgm:prSet presAssocID="{89266786-08A1-4796-B43B-DC4D80180592}" presName="rootText3" presStyleLbl="asst1" presStyleIdx="13" presStyleCnt="28" custLinFactX="40682" custLinFactY="-100000" custLinFactNeighborX="100000" custLinFactNeighborY="-13086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9184FFD-A898-4E06-9C0E-50C80A481CBF}" type="pres">
      <dgm:prSet presAssocID="{89266786-08A1-4796-B43B-DC4D80180592}" presName="rootConnector3" presStyleLbl="asst1" presStyleIdx="13" presStyleCnt="28"/>
      <dgm:spPr/>
      <dgm:t>
        <a:bodyPr/>
        <a:lstStyle/>
        <a:p>
          <a:endParaRPr lang="es-CL"/>
        </a:p>
      </dgm:t>
    </dgm:pt>
    <dgm:pt modelId="{1BF0EF94-BBB8-4407-A56B-7DFE1D1C73C3}" type="pres">
      <dgm:prSet presAssocID="{89266786-08A1-4796-B43B-DC4D80180592}" presName="hierChild6" presStyleCnt="0"/>
      <dgm:spPr/>
    </dgm:pt>
    <dgm:pt modelId="{6EF1240A-74C8-4D6B-8CE3-D96ED8EBA32A}" type="pres">
      <dgm:prSet presAssocID="{89266786-08A1-4796-B43B-DC4D80180592}" presName="hierChild7" presStyleCnt="0"/>
      <dgm:spPr/>
    </dgm:pt>
    <dgm:pt modelId="{0B74EA8E-E86C-4DD3-866A-992D962E8626}" type="pres">
      <dgm:prSet presAssocID="{4260DBCC-B232-4308-87BA-5881D69166EC}" presName="Name111" presStyleLbl="parChTrans1D3" presStyleIdx="7" presStyleCnt="15"/>
      <dgm:spPr/>
      <dgm:t>
        <a:bodyPr/>
        <a:lstStyle/>
        <a:p>
          <a:endParaRPr lang="es-CL"/>
        </a:p>
      </dgm:t>
    </dgm:pt>
    <dgm:pt modelId="{6161FDF6-CDB8-4D1A-AE78-F8A0AB9F8D54}" type="pres">
      <dgm:prSet presAssocID="{82282962-F42E-4C37-880E-C8BABD26B062}" presName="hierRoot3" presStyleCnt="0">
        <dgm:presLayoutVars>
          <dgm:hierBranch val="init"/>
        </dgm:presLayoutVars>
      </dgm:prSet>
      <dgm:spPr/>
    </dgm:pt>
    <dgm:pt modelId="{20C05871-4257-408D-BB60-82059B45E337}" type="pres">
      <dgm:prSet presAssocID="{82282962-F42E-4C37-880E-C8BABD26B062}" presName="rootComposite3" presStyleCnt="0"/>
      <dgm:spPr/>
    </dgm:pt>
    <dgm:pt modelId="{351DE62B-A542-4637-A6D3-9C09815458BD}" type="pres">
      <dgm:prSet presAssocID="{82282962-F42E-4C37-880E-C8BABD26B062}" presName="rootText3" presStyleLbl="asst1" presStyleIdx="14" presStyleCnt="28" custLinFactX="16941" custLinFactY="-122554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23F944C-E35D-401B-84D0-60FAFC68BE75}" type="pres">
      <dgm:prSet presAssocID="{82282962-F42E-4C37-880E-C8BABD26B062}" presName="rootConnector3" presStyleLbl="asst1" presStyleIdx="14" presStyleCnt="28"/>
      <dgm:spPr/>
      <dgm:t>
        <a:bodyPr/>
        <a:lstStyle/>
        <a:p>
          <a:endParaRPr lang="es-CL"/>
        </a:p>
      </dgm:t>
    </dgm:pt>
    <dgm:pt modelId="{B87471C0-0E1F-499B-8E90-925EBA137101}" type="pres">
      <dgm:prSet presAssocID="{82282962-F42E-4C37-880E-C8BABD26B062}" presName="hierChild6" presStyleCnt="0"/>
      <dgm:spPr/>
    </dgm:pt>
    <dgm:pt modelId="{3B14E9F7-5751-4CEE-B40E-A00D49E63B0B}" type="pres">
      <dgm:prSet presAssocID="{82282962-F42E-4C37-880E-C8BABD26B062}" presName="hierChild7" presStyleCnt="0"/>
      <dgm:spPr/>
    </dgm:pt>
    <dgm:pt modelId="{5329F6E2-9721-431D-A888-BA279CEAD091}" type="pres">
      <dgm:prSet presAssocID="{98503884-3B64-41E8-AD77-73B84D661D7F}" presName="Name111" presStyleLbl="parChTrans1D4" presStyleIdx="4" presStyleCnt="9"/>
      <dgm:spPr/>
      <dgm:t>
        <a:bodyPr/>
        <a:lstStyle/>
        <a:p>
          <a:endParaRPr lang="es-CL"/>
        </a:p>
      </dgm:t>
    </dgm:pt>
    <dgm:pt modelId="{5F726698-544B-4C6B-B7B7-6402F7291EA0}" type="pres">
      <dgm:prSet presAssocID="{A40629B7-0D02-47FE-A742-FD018DACDEE0}" presName="hierRoot3" presStyleCnt="0">
        <dgm:presLayoutVars>
          <dgm:hierBranch val="init"/>
        </dgm:presLayoutVars>
      </dgm:prSet>
      <dgm:spPr/>
    </dgm:pt>
    <dgm:pt modelId="{3CDDC83E-0F12-4262-B47F-45413AF435B0}" type="pres">
      <dgm:prSet presAssocID="{A40629B7-0D02-47FE-A742-FD018DACDEE0}" presName="rootComposite3" presStyleCnt="0"/>
      <dgm:spPr/>
    </dgm:pt>
    <dgm:pt modelId="{CF2BC47E-CD0B-4E86-AB4C-83476786A5E2}" type="pres">
      <dgm:prSet presAssocID="{A40629B7-0D02-47FE-A742-FD018DACDEE0}" presName="rootText3" presStyleLbl="asst1" presStyleIdx="15" presStyleCnt="28" custLinFactX="77404" custLinFactY="-119043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0456BCA-34D9-4122-BA83-5DFBD1F50EB0}" type="pres">
      <dgm:prSet presAssocID="{A40629B7-0D02-47FE-A742-FD018DACDEE0}" presName="rootConnector3" presStyleLbl="asst1" presStyleIdx="15" presStyleCnt="28"/>
      <dgm:spPr/>
      <dgm:t>
        <a:bodyPr/>
        <a:lstStyle/>
        <a:p>
          <a:endParaRPr lang="es-CL"/>
        </a:p>
      </dgm:t>
    </dgm:pt>
    <dgm:pt modelId="{DC310939-65E5-4BD0-ABC7-2539BE5258D2}" type="pres">
      <dgm:prSet presAssocID="{A40629B7-0D02-47FE-A742-FD018DACDEE0}" presName="hierChild6" presStyleCnt="0"/>
      <dgm:spPr/>
    </dgm:pt>
    <dgm:pt modelId="{5F2C0493-9255-407D-B79D-AEE7F0F3D76D}" type="pres">
      <dgm:prSet presAssocID="{A40629B7-0D02-47FE-A742-FD018DACDEE0}" presName="hierChild7" presStyleCnt="0"/>
      <dgm:spPr/>
    </dgm:pt>
    <dgm:pt modelId="{23FC9D0A-74D0-4676-8D47-5F66BFE53D19}" type="pres">
      <dgm:prSet presAssocID="{EEF8CB1B-C8C1-49CE-8E30-D204A0123640}" presName="Name111" presStyleLbl="parChTrans1D4" presStyleIdx="5" presStyleCnt="9"/>
      <dgm:spPr/>
      <dgm:t>
        <a:bodyPr/>
        <a:lstStyle/>
        <a:p>
          <a:endParaRPr lang="es-CL"/>
        </a:p>
      </dgm:t>
    </dgm:pt>
    <dgm:pt modelId="{14D738CC-40EC-4736-83CF-FD15ABA9F7E7}" type="pres">
      <dgm:prSet presAssocID="{9547A317-C859-45EA-945C-B5A5223C5338}" presName="hierRoot3" presStyleCnt="0">
        <dgm:presLayoutVars>
          <dgm:hierBranch val="init"/>
        </dgm:presLayoutVars>
      </dgm:prSet>
      <dgm:spPr/>
    </dgm:pt>
    <dgm:pt modelId="{01A4E9B4-72A4-40BA-9E01-E6C97BC1D081}" type="pres">
      <dgm:prSet presAssocID="{9547A317-C859-45EA-945C-B5A5223C5338}" presName="rootComposite3" presStyleCnt="0"/>
      <dgm:spPr/>
    </dgm:pt>
    <dgm:pt modelId="{9756FBB2-44A6-4D5B-B596-ED3A970BAEFA}" type="pres">
      <dgm:prSet presAssocID="{9547A317-C859-45EA-945C-B5A5223C5338}" presName="rootText3" presStyleLbl="asst1" presStyleIdx="16" presStyleCnt="28" custLinFactY="-100000" custLinFactNeighborX="57716" custLinFactNeighborY="-11007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4932902-7F09-47E8-B14E-ADA76A07D2AE}" type="pres">
      <dgm:prSet presAssocID="{9547A317-C859-45EA-945C-B5A5223C5338}" presName="rootConnector3" presStyleLbl="asst1" presStyleIdx="16" presStyleCnt="28"/>
      <dgm:spPr/>
      <dgm:t>
        <a:bodyPr/>
        <a:lstStyle/>
        <a:p>
          <a:endParaRPr lang="es-CL"/>
        </a:p>
      </dgm:t>
    </dgm:pt>
    <dgm:pt modelId="{2B518E17-7B73-43BD-9DF3-8BDF92BF4C8B}" type="pres">
      <dgm:prSet presAssocID="{9547A317-C859-45EA-945C-B5A5223C5338}" presName="hierChild6" presStyleCnt="0"/>
      <dgm:spPr/>
    </dgm:pt>
    <dgm:pt modelId="{9FD03E17-E02B-4069-A5CA-A5C9E4A1A07E}" type="pres">
      <dgm:prSet presAssocID="{9547A317-C859-45EA-945C-B5A5223C5338}" presName="hierChild7" presStyleCnt="0"/>
      <dgm:spPr/>
    </dgm:pt>
    <dgm:pt modelId="{48E0FC03-ABD0-4327-9DEB-CA42831BAF29}" type="pres">
      <dgm:prSet presAssocID="{20AF135E-566A-4368-AB1A-93B3EF7C0FD7}" presName="Name111" presStyleLbl="parChTrans1D4" presStyleIdx="6" presStyleCnt="9"/>
      <dgm:spPr/>
      <dgm:t>
        <a:bodyPr/>
        <a:lstStyle/>
        <a:p>
          <a:endParaRPr lang="es-CL"/>
        </a:p>
      </dgm:t>
    </dgm:pt>
    <dgm:pt modelId="{E643225C-E169-4213-B4D6-270DD104EE29}" type="pres">
      <dgm:prSet presAssocID="{F9C491D2-6E70-42D0-9743-118BC5ADD49B}" presName="hierRoot3" presStyleCnt="0">
        <dgm:presLayoutVars>
          <dgm:hierBranch val="init"/>
        </dgm:presLayoutVars>
      </dgm:prSet>
      <dgm:spPr/>
    </dgm:pt>
    <dgm:pt modelId="{C556BD28-5FB4-46C6-A5BD-DA8C1ADCBAA6}" type="pres">
      <dgm:prSet presAssocID="{F9C491D2-6E70-42D0-9743-118BC5ADD49B}" presName="rootComposite3" presStyleCnt="0"/>
      <dgm:spPr/>
    </dgm:pt>
    <dgm:pt modelId="{A1E2B725-4026-4DFD-B6C4-7F4365DA7679}" type="pres">
      <dgm:prSet presAssocID="{F9C491D2-6E70-42D0-9743-118BC5ADD49B}" presName="rootText3" presStyleLbl="asst1" presStyleIdx="17" presStyleCnt="28" custLinFactX="76615" custLinFactY="-100000" custLinFactNeighborX="100000" custLinFactNeighborY="-14465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7BFEF68-E98C-4831-A1F1-9BB58E3438A9}" type="pres">
      <dgm:prSet presAssocID="{F9C491D2-6E70-42D0-9743-118BC5ADD49B}" presName="rootConnector3" presStyleLbl="asst1" presStyleIdx="17" presStyleCnt="28"/>
      <dgm:spPr/>
      <dgm:t>
        <a:bodyPr/>
        <a:lstStyle/>
        <a:p>
          <a:endParaRPr lang="es-CL"/>
        </a:p>
      </dgm:t>
    </dgm:pt>
    <dgm:pt modelId="{3B7A46CC-868D-43D3-A1C0-78A2A63F3C99}" type="pres">
      <dgm:prSet presAssocID="{F9C491D2-6E70-42D0-9743-118BC5ADD49B}" presName="hierChild6" presStyleCnt="0"/>
      <dgm:spPr/>
    </dgm:pt>
    <dgm:pt modelId="{10F0302F-F1AE-4C9D-B660-1BDA3E4FD665}" type="pres">
      <dgm:prSet presAssocID="{F9C491D2-6E70-42D0-9743-118BC5ADD49B}" presName="hierChild7" presStyleCnt="0"/>
      <dgm:spPr/>
    </dgm:pt>
    <dgm:pt modelId="{04FFF513-5D83-4552-A089-3D01D45322EC}" type="pres">
      <dgm:prSet presAssocID="{89D968C5-F4CC-4F07-90EF-CA3EB4E9600F}" presName="Name111" presStyleLbl="parChTrans1D4" presStyleIdx="7" presStyleCnt="9"/>
      <dgm:spPr/>
      <dgm:t>
        <a:bodyPr/>
        <a:lstStyle/>
        <a:p>
          <a:endParaRPr lang="es-CL"/>
        </a:p>
      </dgm:t>
    </dgm:pt>
    <dgm:pt modelId="{AACD3674-A6B4-405B-BF2B-CBC1B6089EEB}" type="pres">
      <dgm:prSet presAssocID="{11CEB8B9-02E4-47A3-B41C-76406E0FA977}" presName="hierRoot3" presStyleCnt="0">
        <dgm:presLayoutVars>
          <dgm:hierBranch val="init"/>
        </dgm:presLayoutVars>
      </dgm:prSet>
      <dgm:spPr/>
    </dgm:pt>
    <dgm:pt modelId="{B5F02763-B502-45A5-8628-B8DAB01BE6AF}" type="pres">
      <dgm:prSet presAssocID="{11CEB8B9-02E4-47A3-B41C-76406E0FA977}" presName="rootComposite3" presStyleCnt="0"/>
      <dgm:spPr/>
    </dgm:pt>
    <dgm:pt modelId="{DCFC2776-6582-4507-AFFC-D31EC533CE69}" type="pres">
      <dgm:prSet presAssocID="{11CEB8B9-02E4-47A3-B41C-76406E0FA977}" presName="rootText3" presStyleLbl="asst1" presStyleIdx="18" presStyleCnt="28" custLinFactY="-40779" custLinFactNeighborX="57854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25F2FCE-3796-4952-88C7-C5C840AD946E}" type="pres">
      <dgm:prSet presAssocID="{11CEB8B9-02E4-47A3-B41C-76406E0FA977}" presName="rootConnector3" presStyleLbl="asst1" presStyleIdx="18" presStyleCnt="28"/>
      <dgm:spPr/>
      <dgm:t>
        <a:bodyPr/>
        <a:lstStyle/>
        <a:p>
          <a:endParaRPr lang="es-CL"/>
        </a:p>
      </dgm:t>
    </dgm:pt>
    <dgm:pt modelId="{CC80C076-3BEC-44E6-AA3E-4423D3482C95}" type="pres">
      <dgm:prSet presAssocID="{11CEB8B9-02E4-47A3-B41C-76406E0FA977}" presName="hierChild6" presStyleCnt="0"/>
      <dgm:spPr/>
    </dgm:pt>
    <dgm:pt modelId="{4C9C6754-CB99-4672-BB1A-C3835F00D74C}" type="pres">
      <dgm:prSet presAssocID="{11CEB8B9-02E4-47A3-B41C-76406E0FA977}" presName="hierChild7" presStyleCnt="0"/>
      <dgm:spPr/>
    </dgm:pt>
    <dgm:pt modelId="{44A22932-8A0A-4D75-A30D-449BD70A82A2}" type="pres">
      <dgm:prSet presAssocID="{FBCBE8A1-14FE-4720-9896-59F9DE6B26BE}" presName="Name111" presStyleLbl="parChTrans1D4" presStyleIdx="8" presStyleCnt="9"/>
      <dgm:spPr/>
      <dgm:t>
        <a:bodyPr/>
        <a:lstStyle/>
        <a:p>
          <a:endParaRPr lang="es-CL"/>
        </a:p>
      </dgm:t>
    </dgm:pt>
    <dgm:pt modelId="{35872724-014A-4DBA-BD35-DBCAE4857624}" type="pres">
      <dgm:prSet presAssocID="{CB1979E8-B3F9-4072-AB46-9AC74E3C6FAB}" presName="hierRoot3" presStyleCnt="0">
        <dgm:presLayoutVars>
          <dgm:hierBranch val="init"/>
        </dgm:presLayoutVars>
      </dgm:prSet>
      <dgm:spPr/>
    </dgm:pt>
    <dgm:pt modelId="{00A95424-F6B0-45B2-A37F-866BDD187950}" type="pres">
      <dgm:prSet presAssocID="{CB1979E8-B3F9-4072-AB46-9AC74E3C6FAB}" presName="rootComposite3" presStyleCnt="0"/>
      <dgm:spPr/>
    </dgm:pt>
    <dgm:pt modelId="{7AF6693B-84F9-4A69-81FD-DA99AF668772}" type="pres">
      <dgm:prSet presAssocID="{CB1979E8-B3F9-4072-AB46-9AC74E3C6FAB}" presName="rootText3" presStyleLbl="asst1" presStyleIdx="19" presStyleCnt="28" custLinFactX="77956" custLinFactY="-80361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BD1E27E-37A8-4CC9-B677-3852AEB1D525}" type="pres">
      <dgm:prSet presAssocID="{CB1979E8-B3F9-4072-AB46-9AC74E3C6FAB}" presName="rootConnector3" presStyleLbl="asst1" presStyleIdx="19" presStyleCnt="28"/>
      <dgm:spPr/>
      <dgm:t>
        <a:bodyPr/>
        <a:lstStyle/>
        <a:p>
          <a:endParaRPr lang="es-CL"/>
        </a:p>
      </dgm:t>
    </dgm:pt>
    <dgm:pt modelId="{564D2FEF-860E-4E11-B53D-E95037CA331C}" type="pres">
      <dgm:prSet presAssocID="{CB1979E8-B3F9-4072-AB46-9AC74E3C6FAB}" presName="hierChild6" presStyleCnt="0"/>
      <dgm:spPr/>
    </dgm:pt>
    <dgm:pt modelId="{08D50D46-7466-4940-8D9E-F2AF12892923}" type="pres">
      <dgm:prSet presAssocID="{CB1979E8-B3F9-4072-AB46-9AC74E3C6FAB}" presName="hierChild7" presStyleCnt="0"/>
      <dgm:spPr/>
    </dgm:pt>
    <dgm:pt modelId="{5C5C2ADE-EBB3-4ED5-900E-A5C8012809B8}" type="pres">
      <dgm:prSet presAssocID="{7BC61171-C261-4E09-ACB8-17C477703E59}" presName="Name111" presStyleLbl="parChTrans1D3" presStyleIdx="8" presStyleCnt="15"/>
      <dgm:spPr/>
      <dgm:t>
        <a:bodyPr/>
        <a:lstStyle/>
        <a:p>
          <a:endParaRPr lang="es-CL"/>
        </a:p>
      </dgm:t>
    </dgm:pt>
    <dgm:pt modelId="{7D59BFD6-9117-444E-9537-054B827A1BC5}" type="pres">
      <dgm:prSet presAssocID="{D684B767-AE34-4B31-9290-58B2283AE82C}" presName="hierRoot3" presStyleCnt="0">
        <dgm:presLayoutVars>
          <dgm:hierBranch val="init"/>
        </dgm:presLayoutVars>
      </dgm:prSet>
      <dgm:spPr/>
    </dgm:pt>
    <dgm:pt modelId="{D16E30E3-8F04-4B6A-B8F6-9B621354618B}" type="pres">
      <dgm:prSet presAssocID="{D684B767-AE34-4B31-9290-58B2283AE82C}" presName="rootComposite3" presStyleCnt="0"/>
      <dgm:spPr/>
    </dgm:pt>
    <dgm:pt modelId="{23EEA2D5-6905-472D-938D-C9D3881DA42D}" type="pres">
      <dgm:prSet presAssocID="{D684B767-AE34-4B31-9290-58B2283AE82C}" presName="rootText3" presStyleLbl="asst1" presStyleIdx="20" presStyleCnt="28" custLinFactX="236214" custLinFactY="-430331" custLinFactNeighborX="300000" custLinFactNeighborY="-5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25F8C2E-93BB-496C-9AA3-4BD9D59C6477}" type="pres">
      <dgm:prSet presAssocID="{D684B767-AE34-4B31-9290-58B2283AE82C}" presName="rootConnector3" presStyleLbl="asst1" presStyleIdx="20" presStyleCnt="28"/>
      <dgm:spPr/>
      <dgm:t>
        <a:bodyPr/>
        <a:lstStyle/>
        <a:p>
          <a:endParaRPr lang="es-CL"/>
        </a:p>
      </dgm:t>
    </dgm:pt>
    <dgm:pt modelId="{F71FBE60-A044-4B25-B13C-E34CEBDA6592}" type="pres">
      <dgm:prSet presAssocID="{D684B767-AE34-4B31-9290-58B2283AE82C}" presName="hierChild6" presStyleCnt="0"/>
      <dgm:spPr/>
    </dgm:pt>
    <dgm:pt modelId="{07EA3CB1-5970-4FB6-9CDA-F1F7A982823F}" type="pres">
      <dgm:prSet presAssocID="{D684B767-AE34-4B31-9290-58B2283AE82C}" presName="hierChild7" presStyleCnt="0"/>
      <dgm:spPr/>
    </dgm:pt>
    <dgm:pt modelId="{5F0123FB-378C-471B-BA16-718737468F20}" type="pres">
      <dgm:prSet presAssocID="{C703B117-C340-40E7-84EA-A5868C41B5D4}" presName="Name111" presStyleLbl="parChTrans1D2" presStyleIdx="3" presStyleCnt="4"/>
      <dgm:spPr/>
      <dgm:t>
        <a:bodyPr/>
        <a:lstStyle/>
        <a:p>
          <a:endParaRPr lang="es-CL"/>
        </a:p>
      </dgm:t>
    </dgm:pt>
    <dgm:pt modelId="{84FD7AC0-DFE2-473E-BF4C-B4198EE5FD76}" type="pres">
      <dgm:prSet presAssocID="{055DF2CC-454C-4D89-A826-459C65F829C2}" presName="hierRoot3" presStyleCnt="0">
        <dgm:presLayoutVars>
          <dgm:hierBranch val="init"/>
        </dgm:presLayoutVars>
      </dgm:prSet>
      <dgm:spPr/>
    </dgm:pt>
    <dgm:pt modelId="{E6BC825B-A767-4D88-9EE7-39BF29C63C08}" type="pres">
      <dgm:prSet presAssocID="{055DF2CC-454C-4D89-A826-459C65F829C2}" presName="rootComposite3" presStyleCnt="0"/>
      <dgm:spPr/>
    </dgm:pt>
    <dgm:pt modelId="{DBBAE2BB-66EC-4572-B65F-7D1A25488EB5}" type="pres">
      <dgm:prSet presAssocID="{055DF2CC-454C-4D89-A826-459C65F829C2}" presName="rootText3" presStyleLbl="asst1" presStyleIdx="21" presStyleCnt="28" custLinFactY="-200000" custLinFactNeighborX="61031" custLinFactNeighborY="-20373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CE5F0B2B-3E64-4341-8123-22A2DE8C08D0}" type="pres">
      <dgm:prSet presAssocID="{055DF2CC-454C-4D89-A826-459C65F829C2}" presName="rootConnector3" presStyleLbl="asst1" presStyleIdx="21" presStyleCnt="28"/>
      <dgm:spPr/>
      <dgm:t>
        <a:bodyPr/>
        <a:lstStyle/>
        <a:p>
          <a:endParaRPr lang="es-CL"/>
        </a:p>
      </dgm:t>
    </dgm:pt>
    <dgm:pt modelId="{41901ADA-A3D2-450F-9B29-B4F851C88755}" type="pres">
      <dgm:prSet presAssocID="{055DF2CC-454C-4D89-A826-459C65F829C2}" presName="hierChild6" presStyleCnt="0"/>
      <dgm:spPr/>
    </dgm:pt>
    <dgm:pt modelId="{4E4717D2-E08F-4F67-9035-74FE5C3FDE1A}" type="pres">
      <dgm:prSet presAssocID="{055DF2CC-454C-4D89-A826-459C65F829C2}" presName="hierChild7" presStyleCnt="0"/>
      <dgm:spPr/>
    </dgm:pt>
    <dgm:pt modelId="{B21BDE91-61E5-4CAE-82CA-7BF1B1B6FE76}" type="pres">
      <dgm:prSet presAssocID="{3D2F442C-738E-4446-9C4B-CE305143418C}" presName="Name111" presStyleLbl="parChTrans1D3" presStyleIdx="9" presStyleCnt="15"/>
      <dgm:spPr/>
      <dgm:t>
        <a:bodyPr/>
        <a:lstStyle/>
        <a:p>
          <a:endParaRPr lang="es-CL"/>
        </a:p>
      </dgm:t>
    </dgm:pt>
    <dgm:pt modelId="{44CF7B33-2A8B-446E-B0C4-DB4265F76FB0}" type="pres">
      <dgm:prSet presAssocID="{165E6FA7-B87C-49F1-B313-B2E386A0BD96}" presName="hierRoot3" presStyleCnt="0">
        <dgm:presLayoutVars>
          <dgm:hierBranch val="init"/>
        </dgm:presLayoutVars>
      </dgm:prSet>
      <dgm:spPr/>
    </dgm:pt>
    <dgm:pt modelId="{1CF8EB86-6730-429B-93C3-10DF70E899BA}" type="pres">
      <dgm:prSet presAssocID="{165E6FA7-B87C-49F1-B313-B2E386A0BD96}" presName="rootComposite3" presStyleCnt="0"/>
      <dgm:spPr/>
    </dgm:pt>
    <dgm:pt modelId="{214AF962-624E-4CE4-91CB-13017FDAEDCA}" type="pres">
      <dgm:prSet presAssocID="{165E6FA7-B87C-49F1-B313-B2E386A0BD96}" presName="rootText3" presStyleLbl="asst1" presStyleIdx="22" presStyleCnt="28" custLinFactX="78452" custLinFactY="-200000" custLinFactNeighborX="100000" custLinFactNeighborY="-22999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F33F71A-8566-48C8-A822-6489A62048C9}" type="pres">
      <dgm:prSet presAssocID="{165E6FA7-B87C-49F1-B313-B2E386A0BD96}" presName="rootConnector3" presStyleLbl="asst1" presStyleIdx="22" presStyleCnt="28"/>
      <dgm:spPr/>
      <dgm:t>
        <a:bodyPr/>
        <a:lstStyle/>
        <a:p>
          <a:endParaRPr lang="es-CL"/>
        </a:p>
      </dgm:t>
    </dgm:pt>
    <dgm:pt modelId="{5378E3A7-3132-4872-BC26-9C9391BB417B}" type="pres">
      <dgm:prSet presAssocID="{165E6FA7-B87C-49F1-B313-B2E386A0BD96}" presName="hierChild6" presStyleCnt="0"/>
      <dgm:spPr/>
    </dgm:pt>
    <dgm:pt modelId="{6AD09D6E-C996-47AE-B151-9A55C08B988F}" type="pres">
      <dgm:prSet presAssocID="{165E6FA7-B87C-49F1-B313-B2E386A0BD96}" presName="hierChild7" presStyleCnt="0"/>
      <dgm:spPr/>
    </dgm:pt>
    <dgm:pt modelId="{994172CE-BE64-4BFE-8147-85236A91F5E2}" type="pres">
      <dgm:prSet presAssocID="{AF6359F2-D1B4-40BE-BD4D-B9171284B92A}" presName="Name111" presStyleLbl="parChTrans1D3" presStyleIdx="10" presStyleCnt="15"/>
      <dgm:spPr/>
      <dgm:t>
        <a:bodyPr/>
        <a:lstStyle/>
        <a:p>
          <a:endParaRPr lang="es-CL"/>
        </a:p>
      </dgm:t>
    </dgm:pt>
    <dgm:pt modelId="{DEA21107-20F4-4BCB-831E-F5517F46B080}" type="pres">
      <dgm:prSet presAssocID="{D7ABF93B-9F58-4126-8611-CBDED68C6AB9}" presName="hierRoot3" presStyleCnt="0">
        <dgm:presLayoutVars>
          <dgm:hierBranch val="init"/>
        </dgm:presLayoutVars>
      </dgm:prSet>
      <dgm:spPr/>
    </dgm:pt>
    <dgm:pt modelId="{F3B72B5C-BE58-47D4-8F76-59E90223A458}" type="pres">
      <dgm:prSet presAssocID="{D7ABF93B-9F58-4126-8611-CBDED68C6AB9}" presName="rootComposite3" presStyleCnt="0"/>
      <dgm:spPr/>
    </dgm:pt>
    <dgm:pt modelId="{EB8D66C7-1586-4CA3-9EC7-16370E2EBF7C}" type="pres">
      <dgm:prSet presAssocID="{D7ABF93B-9F58-4126-8611-CBDED68C6AB9}" presName="rootText3" presStyleLbl="asst1" presStyleIdx="23" presStyleCnt="28" custLinFactY="-111050" custLinFactNeighborX="54467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097F4C8-4675-4E13-9F7F-1A7D00BC137E}" type="pres">
      <dgm:prSet presAssocID="{D7ABF93B-9F58-4126-8611-CBDED68C6AB9}" presName="rootConnector3" presStyleLbl="asst1" presStyleIdx="23" presStyleCnt="28"/>
      <dgm:spPr/>
      <dgm:t>
        <a:bodyPr/>
        <a:lstStyle/>
        <a:p>
          <a:endParaRPr lang="es-CL"/>
        </a:p>
      </dgm:t>
    </dgm:pt>
    <dgm:pt modelId="{DC1A9D0F-A79B-49B8-877C-6B87B482E706}" type="pres">
      <dgm:prSet presAssocID="{D7ABF93B-9F58-4126-8611-CBDED68C6AB9}" presName="hierChild6" presStyleCnt="0"/>
      <dgm:spPr/>
    </dgm:pt>
    <dgm:pt modelId="{B487A400-DEC8-48B4-ADB4-016B2E1401A9}" type="pres">
      <dgm:prSet presAssocID="{D7ABF93B-9F58-4126-8611-CBDED68C6AB9}" presName="hierChild7" presStyleCnt="0"/>
      <dgm:spPr/>
    </dgm:pt>
    <dgm:pt modelId="{25F85109-3E38-4C42-B057-DB60B0C95444}" type="pres">
      <dgm:prSet presAssocID="{C9F3B3C0-DA5D-4AFC-980C-44CE5197AF8D}" presName="Name111" presStyleLbl="parChTrans1D3" presStyleIdx="11" presStyleCnt="15"/>
      <dgm:spPr/>
      <dgm:t>
        <a:bodyPr/>
        <a:lstStyle/>
        <a:p>
          <a:endParaRPr lang="es-CL"/>
        </a:p>
      </dgm:t>
    </dgm:pt>
    <dgm:pt modelId="{1573D92C-6316-4A18-A9CC-34C89DC5FACB}" type="pres">
      <dgm:prSet presAssocID="{5C031D96-F5FD-4E0F-AAF7-747640B6A259}" presName="hierRoot3" presStyleCnt="0">
        <dgm:presLayoutVars>
          <dgm:hierBranch val="init"/>
        </dgm:presLayoutVars>
      </dgm:prSet>
      <dgm:spPr/>
    </dgm:pt>
    <dgm:pt modelId="{88345CB8-3C61-4936-BFB7-FA61E3543BD0}" type="pres">
      <dgm:prSet presAssocID="{5C031D96-F5FD-4E0F-AAF7-747640B6A259}" presName="rootComposite3" presStyleCnt="0"/>
      <dgm:spPr/>
    </dgm:pt>
    <dgm:pt modelId="{EC1D12D0-2201-462B-90DC-0D20446F9EB7}" type="pres">
      <dgm:prSet presAssocID="{5C031D96-F5FD-4E0F-AAF7-747640B6A259}" presName="rootText3" presStyleLbl="asst1" presStyleIdx="24" presStyleCnt="28" custLinFactX="77388" custLinFactY="-141484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37A102A-F9C6-4678-9417-AAB7B0E2F0B7}" type="pres">
      <dgm:prSet presAssocID="{5C031D96-F5FD-4E0F-AAF7-747640B6A259}" presName="rootConnector3" presStyleLbl="asst1" presStyleIdx="24" presStyleCnt="28"/>
      <dgm:spPr/>
      <dgm:t>
        <a:bodyPr/>
        <a:lstStyle/>
        <a:p>
          <a:endParaRPr lang="es-CL"/>
        </a:p>
      </dgm:t>
    </dgm:pt>
    <dgm:pt modelId="{BFBA3FB1-BEC6-4EA3-B6F9-1E39EE455EE5}" type="pres">
      <dgm:prSet presAssocID="{5C031D96-F5FD-4E0F-AAF7-747640B6A259}" presName="hierChild6" presStyleCnt="0"/>
      <dgm:spPr/>
    </dgm:pt>
    <dgm:pt modelId="{C8E9F0D7-B362-4E36-BA2B-3536BABD70E1}" type="pres">
      <dgm:prSet presAssocID="{5C031D96-F5FD-4E0F-AAF7-747640B6A259}" presName="hierChild7" presStyleCnt="0"/>
      <dgm:spPr/>
    </dgm:pt>
    <dgm:pt modelId="{265CDE26-7F0C-40D5-B932-C347B0FB725A}" type="pres">
      <dgm:prSet presAssocID="{4ECF3B16-58A8-4B5E-8A32-2F0B62010223}" presName="Name111" presStyleLbl="parChTrans1D3" presStyleIdx="12" presStyleCnt="15"/>
      <dgm:spPr/>
      <dgm:t>
        <a:bodyPr/>
        <a:lstStyle/>
        <a:p>
          <a:endParaRPr lang="es-CL"/>
        </a:p>
      </dgm:t>
    </dgm:pt>
    <dgm:pt modelId="{A903057B-27C9-46DB-B987-FBA155163CDF}" type="pres">
      <dgm:prSet presAssocID="{9A594C6F-2B4E-485A-8736-A2D1D736F78A}" presName="hierRoot3" presStyleCnt="0">
        <dgm:presLayoutVars>
          <dgm:hierBranch val="init"/>
        </dgm:presLayoutVars>
      </dgm:prSet>
      <dgm:spPr/>
    </dgm:pt>
    <dgm:pt modelId="{8EBC7E56-DF02-4AF3-A019-629F47C5F2CA}" type="pres">
      <dgm:prSet presAssocID="{9A594C6F-2B4E-485A-8736-A2D1D736F78A}" presName="rootComposite3" presStyleCnt="0"/>
      <dgm:spPr/>
    </dgm:pt>
    <dgm:pt modelId="{41947440-EB5D-4E23-98DC-67C08C8FBCC6}" type="pres">
      <dgm:prSet presAssocID="{9A594C6F-2B4E-485A-8736-A2D1D736F78A}" presName="rootText3" presStyleLbl="asst1" presStyleIdx="25" presStyleCnt="28" custLinFactY="-100000" custLinFactNeighborX="57147" custLinFactNeighborY="-12660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9991210-7D54-47CC-B00E-5FE9B6AF1420}" type="pres">
      <dgm:prSet presAssocID="{9A594C6F-2B4E-485A-8736-A2D1D736F78A}" presName="rootConnector3" presStyleLbl="asst1" presStyleIdx="25" presStyleCnt="28"/>
      <dgm:spPr/>
      <dgm:t>
        <a:bodyPr/>
        <a:lstStyle/>
        <a:p>
          <a:endParaRPr lang="es-CL"/>
        </a:p>
      </dgm:t>
    </dgm:pt>
    <dgm:pt modelId="{E62F6DD1-FC7D-4FE6-90DB-9898FD2A4440}" type="pres">
      <dgm:prSet presAssocID="{9A594C6F-2B4E-485A-8736-A2D1D736F78A}" presName="hierChild6" presStyleCnt="0"/>
      <dgm:spPr/>
    </dgm:pt>
    <dgm:pt modelId="{027B781B-EC78-4A35-AF1E-C8C2326F5F16}" type="pres">
      <dgm:prSet presAssocID="{9A594C6F-2B4E-485A-8736-A2D1D736F78A}" presName="hierChild7" presStyleCnt="0"/>
      <dgm:spPr/>
    </dgm:pt>
    <dgm:pt modelId="{33209BD9-47A3-411F-8B47-99EEEB302511}" type="pres">
      <dgm:prSet presAssocID="{AB61F78E-1ED8-4843-9991-6D58C90AECBD}" presName="Name111" presStyleLbl="parChTrans1D3" presStyleIdx="13" presStyleCnt="15"/>
      <dgm:spPr/>
      <dgm:t>
        <a:bodyPr/>
        <a:lstStyle/>
        <a:p>
          <a:endParaRPr lang="es-CL"/>
        </a:p>
      </dgm:t>
    </dgm:pt>
    <dgm:pt modelId="{A39BC0B0-A381-4E29-B283-C8FA57835FFD}" type="pres">
      <dgm:prSet presAssocID="{5D26F369-E4EC-4DB1-81F5-EE96C3837A0D}" presName="hierRoot3" presStyleCnt="0">
        <dgm:presLayoutVars>
          <dgm:hierBranch val="init"/>
        </dgm:presLayoutVars>
      </dgm:prSet>
      <dgm:spPr/>
    </dgm:pt>
    <dgm:pt modelId="{7C09C1B7-D201-42AB-BB05-0A276BAD1A2B}" type="pres">
      <dgm:prSet presAssocID="{5D26F369-E4EC-4DB1-81F5-EE96C3837A0D}" presName="rootComposite3" presStyleCnt="0"/>
      <dgm:spPr/>
    </dgm:pt>
    <dgm:pt modelId="{BC3A76C1-6895-4DC1-9D51-AFAF3BFD9431}" type="pres">
      <dgm:prSet presAssocID="{5D26F369-E4EC-4DB1-81F5-EE96C3837A0D}" presName="rootText3" presStyleLbl="asst1" presStyleIdx="26" presStyleCnt="28" custLinFactX="81272" custLinFactY="-100000" custLinFactNeighborX="100000" custLinFactNeighborY="-16082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11737EE-DB09-4250-BAF6-2EF9947EE42C}" type="pres">
      <dgm:prSet presAssocID="{5D26F369-E4EC-4DB1-81F5-EE96C3837A0D}" presName="rootConnector3" presStyleLbl="asst1" presStyleIdx="26" presStyleCnt="28"/>
      <dgm:spPr/>
      <dgm:t>
        <a:bodyPr/>
        <a:lstStyle/>
        <a:p>
          <a:endParaRPr lang="es-CL"/>
        </a:p>
      </dgm:t>
    </dgm:pt>
    <dgm:pt modelId="{6F6F39ED-6AB5-4919-BE08-604CC872B489}" type="pres">
      <dgm:prSet presAssocID="{5D26F369-E4EC-4DB1-81F5-EE96C3837A0D}" presName="hierChild6" presStyleCnt="0"/>
      <dgm:spPr/>
    </dgm:pt>
    <dgm:pt modelId="{747B15E8-CDA3-43F5-AC45-BDAD94BB8F03}" type="pres">
      <dgm:prSet presAssocID="{5D26F369-E4EC-4DB1-81F5-EE96C3837A0D}" presName="hierChild7" presStyleCnt="0"/>
      <dgm:spPr/>
    </dgm:pt>
    <dgm:pt modelId="{987DD3BF-7AB0-47EF-9D36-D9FD414E804C}" type="pres">
      <dgm:prSet presAssocID="{C90E3876-4E67-4455-8BE2-AFF3B1B7AA52}" presName="Name111" presStyleLbl="parChTrans1D3" presStyleIdx="14" presStyleCnt="15"/>
      <dgm:spPr/>
      <dgm:t>
        <a:bodyPr/>
        <a:lstStyle/>
        <a:p>
          <a:endParaRPr lang="es-CL"/>
        </a:p>
      </dgm:t>
    </dgm:pt>
    <dgm:pt modelId="{92C92CBC-680A-4174-8A1B-DA3F4B5B10CA}" type="pres">
      <dgm:prSet presAssocID="{FCD47F79-D135-446B-AC54-2BEAEFF57500}" presName="hierRoot3" presStyleCnt="0">
        <dgm:presLayoutVars>
          <dgm:hierBranch val="init"/>
        </dgm:presLayoutVars>
      </dgm:prSet>
      <dgm:spPr/>
    </dgm:pt>
    <dgm:pt modelId="{79FE406E-8152-4F46-9006-156CB2F1049E}" type="pres">
      <dgm:prSet presAssocID="{FCD47F79-D135-446B-AC54-2BEAEFF57500}" presName="rootComposite3" presStyleCnt="0"/>
      <dgm:spPr/>
    </dgm:pt>
    <dgm:pt modelId="{972136E7-A241-43C0-A40D-E8AFE247F29A}" type="pres">
      <dgm:prSet presAssocID="{FCD47F79-D135-446B-AC54-2BEAEFF57500}" presName="rootText3" presStyleLbl="asst1" presStyleIdx="27" presStyleCnt="28" custLinFactY="-49927" custLinFactNeighborX="60104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FABCA7E-475C-4268-880E-638B156EBF40}" type="pres">
      <dgm:prSet presAssocID="{FCD47F79-D135-446B-AC54-2BEAEFF57500}" presName="rootConnector3" presStyleLbl="asst1" presStyleIdx="27" presStyleCnt="28"/>
      <dgm:spPr/>
      <dgm:t>
        <a:bodyPr/>
        <a:lstStyle/>
        <a:p>
          <a:endParaRPr lang="es-CL"/>
        </a:p>
      </dgm:t>
    </dgm:pt>
    <dgm:pt modelId="{E18F0793-A7F5-4341-A1B7-C1E3DE2CE566}" type="pres">
      <dgm:prSet presAssocID="{FCD47F79-D135-446B-AC54-2BEAEFF57500}" presName="hierChild6" presStyleCnt="0"/>
      <dgm:spPr/>
    </dgm:pt>
    <dgm:pt modelId="{1D9AF40E-E3F6-42B3-A5D7-EF3037B9B31D}" type="pres">
      <dgm:prSet presAssocID="{FCD47F79-D135-446B-AC54-2BEAEFF57500}" presName="hierChild7" presStyleCnt="0"/>
      <dgm:spPr/>
    </dgm:pt>
  </dgm:ptLst>
  <dgm:cxnLst>
    <dgm:cxn modelId="{7833E3A5-6B4D-4849-ACF1-CBE91A558BAA}" srcId="{571D3C12-91D3-4E7A-9692-68444AAEA57A}" destId="{76049D36-0694-4C10-AC5B-765466506B7B}" srcOrd="1" destOrd="0" parTransId="{57E1C091-37B6-4A78-9D7C-751A2135D7E5}" sibTransId="{13534799-5621-40AA-9DE5-4303D0BBEC4E}"/>
    <dgm:cxn modelId="{25B39F60-5929-4605-8479-3D5F96570995}" type="presOf" srcId="{ABD7E8BE-E965-41B7-89D7-C903B05AFE84}" destId="{5C696F46-505D-4371-B80A-E4AE21909D85}" srcOrd="0" destOrd="0" presId="urn:microsoft.com/office/officeart/2005/8/layout/orgChart1"/>
    <dgm:cxn modelId="{05D64A13-AB5D-49AA-B7E3-6975B1804E12}" type="presOf" srcId="{20AF135E-566A-4368-AB1A-93B3EF7C0FD7}" destId="{48E0FC03-ABD0-4327-9DEB-CA42831BAF29}" srcOrd="0" destOrd="0" presId="urn:microsoft.com/office/officeart/2005/8/layout/orgChart1"/>
    <dgm:cxn modelId="{5F677BD3-60DA-4CBC-9C8C-D01CDEBD1333}" srcId="{82282962-F42E-4C37-880E-C8BABD26B062}" destId="{A40629B7-0D02-47FE-A742-FD018DACDEE0}" srcOrd="0" destOrd="0" parTransId="{98503884-3B64-41E8-AD77-73B84D661D7F}" sibTransId="{83C4E629-9178-4321-9917-7294D207C4A9}"/>
    <dgm:cxn modelId="{443354D2-7D21-4622-BB86-68C3AED9FD06}" srcId="{63F6A61F-F0EC-430D-B67E-7EB3D3620C27}" destId="{571D3C12-91D3-4E7A-9692-68444AAEA57A}" srcOrd="0" destOrd="0" parTransId="{FF5FC816-94E7-45AC-A2C4-E1D0932AAB48}" sibTransId="{F9B71ADC-241A-47C6-A7E2-35A6A3FEC809}"/>
    <dgm:cxn modelId="{7CC4202B-04A6-4072-AC1B-91894CE621E7}" srcId="{AE7131D3-A672-4C37-88AE-80055D22F1F2}" destId="{4B10031E-E8F3-4A7E-8244-629C98DC98F9}" srcOrd="0" destOrd="0" parTransId="{9593661D-4B15-4EEF-B53A-B6F2AF1514B6}" sibTransId="{5971B8F2-D07D-4CCA-9F27-68C0104E7CB8}"/>
    <dgm:cxn modelId="{543604C8-DFEB-497C-9A61-B2BB506D5149}" type="presOf" srcId="{0041D940-9512-4D91-A5C1-901162F9316A}" destId="{C12194BB-AC76-4695-88C2-D1D75A428012}" srcOrd="0" destOrd="0" presId="urn:microsoft.com/office/officeart/2005/8/layout/orgChart1"/>
    <dgm:cxn modelId="{8BB36DF2-FE2E-40AF-905C-1A7045F7119C}" type="presOf" srcId="{AE7131D3-A672-4C37-88AE-80055D22F1F2}" destId="{55F66541-9082-43BE-A68F-3AB97B706756}" srcOrd="0" destOrd="0" presId="urn:microsoft.com/office/officeart/2005/8/layout/orgChart1"/>
    <dgm:cxn modelId="{4AF5B637-9BE5-4B63-91EF-3E535CC944CF}" type="presOf" srcId="{5C031D96-F5FD-4E0F-AAF7-747640B6A259}" destId="{EC1D12D0-2201-462B-90DC-0D20446F9EB7}" srcOrd="0" destOrd="0" presId="urn:microsoft.com/office/officeart/2005/8/layout/orgChart1"/>
    <dgm:cxn modelId="{F35650AE-B572-4953-A735-11E03A21F789}" type="presOf" srcId="{571D3C12-91D3-4E7A-9692-68444AAEA57A}" destId="{266EB8F0-5C23-406D-A804-27FB5F54571E}" srcOrd="0" destOrd="0" presId="urn:microsoft.com/office/officeart/2005/8/layout/orgChart1"/>
    <dgm:cxn modelId="{2EA1C816-E5E8-4B9B-AB54-8B4394662F5F}" srcId="{3DCBC886-C148-400C-A9DC-57EE292A2F1C}" destId="{AE7131D3-A672-4C37-88AE-80055D22F1F2}" srcOrd="0" destOrd="0" parTransId="{20A66AE7-E45A-49C0-9FC1-523FA6F13E38}" sibTransId="{8DFD3F1B-8540-46DA-AB33-3E53507879D7}"/>
    <dgm:cxn modelId="{F966E1A5-1F25-4AFD-A3E2-64D9FA29F5BA}" type="presOf" srcId="{A40629B7-0D02-47FE-A742-FD018DACDEE0}" destId="{60456BCA-34D9-4122-BA83-5DFBD1F50EB0}" srcOrd="1" destOrd="0" presId="urn:microsoft.com/office/officeart/2005/8/layout/orgChart1"/>
    <dgm:cxn modelId="{4981D6B9-19CF-4115-A6F4-514692884C73}" srcId="{63F6A61F-F0EC-430D-B67E-7EB3D3620C27}" destId="{D89B92A6-363F-44D6-976F-DE71B7E89289}" srcOrd="1" destOrd="0" parTransId="{1334FF32-3A71-4B5A-A1EB-5B714251656D}" sibTransId="{A3C72ECC-5A8D-41A9-B92B-EFCA58A19FDD}"/>
    <dgm:cxn modelId="{342A7DB2-2272-4576-B820-F8989DFE04E1}" type="presOf" srcId="{4ECF3B16-58A8-4B5E-8A32-2F0B62010223}" destId="{265CDE26-7F0C-40D5-B932-C347B0FB725A}" srcOrd="0" destOrd="0" presId="urn:microsoft.com/office/officeart/2005/8/layout/orgChart1"/>
    <dgm:cxn modelId="{38582F32-671F-4B8F-8A49-259AF8B78381}" type="presOf" srcId="{89266786-08A1-4796-B43B-DC4D80180592}" destId="{19184FFD-A898-4E06-9C0E-50C80A481CBF}" srcOrd="1" destOrd="0" presId="urn:microsoft.com/office/officeart/2005/8/layout/orgChart1"/>
    <dgm:cxn modelId="{F04E75C7-2B33-4648-80C2-591D39A4C6ED}" srcId="{055DF2CC-454C-4D89-A826-459C65F829C2}" destId="{9A594C6F-2B4E-485A-8736-A2D1D736F78A}" srcOrd="3" destOrd="0" parTransId="{4ECF3B16-58A8-4B5E-8A32-2F0B62010223}" sibTransId="{F47D40EC-E0C4-4A94-B69D-18285057E75A}"/>
    <dgm:cxn modelId="{07A7F031-D372-47AC-981E-5406466B3BE4}" type="presOf" srcId="{D684B767-AE34-4B31-9290-58B2283AE82C}" destId="{23EEA2D5-6905-472D-938D-C9D3881DA42D}" srcOrd="0" destOrd="0" presId="urn:microsoft.com/office/officeart/2005/8/layout/orgChart1"/>
    <dgm:cxn modelId="{730E192C-B80A-45AE-8F52-F2D317E86216}" type="presOf" srcId="{055DF2CC-454C-4D89-A826-459C65F829C2}" destId="{DBBAE2BB-66EC-4572-B65F-7D1A25488EB5}" srcOrd="0" destOrd="0" presId="urn:microsoft.com/office/officeart/2005/8/layout/orgChart1"/>
    <dgm:cxn modelId="{123DCB57-918A-402C-9607-FDB356FFE4EA}" type="presOf" srcId="{165E6FA7-B87C-49F1-B313-B2E386A0BD96}" destId="{214AF962-624E-4CE4-91CB-13017FDAEDCA}" srcOrd="0" destOrd="0" presId="urn:microsoft.com/office/officeart/2005/8/layout/orgChart1"/>
    <dgm:cxn modelId="{D56C8992-0702-4853-B867-7DDF6C893D53}" type="presOf" srcId="{D7ABF93B-9F58-4126-8611-CBDED68C6AB9}" destId="{EB8D66C7-1586-4CA3-9EC7-16370E2EBF7C}" srcOrd="0" destOrd="0" presId="urn:microsoft.com/office/officeart/2005/8/layout/orgChart1"/>
    <dgm:cxn modelId="{6FA9BA9E-52D2-4FA8-8936-629C0E960026}" type="presOf" srcId="{867DD028-0A75-446C-8268-ED14221EDBF8}" destId="{0301F03D-2D8E-4F89-A783-4A735373466E}" srcOrd="0" destOrd="0" presId="urn:microsoft.com/office/officeart/2005/8/layout/orgChart1"/>
    <dgm:cxn modelId="{7390B9DF-48D2-42D2-A722-6EF7F13209F3}" type="presOf" srcId="{FCD47F79-D135-446B-AC54-2BEAEFF57500}" destId="{972136E7-A241-43C0-A40D-E8AFE247F29A}" srcOrd="0" destOrd="0" presId="urn:microsoft.com/office/officeart/2005/8/layout/orgChart1"/>
    <dgm:cxn modelId="{9560D8B9-747A-41B2-888A-EF7F09FA7738}" type="presOf" srcId="{11CEB8B9-02E4-47A3-B41C-76406E0FA977}" destId="{DCFC2776-6582-4507-AFFC-D31EC533CE69}" srcOrd="0" destOrd="0" presId="urn:microsoft.com/office/officeart/2005/8/layout/orgChart1"/>
    <dgm:cxn modelId="{90D56DA6-419C-48AB-832A-AA0E89DCB6DC}" type="presOf" srcId="{76049D36-0694-4C10-AC5B-765466506B7B}" destId="{30A030B2-A4B6-4EF6-8B48-760C6B6946DA}" srcOrd="0" destOrd="0" presId="urn:microsoft.com/office/officeart/2005/8/layout/orgChart1"/>
    <dgm:cxn modelId="{26CF26F1-6A39-4F7F-9EDE-612757B00690}" srcId="{3DCBC886-C148-400C-A9DC-57EE292A2F1C}" destId="{82282962-F42E-4C37-880E-C8BABD26B062}" srcOrd="1" destOrd="0" parTransId="{4260DBCC-B232-4308-87BA-5881D69166EC}" sibTransId="{D395D508-A375-4991-92DF-C24A35370891}"/>
    <dgm:cxn modelId="{4C42BE5F-FFB2-4B99-BB80-B987DCD4044E}" srcId="{AE7131D3-A672-4C37-88AE-80055D22F1F2}" destId="{8CA34DB3-440C-4250-90DC-6F15C8726753}" srcOrd="2" destOrd="0" parTransId="{867DD028-0A75-446C-8268-ED14221EDBF8}" sibTransId="{606A6499-814D-4232-A54D-D59FEDF1D5B9}"/>
    <dgm:cxn modelId="{B9FCD78E-0B0C-4105-8899-FDBE390D2906}" srcId="{571D3C12-91D3-4E7A-9692-68444AAEA57A}" destId="{8F39034E-D594-4526-AF54-66C9C9DE61C7}" srcOrd="0" destOrd="0" parTransId="{40423F62-6DF2-473F-AF04-B1174F45B2DC}" sibTransId="{1E85608B-D524-48FA-851A-BB017FC4D843}"/>
    <dgm:cxn modelId="{BD5A20EC-06D8-47D0-BE22-3041E35DA07E}" type="presOf" srcId="{C9F3B3C0-DA5D-4AFC-980C-44CE5197AF8D}" destId="{25F85109-3E38-4C42-B057-DB60B0C95444}" srcOrd="0" destOrd="0" presId="urn:microsoft.com/office/officeart/2005/8/layout/orgChart1"/>
    <dgm:cxn modelId="{E1C38779-38F0-483F-BCB8-4D713A6D1C4F}" type="presOf" srcId="{82282962-F42E-4C37-880E-C8BABD26B062}" destId="{351DE62B-A542-4637-A6D3-9C09815458BD}" srcOrd="0" destOrd="0" presId="urn:microsoft.com/office/officeart/2005/8/layout/orgChart1"/>
    <dgm:cxn modelId="{3FB90F07-3B6B-4762-BAA6-3496F2AF0873}" type="presOf" srcId="{5D26F369-E4EC-4DB1-81F5-EE96C3837A0D}" destId="{BC3A76C1-6895-4DC1-9D51-AFAF3BFD9431}" srcOrd="0" destOrd="0" presId="urn:microsoft.com/office/officeart/2005/8/layout/orgChart1"/>
    <dgm:cxn modelId="{4B2CAD44-136F-4BB2-8FF7-011655DCB180}" srcId="{055DF2CC-454C-4D89-A826-459C65F829C2}" destId="{5D26F369-E4EC-4DB1-81F5-EE96C3837A0D}" srcOrd="4" destOrd="0" parTransId="{AB61F78E-1ED8-4843-9991-6D58C90AECBD}" sibTransId="{B0467829-B37A-436A-A3B2-71A9EA97F11F}"/>
    <dgm:cxn modelId="{59B83EE4-5AEE-4EB6-99E8-CACEAE65C668}" type="presOf" srcId="{82F763CA-B695-46B8-A274-3A7ABF9CA67D}" destId="{78D7B011-16E1-43E0-A1D1-83B31089878A}" srcOrd="1" destOrd="0" presId="urn:microsoft.com/office/officeart/2005/8/layout/orgChart1"/>
    <dgm:cxn modelId="{1188F931-0877-45C8-BCDB-912CC067FDC4}" type="presOf" srcId="{8F39034E-D594-4526-AF54-66C9C9DE61C7}" destId="{FEEA2409-F9A3-415C-9588-9CD492F140F2}" srcOrd="0" destOrd="0" presId="urn:microsoft.com/office/officeart/2005/8/layout/orgChart1"/>
    <dgm:cxn modelId="{6018ECF4-8D21-40AE-9BBA-2BD996DF6A97}" type="presOf" srcId="{89266786-08A1-4796-B43B-DC4D80180592}" destId="{9C5E7182-8D8B-4451-A425-818CDEEFBD5C}" srcOrd="0" destOrd="0" presId="urn:microsoft.com/office/officeart/2005/8/layout/orgChart1"/>
    <dgm:cxn modelId="{B6BF3267-280F-4965-8206-381CE3479712}" type="presOf" srcId="{5C031D96-F5FD-4E0F-AAF7-747640B6A259}" destId="{F37A102A-F9C6-4678-9417-AAB7B0E2F0B7}" srcOrd="1" destOrd="0" presId="urn:microsoft.com/office/officeart/2005/8/layout/orgChart1"/>
    <dgm:cxn modelId="{38F0E64C-B78D-4106-B2B2-BF70426CD86E}" type="presOf" srcId="{921DDA01-F9E7-4E40-A5C1-8F826C0DEA89}" destId="{4A9EA977-844C-4D34-A893-4DDB4068BB80}" srcOrd="0" destOrd="0" presId="urn:microsoft.com/office/officeart/2005/8/layout/orgChart1"/>
    <dgm:cxn modelId="{B1AD11F1-7E2E-45B4-A9BA-FE6397225919}" type="presOf" srcId="{63F6A61F-F0EC-430D-B67E-7EB3D3620C27}" destId="{AD43B873-9456-4641-A7A8-1402E5707702}" srcOrd="1" destOrd="0" presId="urn:microsoft.com/office/officeart/2005/8/layout/orgChart1"/>
    <dgm:cxn modelId="{F8715666-234F-41BA-BDED-65CBBBB87923}" type="presOf" srcId="{9593661D-4B15-4EEF-B53A-B6F2AF1514B6}" destId="{35A86EFA-4E91-4C27-AC44-3F9130391E18}" srcOrd="0" destOrd="0" presId="urn:microsoft.com/office/officeart/2005/8/layout/orgChart1"/>
    <dgm:cxn modelId="{19CC36E2-09D0-46F0-8641-7B63127579FC}" type="presOf" srcId="{9A594C6F-2B4E-485A-8736-A2D1D736F78A}" destId="{41947440-EB5D-4E23-98DC-67C08C8FBCC6}" srcOrd="0" destOrd="0" presId="urn:microsoft.com/office/officeart/2005/8/layout/orgChart1"/>
    <dgm:cxn modelId="{88D8013D-0FED-4EF9-9308-5A253EC135C4}" type="presOf" srcId="{0D9BB6FA-0889-40E7-A563-BA8BDFF42C2D}" destId="{67A9DF75-E4ED-4AD9-92E0-7879DA632955}" srcOrd="0" destOrd="0" presId="urn:microsoft.com/office/officeart/2005/8/layout/orgChart1"/>
    <dgm:cxn modelId="{4929F846-62B5-4198-9205-A1A15AA518AC}" srcId="{055DF2CC-454C-4D89-A826-459C65F829C2}" destId="{165E6FA7-B87C-49F1-B313-B2E386A0BD96}" srcOrd="0" destOrd="0" parTransId="{3D2F442C-738E-4446-9C4B-CE305143418C}" sibTransId="{2883D6DC-FE17-442D-A947-4CCD8B8F199B}"/>
    <dgm:cxn modelId="{5DAF283E-FEDD-4465-BB88-9075158B7FFA}" type="presOf" srcId="{A8A3F73D-F1A7-40A2-A705-9A8A5F7D998C}" destId="{F6CD7A1C-7218-4189-AB59-973316EF6F0D}" srcOrd="1" destOrd="0" presId="urn:microsoft.com/office/officeart/2005/8/layout/orgChart1"/>
    <dgm:cxn modelId="{BE518F55-1318-4F0B-80A1-CA407F74E25F}" type="presOf" srcId="{76049D36-0694-4C10-AC5B-765466506B7B}" destId="{7B700046-7D21-4743-9112-7D8CDD824830}" srcOrd="1" destOrd="0" presId="urn:microsoft.com/office/officeart/2005/8/layout/orgChart1"/>
    <dgm:cxn modelId="{9380AA1A-752D-493C-8234-647320796733}" type="presOf" srcId="{FF5FC816-94E7-45AC-A2C4-E1D0932AAB48}" destId="{6056FD07-1F2F-451C-8237-268337530DFE}" srcOrd="0" destOrd="0" presId="urn:microsoft.com/office/officeart/2005/8/layout/orgChart1"/>
    <dgm:cxn modelId="{066C20DF-2A49-4950-8A97-76E6147B0954}" type="presOf" srcId="{82282962-F42E-4C37-880E-C8BABD26B062}" destId="{B23F944C-E35D-401B-84D0-60FAFC68BE75}" srcOrd="1" destOrd="0" presId="urn:microsoft.com/office/officeart/2005/8/layout/orgChart1"/>
    <dgm:cxn modelId="{B2E6944F-CF0B-4BBD-919C-A059E8D52151}" type="presOf" srcId="{11CEB8B9-02E4-47A3-B41C-76406E0FA977}" destId="{625F2FCE-3796-4952-88C7-C5C840AD946E}" srcOrd="1" destOrd="0" presId="urn:microsoft.com/office/officeart/2005/8/layout/orgChart1"/>
    <dgm:cxn modelId="{3A705E68-118A-4D1C-94D6-6A73D5A453B8}" srcId="{AE7131D3-A672-4C37-88AE-80055D22F1F2}" destId="{82F763CA-B695-46B8-A274-3A7ABF9CA67D}" srcOrd="1" destOrd="0" parTransId="{5B37032C-09D9-4A6C-B26C-6BA953850A7E}" sibTransId="{18CB6215-3796-46AC-9B2F-747AF9752315}"/>
    <dgm:cxn modelId="{B1F06F28-E055-4BAD-81B0-E17E963289C9}" type="presOf" srcId="{AB61F78E-1ED8-4843-9991-6D58C90AECBD}" destId="{33209BD9-47A3-411F-8B47-99EEEB302511}" srcOrd="0" destOrd="0" presId="urn:microsoft.com/office/officeart/2005/8/layout/orgChart1"/>
    <dgm:cxn modelId="{1C261B54-41DA-4A62-8936-35E5F8908022}" type="presOf" srcId="{89D968C5-F4CC-4F07-90EF-CA3EB4E9600F}" destId="{04FFF513-5D83-4552-A089-3D01D45322EC}" srcOrd="0" destOrd="0" presId="urn:microsoft.com/office/officeart/2005/8/layout/orgChart1"/>
    <dgm:cxn modelId="{72C81A61-3329-4BF4-B4F4-750A205EDE77}" srcId="{BA5B8ECA-1831-4E75-918D-717DC4779457}" destId="{63F6A61F-F0EC-430D-B67E-7EB3D3620C27}" srcOrd="0" destOrd="0" parTransId="{E1FB4E56-CD65-4981-9C88-3018F3074CD2}" sibTransId="{D2D8BE4D-EA3D-47BC-A0FA-C20D0550DF57}"/>
    <dgm:cxn modelId="{6CCA0283-25AC-44DA-AB1A-CC4DBB4054F4}" type="presOf" srcId="{055DF2CC-454C-4D89-A826-459C65F829C2}" destId="{CE5F0B2B-3E64-4341-8123-22A2DE8C08D0}" srcOrd="1" destOrd="0" presId="urn:microsoft.com/office/officeart/2005/8/layout/orgChart1"/>
    <dgm:cxn modelId="{D4807F7B-0550-4327-BAF8-A5A3E4200FA1}" type="presOf" srcId="{F9C491D2-6E70-42D0-9743-118BC5ADD49B}" destId="{A1E2B725-4026-4DFD-B6C4-7F4365DA7679}" srcOrd="0" destOrd="0" presId="urn:microsoft.com/office/officeart/2005/8/layout/orgChart1"/>
    <dgm:cxn modelId="{DBBF6BAC-4634-45A4-B267-D6F068F3D72A}" type="presOf" srcId="{3DCBC886-C148-400C-A9DC-57EE292A2F1C}" destId="{03809A6B-68B7-4F2B-97EA-D141985CB8D8}" srcOrd="1" destOrd="0" presId="urn:microsoft.com/office/officeart/2005/8/layout/orgChart1"/>
    <dgm:cxn modelId="{9711E4D1-EDC1-47E8-9491-15E6A4ED1EAD}" type="presOf" srcId="{4B10031E-E8F3-4A7E-8244-629C98DC98F9}" destId="{51CD92A1-7B4B-4912-AB11-7C11157DF988}" srcOrd="1" destOrd="0" presId="urn:microsoft.com/office/officeart/2005/8/layout/orgChart1"/>
    <dgm:cxn modelId="{47AD0A9E-F7CE-4DF4-8A54-E367671E97B9}" type="presOf" srcId="{C703B117-C340-40E7-84EA-A5868C41B5D4}" destId="{5F0123FB-378C-471B-BA16-718737468F20}" srcOrd="0" destOrd="0" presId="urn:microsoft.com/office/officeart/2005/8/layout/orgChart1"/>
    <dgm:cxn modelId="{CE3FA3E6-85AE-4F5A-B4AA-786800B0183D}" type="presOf" srcId="{5D26F369-E4EC-4DB1-81F5-EE96C3837A0D}" destId="{311737EE-DB09-4250-BAF6-2EF9947EE42C}" srcOrd="1" destOrd="0" presId="urn:microsoft.com/office/officeart/2005/8/layout/orgChart1"/>
    <dgm:cxn modelId="{48DE6CC2-2B97-4287-98B2-FDC4CBC67435}" type="presOf" srcId="{EEF8CB1B-C8C1-49CE-8E30-D204A0123640}" destId="{23FC9D0A-74D0-4676-8D47-5F66BFE53D19}" srcOrd="0" destOrd="0" presId="urn:microsoft.com/office/officeart/2005/8/layout/orgChart1"/>
    <dgm:cxn modelId="{F0CDACFD-DD0C-4E4E-83DC-E0781894051A}" type="presOf" srcId="{82F763CA-B695-46B8-A274-3A7ABF9CA67D}" destId="{C501A73C-8FED-428F-A39D-50CF2EF24A13}" srcOrd="0" destOrd="0" presId="urn:microsoft.com/office/officeart/2005/8/layout/orgChart1"/>
    <dgm:cxn modelId="{88498877-B5E0-4D95-8F55-9A517B67157F}" type="presOf" srcId="{487F5D8B-6B41-4991-A1D2-0861684ED193}" destId="{B7A91AC0-2925-44FB-B453-9EA18B50729D}" srcOrd="0" destOrd="0" presId="urn:microsoft.com/office/officeart/2005/8/layout/orgChart1"/>
    <dgm:cxn modelId="{8F7FFE40-E05A-440D-8C9A-0DDA417A2D3C}" type="presOf" srcId="{E9C84308-CBEB-48F1-8C33-66B8AA3B94F4}" destId="{C6033871-C58B-4558-B9F8-A82149AB788F}" srcOrd="0" destOrd="0" presId="urn:microsoft.com/office/officeart/2005/8/layout/orgChart1"/>
    <dgm:cxn modelId="{49678AE6-FF04-4D68-A5A9-B26542C505F0}" type="presOf" srcId="{3D2F442C-738E-4446-9C4B-CE305143418C}" destId="{B21BDE91-61E5-4CAE-82CA-7BF1B1B6FE76}" srcOrd="0" destOrd="0" presId="urn:microsoft.com/office/officeart/2005/8/layout/orgChart1"/>
    <dgm:cxn modelId="{D708B5BE-093F-49DC-A1E7-5755FCF3DE5B}" type="presOf" srcId="{40423F62-6DF2-473F-AF04-B1174F45B2DC}" destId="{36D17BE4-8C21-41A9-BC26-10387A7D46C7}" srcOrd="0" destOrd="0" presId="urn:microsoft.com/office/officeart/2005/8/layout/orgChart1"/>
    <dgm:cxn modelId="{564F28A8-09EF-4C40-BF22-880A6C9DA869}" type="presOf" srcId="{57E1C091-37B6-4A78-9D7C-751A2135D7E5}" destId="{4396DD4B-9E4C-468B-A713-A9CEC79F7099}" srcOrd="0" destOrd="0" presId="urn:microsoft.com/office/officeart/2005/8/layout/orgChart1"/>
    <dgm:cxn modelId="{7D726C58-B3F2-411E-A4B4-F0E0F3EF70D2}" type="presOf" srcId="{7BC61171-C261-4E09-ACB8-17C477703E59}" destId="{5C5C2ADE-EBB3-4ED5-900E-A5C8012809B8}" srcOrd="0" destOrd="0" presId="urn:microsoft.com/office/officeart/2005/8/layout/orgChart1"/>
    <dgm:cxn modelId="{E513B146-1C99-4F10-94F5-595878D3F231}" srcId="{055DF2CC-454C-4D89-A826-459C65F829C2}" destId="{5C031D96-F5FD-4E0F-AAF7-747640B6A259}" srcOrd="2" destOrd="0" parTransId="{C9F3B3C0-DA5D-4AFC-980C-44CE5197AF8D}" sibTransId="{A91A2060-012E-4DD2-A963-C6322667156B}"/>
    <dgm:cxn modelId="{69186C2A-3B8D-4CF7-95BE-DF52B4060344}" srcId="{82282962-F42E-4C37-880E-C8BABD26B062}" destId="{11CEB8B9-02E4-47A3-B41C-76406E0FA977}" srcOrd="3" destOrd="0" parTransId="{89D968C5-F4CC-4F07-90EF-CA3EB4E9600F}" sibTransId="{3EE99D32-AA43-4C94-BE57-47D591C27EA6}"/>
    <dgm:cxn modelId="{7FB2042F-2788-4EEB-B8D4-A631B4B5F626}" srcId="{82282962-F42E-4C37-880E-C8BABD26B062}" destId="{CB1979E8-B3F9-4072-AB46-9AC74E3C6FAB}" srcOrd="4" destOrd="0" parTransId="{FBCBE8A1-14FE-4720-9896-59F9DE6B26BE}" sibTransId="{624707F7-699E-4621-8171-2B48403E9488}"/>
    <dgm:cxn modelId="{125BAA63-4DEF-49E3-8CDA-104558C8ADE5}" type="presOf" srcId="{D7ABF93B-9F58-4126-8611-CBDED68C6AB9}" destId="{D097F4C8-4675-4E13-9F7F-1A7D00BC137E}" srcOrd="1" destOrd="0" presId="urn:microsoft.com/office/officeart/2005/8/layout/orgChart1"/>
    <dgm:cxn modelId="{91864220-239A-4D44-AE47-152E0EC7F668}" type="presOf" srcId="{8CA34DB3-440C-4250-90DC-6F15C8726753}" destId="{7A0CD103-1D3D-40B0-93FD-340509845B8D}" srcOrd="1" destOrd="0" presId="urn:microsoft.com/office/officeart/2005/8/layout/orgChart1"/>
    <dgm:cxn modelId="{8E1B7C42-1C9A-4EF9-B58F-32B6BF12E56E}" type="presOf" srcId="{FBCBE8A1-14FE-4720-9896-59F9DE6B26BE}" destId="{44A22932-8A0A-4D75-A30D-449BD70A82A2}" srcOrd="0" destOrd="0" presId="urn:microsoft.com/office/officeart/2005/8/layout/orgChart1"/>
    <dgm:cxn modelId="{56DD734E-33B8-4A2B-AA44-EDB661D26D37}" type="presOf" srcId="{4260DBCC-B232-4308-87BA-5881D69166EC}" destId="{0B74EA8E-E86C-4DD3-866A-992D962E8626}" srcOrd="0" destOrd="0" presId="urn:microsoft.com/office/officeart/2005/8/layout/orgChart1"/>
    <dgm:cxn modelId="{0860B1F7-F79B-42FB-A30C-B8B2A0291475}" srcId="{63F6A61F-F0EC-430D-B67E-7EB3D3620C27}" destId="{3DCBC886-C148-400C-A9DC-57EE292A2F1C}" srcOrd="2" destOrd="0" parTransId="{E9C84308-CBEB-48F1-8C33-66B8AA3B94F4}" sibTransId="{3FFC1BD2-D112-4628-BD62-CED9192A3B5E}"/>
    <dgm:cxn modelId="{EEEA1794-0AC2-4425-B7F5-D848B8B69F3E}" type="presOf" srcId="{921DDA01-F9E7-4E40-A5C1-8F826C0DEA89}" destId="{2F697205-D43F-4636-A5BA-DEFD164C6D86}" srcOrd="1" destOrd="0" presId="urn:microsoft.com/office/officeart/2005/8/layout/orgChart1"/>
    <dgm:cxn modelId="{F4CFE897-A881-48B4-9CE7-267798F86A64}" srcId="{D89B92A6-363F-44D6-976F-DE71B7E89289}" destId="{BD9B280C-6C34-41C9-A39F-18FC16D281BA}" srcOrd="0" destOrd="0" parTransId="{ABD7E8BE-E965-41B7-89D7-C903B05AFE84}" sibTransId="{3369EDA5-E16C-4F2F-9713-4CABC1AA0FC8}"/>
    <dgm:cxn modelId="{07650556-660E-4654-9FB0-0E11D477E70F}" type="presOf" srcId="{20A66AE7-E45A-49C0-9FC1-523FA6F13E38}" destId="{E7E90756-A671-43EA-A45E-7D8B34B9B774}" srcOrd="0" destOrd="0" presId="urn:microsoft.com/office/officeart/2005/8/layout/orgChart1"/>
    <dgm:cxn modelId="{356FF2C2-7BBE-472F-B2A1-F8D727EBD4AF}" srcId="{82282962-F42E-4C37-880E-C8BABD26B062}" destId="{9547A317-C859-45EA-945C-B5A5223C5338}" srcOrd="1" destOrd="0" parTransId="{EEF8CB1B-C8C1-49CE-8E30-D204A0123640}" sibTransId="{33E82A9E-1C38-4449-9360-3FA6C156E227}"/>
    <dgm:cxn modelId="{87D8E7CB-1E39-4580-9578-E1B33CEDAE72}" type="presOf" srcId="{9547A317-C859-45EA-945C-B5A5223C5338}" destId="{44932902-7F09-47E8-B14E-ADA76A07D2AE}" srcOrd="1" destOrd="0" presId="urn:microsoft.com/office/officeart/2005/8/layout/orgChart1"/>
    <dgm:cxn modelId="{6713919E-08EF-4401-BEEF-1675A8EF4248}" type="presOf" srcId="{571D3C12-91D3-4E7A-9692-68444AAEA57A}" destId="{A37C3765-4D8D-444E-BC3F-138E1383D9FC}" srcOrd="1" destOrd="0" presId="urn:microsoft.com/office/officeart/2005/8/layout/orgChart1"/>
    <dgm:cxn modelId="{2176DE35-BA96-4600-A976-0036308B8177}" type="presOf" srcId="{BD9B280C-6C34-41C9-A39F-18FC16D281BA}" destId="{EB4A7346-BAB3-40D6-8D3F-F9A920E843FA}" srcOrd="1" destOrd="0" presId="urn:microsoft.com/office/officeart/2005/8/layout/orgChart1"/>
    <dgm:cxn modelId="{E935610E-66E7-49F8-AF29-5CFE93A20288}" type="presOf" srcId="{AF6359F2-D1B4-40BE-BD4D-B9171284B92A}" destId="{994172CE-BE64-4BFE-8147-85236A91F5E2}" srcOrd="0" destOrd="0" presId="urn:microsoft.com/office/officeart/2005/8/layout/orgChart1"/>
    <dgm:cxn modelId="{864B56C2-EC7B-4150-B82E-96A3725CD133}" type="presOf" srcId="{9A594C6F-2B4E-485A-8736-A2D1D736F78A}" destId="{99991210-7D54-47CC-B00E-5FE9B6AF1420}" srcOrd="1" destOrd="0" presId="urn:microsoft.com/office/officeart/2005/8/layout/orgChart1"/>
    <dgm:cxn modelId="{A94B09F4-3B4D-46AF-ACF5-8E685C12246F}" type="presOf" srcId="{C90E3876-4E67-4455-8BE2-AFF3B1B7AA52}" destId="{987DD3BF-7AB0-47EF-9D36-D9FD414E804C}" srcOrd="0" destOrd="0" presId="urn:microsoft.com/office/officeart/2005/8/layout/orgChart1"/>
    <dgm:cxn modelId="{7FF66C4E-B1B9-47D6-8B1B-AF3BA8ECB169}" type="presOf" srcId="{A251E631-AA09-4A89-BF2D-7B9F6313AD56}" destId="{67290EE8-D43A-4677-A73F-AFDCDDBD52B7}" srcOrd="0" destOrd="0" presId="urn:microsoft.com/office/officeart/2005/8/layout/orgChart1"/>
    <dgm:cxn modelId="{EF332910-2282-4E23-B5B9-D35CA166B1EA}" type="presOf" srcId="{4B10031E-E8F3-4A7E-8244-629C98DC98F9}" destId="{DFEE5AD5-A10C-4BCE-BDA8-2706641DD2AB}" srcOrd="0" destOrd="0" presId="urn:microsoft.com/office/officeart/2005/8/layout/orgChart1"/>
    <dgm:cxn modelId="{318AB957-8C7C-4826-AA6E-FFF7188FF30A}" type="presOf" srcId="{1334FF32-3A71-4B5A-A1EB-5B714251656D}" destId="{AB178CC4-98B7-4D6F-9B4B-15526EDE3D6C}" srcOrd="0" destOrd="0" presId="urn:microsoft.com/office/officeart/2005/8/layout/orgChart1"/>
    <dgm:cxn modelId="{8DCB3DC4-0F91-4167-988A-7E2E7B108073}" type="presOf" srcId="{CB1979E8-B3F9-4072-AB46-9AC74E3C6FAB}" destId="{7AF6693B-84F9-4A69-81FD-DA99AF668772}" srcOrd="0" destOrd="0" presId="urn:microsoft.com/office/officeart/2005/8/layout/orgChart1"/>
    <dgm:cxn modelId="{45F07B8C-CF2A-434E-9542-2240EFE10233}" type="presOf" srcId="{8CA34DB3-440C-4250-90DC-6F15C8726753}" destId="{203A4480-E67C-42CC-8023-DFEDCE4772AD}" srcOrd="0" destOrd="0" presId="urn:microsoft.com/office/officeart/2005/8/layout/orgChart1"/>
    <dgm:cxn modelId="{7EE98158-E6F1-4872-9231-1A771BD7B33A}" srcId="{055DF2CC-454C-4D89-A826-459C65F829C2}" destId="{D7ABF93B-9F58-4126-8611-CBDED68C6AB9}" srcOrd="1" destOrd="0" parTransId="{AF6359F2-D1B4-40BE-BD4D-B9171284B92A}" sibTransId="{82C24053-038B-4158-BAA4-33076CD6BDE2}"/>
    <dgm:cxn modelId="{BE4AB59A-8C4F-4AFF-873D-1997914C1248}" type="presOf" srcId="{98503884-3B64-41E8-AD77-73B84D661D7F}" destId="{5329F6E2-9721-431D-A888-BA279CEAD091}" srcOrd="0" destOrd="0" presId="urn:microsoft.com/office/officeart/2005/8/layout/orgChart1"/>
    <dgm:cxn modelId="{B97B6739-CEDF-42C4-8828-258AA2CF26AB}" type="presOf" srcId="{D89B92A6-363F-44D6-976F-DE71B7E89289}" destId="{F897B84A-5A42-4288-A59F-6702096FCD5D}" srcOrd="1" destOrd="0" presId="urn:microsoft.com/office/officeart/2005/8/layout/orgChart1"/>
    <dgm:cxn modelId="{8A25DF99-E817-4BF8-B72A-6FE6E824314C}" type="presOf" srcId="{D89B92A6-363F-44D6-976F-DE71B7E89289}" destId="{B187E282-42CA-4C02-8D9E-7129AB7B3F9B}" srcOrd="0" destOrd="0" presId="urn:microsoft.com/office/officeart/2005/8/layout/orgChart1"/>
    <dgm:cxn modelId="{464342F1-49AF-48F5-8589-11B2C86B583D}" type="presOf" srcId="{D684B767-AE34-4B31-9290-58B2283AE82C}" destId="{525F8C2E-93BB-496C-9AA3-4BD9D59C6477}" srcOrd="1" destOrd="0" presId="urn:microsoft.com/office/officeart/2005/8/layout/orgChart1"/>
    <dgm:cxn modelId="{9746D635-5C90-45A4-A8C0-01356C8907B5}" type="presOf" srcId="{F0D18A81-3E6F-4616-A195-44536770B0C5}" destId="{609B0C81-59E0-4A16-94FB-BF7C97BC6A17}" srcOrd="1" destOrd="0" presId="urn:microsoft.com/office/officeart/2005/8/layout/orgChart1"/>
    <dgm:cxn modelId="{62006024-838C-4739-83F5-51532EDB2795}" type="presOf" srcId="{A40629B7-0D02-47FE-A742-FD018DACDEE0}" destId="{CF2BC47E-CD0B-4E86-AB4C-83476786A5E2}" srcOrd="0" destOrd="0" presId="urn:microsoft.com/office/officeart/2005/8/layout/orgChart1"/>
    <dgm:cxn modelId="{D548BE61-1C36-49B0-B913-4E1CA49A7CD5}" type="presOf" srcId="{A8A3F73D-F1A7-40A2-A705-9A8A5F7D998C}" destId="{A4BD229A-F104-4B34-9219-E592278B390B}" srcOrd="0" destOrd="0" presId="urn:microsoft.com/office/officeart/2005/8/layout/orgChart1"/>
    <dgm:cxn modelId="{47E967A5-F555-4AD1-A10F-52BC8D4FB20E}" srcId="{63F6A61F-F0EC-430D-B67E-7EB3D3620C27}" destId="{055DF2CC-454C-4D89-A826-459C65F829C2}" srcOrd="3" destOrd="0" parTransId="{C703B117-C340-40E7-84EA-A5868C41B5D4}" sibTransId="{F97CFD17-01D8-414F-843F-33C1781F275E}"/>
    <dgm:cxn modelId="{69241690-26D2-498E-AAE7-D96A3FD0945E}" type="presOf" srcId="{AE7131D3-A672-4C37-88AE-80055D22F1F2}" destId="{9CD385C0-92CF-402E-94D2-75C9F7A0AFF8}" srcOrd="1" destOrd="0" presId="urn:microsoft.com/office/officeart/2005/8/layout/orgChart1"/>
    <dgm:cxn modelId="{1CE35B33-0A09-415C-9684-5C8A9DF1220F}" type="presOf" srcId="{9547A317-C859-45EA-945C-B5A5223C5338}" destId="{9756FBB2-44A6-4D5B-B596-ED3A970BAEFA}" srcOrd="0" destOrd="0" presId="urn:microsoft.com/office/officeart/2005/8/layout/orgChart1"/>
    <dgm:cxn modelId="{601B4000-A4E2-43AD-BCAB-9F92ADBA5E9E}" srcId="{3DCBC886-C148-400C-A9DC-57EE292A2F1C}" destId="{D684B767-AE34-4B31-9290-58B2283AE82C}" srcOrd="2" destOrd="0" parTransId="{7BC61171-C261-4E09-ACB8-17C477703E59}" sibTransId="{F847F384-AA85-4A14-82F3-346B4CB2D479}"/>
    <dgm:cxn modelId="{97D69850-5300-4B0E-A0D5-620276B4161E}" type="presOf" srcId="{3DCBC886-C148-400C-A9DC-57EE292A2F1C}" destId="{668B4684-46F1-4E57-912E-35D587E7413F}" srcOrd="0" destOrd="0" presId="urn:microsoft.com/office/officeart/2005/8/layout/orgChart1"/>
    <dgm:cxn modelId="{786D95B9-C2DA-4F4C-B06F-0FC7F9529F7F}" type="presOf" srcId="{8F39034E-D594-4526-AF54-66C9C9DE61C7}" destId="{E7308D8A-0C30-464E-AE86-647451FCCF85}" srcOrd="1" destOrd="0" presId="urn:microsoft.com/office/officeart/2005/8/layout/orgChart1"/>
    <dgm:cxn modelId="{9F5F15B7-471B-434C-B159-FD0E653F14A8}" type="presOf" srcId="{FCD47F79-D135-446B-AC54-2BEAEFF57500}" destId="{1FABCA7E-475C-4268-880E-638B156EBF40}" srcOrd="1" destOrd="0" presId="urn:microsoft.com/office/officeart/2005/8/layout/orgChart1"/>
    <dgm:cxn modelId="{1E5747A0-3950-442F-BE35-D329B406A8E0}" type="presOf" srcId="{BA5B8ECA-1831-4E75-918D-717DC4779457}" destId="{39432C0B-44E7-427F-9EBC-E964A96B281D}" srcOrd="0" destOrd="0" presId="urn:microsoft.com/office/officeart/2005/8/layout/orgChart1"/>
    <dgm:cxn modelId="{4EE24E4A-85BE-43B9-B73C-308F48844B06}" type="presOf" srcId="{F9C491D2-6E70-42D0-9743-118BC5ADD49B}" destId="{47BFEF68-E98C-4831-A1F1-9BB58E3438A9}" srcOrd="1" destOrd="0" presId="urn:microsoft.com/office/officeart/2005/8/layout/orgChart1"/>
    <dgm:cxn modelId="{96029B5E-5F1A-4F0C-A598-CAF9D6244258}" type="presOf" srcId="{63F6A61F-F0EC-430D-B67E-7EB3D3620C27}" destId="{708A2B98-1792-4B56-8BEE-8C0F82264E45}" srcOrd="0" destOrd="0" presId="urn:microsoft.com/office/officeart/2005/8/layout/orgChart1"/>
    <dgm:cxn modelId="{67263C9B-AC06-483C-B81C-362924893BE4}" type="presOf" srcId="{165E6FA7-B87C-49F1-B313-B2E386A0BD96}" destId="{5F33F71A-8566-48C8-A822-6489A62048C9}" srcOrd="1" destOrd="0" presId="urn:microsoft.com/office/officeart/2005/8/layout/orgChart1"/>
    <dgm:cxn modelId="{174155B4-D81B-48FC-BF46-68496EE47F3C}" srcId="{AE7131D3-A672-4C37-88AE-80055D22F1F2}" destId="{89266786-08A1-4796-B43B-DC4D80180592}" srcOrd="3" destOrd="0" parTransId="{487F5D8B-6B41-4991-A1D2-0861684ED193}" sibTransId="{5871A4D0-C529-45DB-B813-FA569D159F46}"/>
    <dgm:cxn modelId="{E28B43C1-A7B0-432E-8ED9-1F03C21D0ECD}" type="presOf" srcId="{F0D18A81-3E6F-4616-A195-44536770B0C5}" destId="{377D8FF5-3A0B-466A-B640-FC440BD809AF}" srcOrd="0" destOrd="0" presId="urn:microsoft.com/office/officeart/2005/8/layout/orgChart1"/>
    <dgm:cxn modelId="{99FF6408-5C9E-40AB-8364-7ABAA0F13FC2}" type="presOf" srcId="{BD9B280C-6C34-41C9-A39F-18FC16D281BA}" destId="{FDBC0B95-15E7-4041-91F2-47E5AFAC2789}" srcOrd="0" destOrd="0" presId="urn:microsoft.com/office/officeart/2005/8/layout/orgChart1"/>
    <dgm:cxn modelId="{0DC432C7-9D94-4437-8DB4-8AE456C96BED}" srcId="{D89B92A6-363F-44D6-976F-DE71B7E89289}" destId="{A8A3F73D-F1A7-40A2-A705-9A8A5F7D998C}" srcOrd="1" destOrd="0" parTransId="{0D9BB6FA-0889-40E7-A563-BA8BDFF42C2D}" sibTransId="{944824E6-3E98-4AB1-BA67-4EF1CD7BE217}"/>
    <dgm:cxn modelId="{7B93626C-2F68-4844-AFDB-86C010505F98}" type="presOf" srcId="{CB1979E8-B3F9-4072-AB46-9AC74E3C6FAB}" destId="{BBD1E27E-37A8-4CC9-B677-3852AEB1D525}" srcOrd="1" destOrd="0" presId="urn:microsoft.com/office/officeart/2005/8/layout/orgChart1"/>
    <dgm:cxn modelId="{A277B422-2817-48D6-8EFE-276CA16E79CD}" srcId="{82282962-F42E-4C37-880E-C8BABD26B062}" destId="{F9C491D2-6E70-42D0-9743-118BC5ADD49B}" srcOrd="2" destOrd="0" parTransId="{20AF135E-566A-4368-AB1A-93B3EF7C0FD7}" sibTransId="{44C169F5-9FAD-4A53-BE47-F25BE32A355F}"/>
    <dgm:cxn modelId="{8FAD1460-673F-42D8-952E-E6DDCC65455C}" srcId="{571D3C12-91D3-4E7A-9692-68444AAEA57A}" destId="{921DDA01-F9E7-4E40-A5C1-8F826C0DEA89}" srcOrd="2" destOrd="0" parTransId="{0041D940-9512-4D91-A5C1-901162F9316A}" sibTransId="{1A91461A-A306-43C4-82E8-3892ADFDAC47}"/>
    <dgm:cxn modelId="{77E6225B-1386-4E08-BDCF-581736A0F828}" srcId="{055DF2CC-454C-4D89-A826-459C65F829C2}" destId="{FCD47F79-D135-446B-AC54-2BEAEFF57500}" srcOrd="5" destOrd="0" parTransId="{C90E3876-4E67-4455-8BE2-AFF3B1B7AA52}" sibTransId="{5B81AE81-BB2C-4710-8ECF-2CE2F7CEB85E}"/>
    <dgm:cxn modelId="{C1EF594A-A0D8-45AF-AF2F-5EA1B534F9C4}" srcId="{D89B92A6-363F-44D6-976F-DE71B7E89289}" destId="{F0D18A81-3E6F-4616-A195-44536770B0C5}" srcOrd="2" destOrd="0" parTransId="{A251E631-AA09-4A89-BF2D-7B9F6313AD56}" sibTransId="{4485DBF2-8AF9-40A7-8A4A-E51EB2579CDF}"/>
    <dgm:cxn modelId="{A25AEBD1-913D-4E02-A8EC-989B89B44C85}" type="presOf" srcId="{5B37032C-09D9-4A6C-B26C-6BA953850A7E}" destId="{0B21E146-B2C8-4399-8977-CF5C3AB084C0}" srcOrd="0" destOrd="0" presId="urn:microsoft.com/office/officeart/2005/8/layout/orgChart1"/>
    <dgm:cxn modelId="{FBFB1FC6-4F63-46D6-A2BC-FEFD97D52098}" type="presParOf" srcId="{39432C0B-44E7-427F-9EBC-E964A96B281D}" destId="{CD688AC9-690D-4BA6-9250-B61209AFA03E}" srcOrd="0" destOrd="0" presId="urn:microsoft.com/office/officeart/2005/8/layout/orgChart1"/>
    <dgm:cxn modelId="{CEE9E260-B715-4900-9566-3FF54DA629ED}" type="presParOf" srcId="{CD688AC9-690D-4BA6-9250-B61209AFA03E}" destId="{98704D56-5509-469E-B0B4-E40F15372852}" srcOrd="0" destOrd="0" presId="urn:microsoft.com/office/officeart/2005/8/layout/orgChart1"/>
    <dgm:cxn modelId="{378FB1D1-A6D9-47BF-9E93-1BB8FD558296}" type="presParOf" srcId="{98704D56-5509-469E-B0B4-E40F15372852}" destId="{708A2B98-1792-4B56-8BEE-8C0F82264E45}" srcOrd="0" destOrd="0" presId="urn:microsoft.com/office/officeart/2005/8/layout/orgChart1"/>
    <dgm:cxn modelId="{6D853DC5-4C36-49CD-9E2C-A21791BE865B}" type="presParOf" srcId="{98704D56-5509-469E-B0B4-E40F15372852}" destId="{AD43B873-9456-4641-A7A8-1402E5707702}" srcOrd="1" destOrd="0" presId="urn:microsoft.com/office/officeart/2005/8/layout/orgChart1"/>
    <dgm:cxn modelId="{8D9C6130-BA40-4F77-9481-F0E226CDCF29}" type="presParOf" srcId="{CD688AC9-690D-4BA6-9250-B61209AFA03E}" destId="{011C513D-E2F2-4C79-88D0-B2D3DFF19D04}" srcOrd="1" destOrd="0" presId="urn:microsoft.com/office/officeart/2005/8/layout/orgChart1"/>
    <dgm:cxn modelId="{0E8668DF-7F04-43A9-B31F-53CB934D5FF3}" type="presParOf" srcId="{CD688AC9-690D-4BA6-9250-B61209AFA03E}" destId="{D49A0385-6271-4AC7-A220-631E6FBBCA21}" srcOrd="2" destOrd="0" presId="urn:microsoft.com/office/officeart/2005/8/layout/orgChart1"/>
    <dgm:cxn modelId="{41C6A138-2001-4026-A4CC-4021D336BDFC}" type="presParOf" srcId="{D49A0385-6271-4AC7-A220-631E6FBBCA21}" destId="{6056FD07-1F2F-451C-8237-268337530DFE}" srcOrd="0" destOrd="0" presId="urn:microsoft.com/office/officeart/2005/8/layout/orgChart1"/>
    <dgm:cxn modelId="{1BA60A25-DAAF-475C-AC83-9D1002FC0D5F}" type="presParOf" srcId="{D49A0385-6271-4AC7-A220-631E6FBBCA21}" destId="{09194455-FDC7-4AFB-9811-F847D42EB1D7}" srcOrd="1" destOrd="0" presId="urn:microsoft.com/office/officeart/2005/8/layout/orgChart1"/>
    <dgm:cxn modelId="{7E07266F-9544-4571-BC21-5979B54B5B0E}" type="presParOf" srcId="{09194455-FDC7-4AFB-9811-F847D42EB1D7}" destId="{5ABDAB90-1BC8-430A-8FFA-9400B2138C7A}" srcOrd="0" destOrd="0" presId="urn:microsoft.com/office/officeart/2005/8/layout/orgChart1"/>
    <dgm:cxn modelId="{E028C540-4165-4099-B018-1922470A94AE}" type="presParOf" srcId="{5ABDAB90-1BC8-430A-8FFA-9400B2138C7A}" destId="{266EB8F0-5C23-406D-A804-27FB5F54571E}" srcOrd="0" destOrd="0" presId="urn:microsoft.com/office/officeart/2005/8/layout/orgChart1"/>
    <dgm:cxn modelId="{38556988-FB56-4904-8173-5160E931342D}" type="presParOf" srcId="{5ABDAB90-1BC8-430A-8FFA-9400B2138C7A}" destId="{A37C3765-4D8D-444E-BC3F-138E1383D9FC}" srcOrd="1" destOrd="0" presId="urn:microsoft.com/office/officeart/2005/8/layout/orgChart1"/>
    <dgm:cxn modelId="{A724D5C7-CD81-4D1B-8E1C-6C9ADE478A68}" type="presParOf" srcId="{09194455-FDC7-4AFB-9811-F847D42EB1D7}" destId="{CA4D28F8-07D9-4077-965C-C4414CB9A177}" srcOrd="1" destOrd="0" presId="urn:microsoft.com/office/officeart/2005/8/layout/orgChart1"/>
    <dgm:cxn modelId="{A5343C9C-E5B2-4361-A1F0-D646F2992AD2}" type="presParOf" srcId="{09194455-FDC7-4AFB-9811-F847D42EB1D7}" destId="{5D8F07AB-F280-48D8-84B6-27C6BBF8932A}" srcOrd="2" destOrd="0" presId="urn:microsoft.com/office/officeart/2005/8/layout/orgChart1"/>
    <dgm:cxn modelId="{D5D79E6B-4883-43C6-90AE-77617565D410}" type="presParOf" srcId="{5D8F07AB-F280-48D8-84B6-27C6BBF8932A}" destId="{36D17BE4-8C21-41A9-BC26-10387A7D46C7}" srcOrd="0" destOrd="0" presId="urn:microsoft.com/office/officeart/2005/8/layout/orgChart1"/>
    <dgm:cxn modelId="{E7A66FDD-12E3-4E2E-A96C-F0F2BED4036F}" type="presParOf" srcId="{5D8F07AB-F280-48D8-84B6-27C6BBF8932A}" destId="{E495C2B8-6433-48F8-95E7-659BA44C3641}" srcOrd="1" destOrd="0" presId="urn:microsoft.com/office/officeart/2005/8/layout/orgChart1"/>
    <dgm:cxn modelId="{2019206A-972F-4970-B581-7AC01F2492F7}" type="presParOf" srcId="{E495C2B8-6433-48F8-95E7-659BA44C3641}" destId="{5B8E3C0A-A970-4131-BD0D-94E647A048B0}" srcOrd="0" destOrd="0" presId="urn:microsoft.com/office/officeart/2005/8/layout/orgChart1"/>
    <dgm:cxn modelId="{A8D093B9-1C42-4922-ADF0-E898987E2996}" type="presParOf" srcId="{5B8E3C0A-A970-4131-BD0D-94E647A048B0}" destId="{FEEA2409-F9A3-415C-9588-9CD492F140F2}" srcOrd="0" destOrd="0" presId="urn:microsoft.com/office/officeart/2005/8/layout/orgChart1"/>
    <dgm:cxn modelId="{AE136050-D4E1-42E5-AC46-E9BA2D7DF67F}" type="presParOf" srcId="{5B8E3C0A-A970-4131-BD0D-94E647A048B0}" destId="{E7308D8A-0C30-464E-AE86-647451FCCF85}" srcOrd="1" destOrd="0" presId="urn:microsoft.com/office/officeart/2005/8/layout/orgChart1"/>
    <dgm:cxn modelId="{8D238CD8-9352-48CE-B538-B46A1C496724}" type="presParOf" srcId="{E495C2B8-6433-48F8-95E7-659BA44C3641}" destId="{D0BFBA5C-9B23-40F7-A481-08CBDB436D55}" srcOrd="1" destOrd="0" presId="urn:microsoft.com/office/officeart/2005/8/layout/orgChart1"/>
    <dgm:cxn modelId="{AB839696-2931-49A4-8535-DC86BCC492BB}" type="presParOf" srcId="{E495C2B8-6433-48F8-95E7-659BA44C3641}" destId="{44745AE4-B879-416C-A994-EBC18077325A}" srcOrd="2" destOrd="0" presId="urn:microsoft.com/office/officeart/2005/8/layout/orgChart1"/>
    <dgm:cxn modelId="{1638A0FB-6D34-4EC9-A261-2BCFFDED1A5C}" type="presParOf" srcId="{5D8F07AB-F280-48D8-84B6-27C6BBF8932A}" destId="{4396DD4B-9E4C-468B-A713-A9CEC79F7099}" srcOrd="2" destOrd="0" presId="urn:microsoft.com/office/officeart/2005/8/layout/orgChart1"/>
    <dgm:cxn modelId="{9DE9CD67-F2F7-449A-BEC3-7100EB687072}" type="presParOf" srcId="{5D8F07AB-F280-48D8-84B6-27C6BBF8932A}" destId="{3A4851AC-4995-4FE9-AFA1-280308C3410E}" srcOrd="3" destOrd="0" presId="urn:microsoft.com/office/officeart/2005/8/layout/orgChart1"/>
    <dgm:cxn modelId="{6E048A2E-5166-45A7-B522-66C99EA64287}" type="presParOf" srcId="{3A4851AC-4995-4FE9-AFA1-280308C3410E}" destId="{966D34CA-42FF-4BCD-8049-FE010BABCBD0}" srcOrd="0" destOrd="0" presId="urn:microsoft.com/office/officeart/2005/8/layout/orgChart1"/>
    <dgm:cxn modelId="{15F74AB5-76DF-45EB-8C6B-90A25D33C12E}" type="presParOf" srcId="{966D34CA-42FF-4BCD-8049-FE010BABCBD0}" destId="{30A030B2-A4B6-4EF6-8B48-760C6B6946DA}" srcOrd="0" destOrd="0" presId="urn:microsoft.com/office/officeart/2005/8/layout/orgChart1"/>
    <dgm:cxn modelId="{24F13EFD-335A-412F-8BB1-3D36382A480D}" type="presParOf" srcId="{966D34CA-42FF-4BCD-8049-FE010BABCBD0}" destId="{7B700046-7D21-4743-9112-7D8CDD824830}" srcOrd="1" destOrd="0" presId="urn:microsoft.com/office/officeart/2005/8/layout/orgChart1"/>
    <dgm:cxn modelId="{6AF15E9F-9FFA-4F87-82D4-C8BB1304EBCC}" type="presParOf" srcId="{3A4851AC-4995-4FE9-AFA1-280308C3410E}" destId="{0C872102-9D69-4E21-9A1B-0CB287C0E206}" srcOrd="1" destOrd="0" presId="urn:microsoft.com/office/officeart/2005/8/layout/orgChart1"/>
    <dgm:cxn modelId="{A8933D84-55E0-4C89-948F-89D654986A1C}" type="presParOf" srcId="{3A4851AC-4995-4FE9-AFA1-280308C3410E}" destId="{7F45AF2F-F700-4AEF-9875-6D28B0D4C2D0}" srcOrd="2" destOrd="0" presId="urn:microsoft.com/office/officeart/2005/8/layout/orgChart1"/>
    <dgm:cxn modelId="{4613A290-9A9E-473C-AEB3-4E970BFED61C}" type="presParOf" srcId="{5D8F07AB-F280-48D8-84B6-27C6BBF8932A}" destId="{C12194BB-AC76-4695-88C2-D1D75A428012}" srcOrd="4" destOrd="0" presId="urn:microsoft.com/office/officeart/2005/8/layout/orgChart1"/>
    <dgm:cxn modelId="{DFB9DC80-07CA-4BA0-B9A8-CE0E91BCD4E0}" type="presParOf" srcId="{5D8F07AB-F280-48D8-84B6-27C6BBF8932A}" destId="{8AE5717D-7FE9-4FCC-8D7A-F5782BAEEDB8}" srcOrd="5" destOrd="0" presId="urn:microsoft.com/office/officeart/2005/8/layout/orgChart1"/>
    <dgm:cxn modelId="{D0C9A435-3DD9-4AC3-B733-88F5C0DE9106}" type="presParOf" srcId="{8AE5717D-7FE9-4FCC-8D7A-F5782BAEEDB8}" destId="{10340511-F0B8-418C-89EA-1178471A53E6}" srcOrd="0" destOrd="0" presId="urn:microsoft.com/office/officeart/2005/8/layout/orgChart1"/>
    <dgm:cxn modelId="{A8BF9E5D-99E3-47CC-89EE-83D845F7B9FA}" type="presParOf" srcId="{10340511-F0B8-418C-89EA-1178471A53E6}" destId="{4A9EA977-844C-4D34-A893-4DDB4068BB80}" srcOrd="0" destOrd="0" presId="urn:microsoft.com/office/officeart/2005/8/layout/orgChart1"/>
    <dgm:cxn modelId="{E115E9D2-B17D-4597-B52F-18776B179F32}" type="presParOf" srcId="{10340511-F0B8-418C-89EA-1178471A53E6}" destId="{2F697205-D43F-4636-A5BA-DEFD164C6D86}" srcOrd="1" destOrd="0" presId="urn:microsoft.com/office/officeart/2005/8/layout/orgChart1"/>
    <dgm:cxn modelId="{FA8F0A1A-352A-485B-A34B-79C3D20F1EAE}" type="presParOf" srcId="{8AE5717D-7FE9-4FCC-8D7A-F5782BAEEDB8}" destId="{1D523808-C3E4-4BDB-A985-592644D8F05F}" srcOrd="1" destOrd="0" presId="urn:microsoft.com/office/officeart/2005/8/layout/orgChart1"/>
    <dgm:cxn modelId="{668FD809-797F-4D9E-B98D-B1E06D301225}" type="presParOf" srcId="{8AE5717D-7FE9-4FCC-8D7A-F5782BAEEDB8}" destId="{F9AD08C0-DD94-4CAC-B828-8BD7CCFD0472}" srcOrd="2" destOrd="0" presId="urn:microsoft.com/office/officeart/2005/8/layout/orgChart1"/>
    <dgm:cxn modelId="{DC6C5CF3-223C-4E5D-AB40-8D59A7CFB259}" type="presParOf" srcId="{D49A0385-6271-4AC7-A220-631E6FBBCA21}" destId="{AB178CC4-98B7-4D6F-9B4B-15526EDE3D6C}" srcOrd="2" destOrd="0" presId="urn:microsoft.com/office/officeart/2005/8/layout/orgChart1"/>
    <dgm:cxn modelId="{0B4A9017-D645-459B-AE1B-82250099F1E3}" type="presParOf" srcId="{D49A0385-6271-4AC7-A220-631E6FBBCA21}" destId="{BF80519B-5303-40D8-8EA6-FE94E02073C1}" srcOrd="3" destOrd="0" presId="urn:microsoft.com/office/officeart/2005/8/layout/orgChart1"/>
    <dgm:cxn modelId="{64AFD005-3473-47D3-8DAF-32EC2420F173}" type="presParOf" srcId="{BF80519B-5303-40D8-8EA6-FE94E02073C1}" destId="{A02F3A3B-ADEF-437F-961A-E6C976BEB26D}" srcOrd="0" destOrd="0" presId="urn:microsoft.com/office/officeart/2005/8/layout/orgChart1"/>
    <dgm:cxn modelId="{82DB0091-8128-4156-B5F9-7300FBC72927}" type="presParOf" srcId="{A02F3A3B-ADEF-437F-961A-E6C976BEB26D}" destId="{B187E282-42CA-4C02-8D9E-7129AB7B3F9B}" srcOrd="0" destOrd="0" presId="urn:microsoft.com/office/officeart/2005/8/layout/orgChart1"/>
    <dgm:cxn modelId="{B0C16CB9-371F-4A49-9BC1-635D7094901A}" type="presParOf" srcId="{A02F3A3B-ADEF-437F-961A-E6C976BEB26D}" destId="{F897B84A-5A42-4288-A59F-6702096FCD5D}" srcOrd="1" destOrd="0" presId="urn:microsoft.com/office/officeart/2005/8/layout/orgChart1"/>
    <dgm:cxn modelId="{56F1C40F-F61B-4A2A-B616-801A81D1AEDA}" type="presParOf" srcId="{BF80519B-5303-40D8-8EA6-FE94E02073C1}" destId="{29E3AE59-FB86-457C-B657-A5637A1C9DEC}" srcOrd="1" destOrd="0" presId="urn:microsoft.com/office/officeart/2005/8/layout/orgChart1"/>
    <dgm:cxn modelId="{45766522-58D8-4311-AA35-655ABC3E35C6}" type="presParOf" srcId="{BF80519B-5303-40D8-8EA6-FE94E02073C1}" destId="{CA275F11-63F4-4D6C-B809-AF34A52836F5}" srcOrd="2" destOrd="0" presId="urn:microsoft.com/office/officeart/2005/8/layout/orgChart1"/>
    <dgm:cxn modelId="{78FAB05F-AA5B-416E-85B4-5FC9699C5839}" type="presParOf" srcId="{CA275F11-63F4-4D6C-B809-AF34A52836F5}" destId="{5C696F46-505D-4371-B80A-E4AE21909D85}" srcOrd="0" destOrd="0" presId="urn:microsoft.com/office/officeart/2005/8/layout/orgChart1"/>
    <dgm:cxn modelId="{6EB75C37-1D73-4E39-B0A0-708A75F927B3}" type="presParOf" srcId="{CA275F11-63F4-4D6C-B809-AF34A52836F5}" destId="{F67B8EE7-3F45-415B-8EA7-405F13EADCD3}" srcOrd="1" destOrd="0" presId="urn:microsoft.com/office/officeart/2005/8/layout/orgChart1"/>
    <dgm:cxn modelId="{F5E5C4CD-4D6B-4AEC-A769-55A9EBF5CB5E}" type="presParOf" srcId="{F67B8EE7-3F45-415B-8EA7-405F13EADCD3}" destId="{E9C9EC8D-4373-4859-933C-7B64E9CD3D69}" srcOrd="0" destOrd="0" presId="urn:microsoft.com/office/officeart/2005/8/layout/orgChart1"/>
    <dgm:cxn modelId="{93BC90FF-7178-499F-AE22-89EBE20F1C2D}" type="presParOf" srcId="{E9C9EC8D-4373-4859-933C-7B64E9CD3D69}" destId="{FDBC0B95-15E7-4041-91F2-47E5AFAC2789}" srcOrd="0" destOrd="0" presId="urn:microsoft.com/office/officeart/2005/8/layout/orgChart1"/>
    <dgm:cxn modelId="{863B79ED-122B-4A2D-A003-4AB7DA8E5E3F}" type="presParOf" srcId="{E9C9EC8D-4373-4859-933C-7B64E9CD3D69}" destId="{EB4A7346-BAB3-40D6-8D3F-F9A920E843FA}" srcOrd="1" destOrd="0" presId="urn:microsoft.com/office/officeart/2005/8/layout/orgChart1"/>
    <dgm:cxn modelId="{EB012F7E-631D-48EF-8AC3-F9674F70490A}" type="presParOf" srcId="{F67B8EE7-3F45-415B-8EA7-405F13EADCD3}" destId="{D89AF626-3CE8-4711-8107-59A5C8B3A08D}" srcOrd="1" destOrd="0" presId="urn:microsoft.com/office/officeart/2005/8/layout/orgChart1"/>
    <dgm:cxn modelId="{0292F71D-ABC0-4675-B275-AC996BFB0D05}" type="presParOf" srcId="{F67B8EE7-3F45-415B-8EA7-405F13EADCD3}" destId="{2B490728-5CC9-48AD-BEEB-E134F9105BA3}" srcOrd="2" destOrd="0" presId="urn:microsoft.com/office/officeart/2005/8/layout/orgChart1"/>
    <dgm:cxn modelId="{6CBB792C-0789-46A5-9CDF-4C2D7557C493}" type="presParOf" srcId="{CA275F11-63F4-4D6C-B809-AF34A52836F5}" destId="{67A9DF75-E4ED-4AD9-92E0-7879DA632955}" srcOrd="2" destOrd="0" presId="urn:microsoft.com/office/officeart/2005/8/layout/orgChart1"/>
    <dgm:cxn modelId="{72C53056-9260-4B19-B7A2-C9F1253C3CC7}" type="presParOf" srcId="{CA275F11-63F4-4D6C-B809-AF34A52836F5}" destId="{31CFB491-249C-4248-8D70-47BBA67AD84F}" srcOrd="3" destOrd="0" presId="urn:microsoft.com/office/officeart/2005/8/layout/orgChart1"/>
    <dgm:cxn modelId="{2E845730-1EFC-4D83-951A-92042BF88AB5}" type="presParOf" srcId="{31CFB491-249C-4248-8D70-47BBA67AD84F}" destId="{D1555297-E217-47FF-88AC-0F02E0598636}" srcOrd="0" destOrd="0" presId="urn:microsoft.com/office/officeart/2005/8/layout/orgChart1"/>
    <dgm:cxn modelId="{134714FB-D56D-4F6E-9329-8A3661AD9527}" type="presParOf" srcId="{D1555297-E217-47FF-88AC-0F02E0598636}" destId="{A4BD229A-F104-4B34-9219-E592278B390B}" srcOrd="0" destOrd="0" presId="urn:microsoft.com/office/officeart/2005/8/layout/orgChart1"/>
    <dgm:cxn modelId="{34E39A46-6E29-43E1-B8D0-6C55A5A87B52}" type="presParOf" srcId="{D1555297-E217-47FF-88AC-0F02E0598636}" destId="{F6CD7A1C-7218-4189-AB59-973316EF6F0D}" srcOrd="1" destOrd="0" presId="urn:microsoft.com/office/officeart/2005/8/layout/orgChart1"/>
    <dgm:cxn modelId="{D40D2780-83DC-4C2F-A8A0-9FB861CB3616}" type="presParOf" srcId="{31CFB491-249C-4248-8D70-47BBA67AD84F}" destId="{D4C29FE0-6881-40BC-9A0C-5D63113D9C69}" srcOrd="1" destOrd="0" presId="urn:microsoft.com/office/officeart/2005/8/layout/orgChart1"/>
    <dgm:cxn modelId="{E5AA420B-36FD-4A34-81EC-B389CDEBF627}" type="presParOf" srcId="{31CFB491-249C-4248-8D70-47BBA67AD84F}" destId="{FF15019E-FF71-4ED5-B3ED-7A554EEFD8C7}" srcOrd="2" destOrd="0" presId="urn:microsoft.com/office/officeart/2005/8/layout/orgChart1"/>
    <dgm:cxn modelId="{83CDD52D-BA1D-43DF-BB96-C8BCF160FD35}" type="presParOf" srcId="{CA275F11-63F4-4D6C-B809-AF34A52836F5}" destId="{67290EE8-D43A-4677-A73F-AFDCDDBD52B7}" srcOrd="4" destOrd="0" presId="urn:microsoft.com/office/officeart/2005/8/layout/orgChart1"/>
    <dgm:cxn modelId="{B70C2E70-C7A1-4E6E-A759-DFAEC419EFED}" type="presParOf" srcId="{CA275F11-63F4-4D6C-B809-AF34A52836F5}" destId="{B1CBC177-2CB5-4C9B-8394-A937603D7749}" srcOrd="5" destOrd="0" presId="urn:microsoft.com/office/officeart/2005/8/layout/orgChart1"/>
    <dgm:cxn modelId="{1A12280E-91D0-4553-A4FF-F45244F460B6}" type="presParOf" srcId="{B1CBC177-2CB5-4C9B-8394-A937603D7749}" destId="{12194D1F-7300-4F3B-AC57-F1E43EC08154}" srcOrd="0" destOrd="0" presId="urn:microsoft.com/office/officeart/2005/8/layout/orgChart1"/>
    <dgm:cxn modelId="{F4A0AEA7-B2F7-440C-94D5-94F246D1BB38}" type="presParOf" srcId="{12194D1F-7300-4F3B-AC57-F1E43EC08154}" destId="{377D8FF5-3A0B-466A-B640-FC440BD809AF}" srcOrd="0" destOrd="0" presId="urn:microsoft.com/office/officeart/2005/8/layout/orgChart1"/>
    <dgm:cxn modelId="{453A7743-661B-46BB-8AF0-C12352D31CF6}" type="presParOf" srcId="{12194D1F-7300-4F3B-AC57-F1E43EC08154}" destId="{609B0C81-59E0-4A16-94FB-BF7C97BC6A17}" srcOrd="1" destOrd="0" presId="urn:microsoft.com/office/officeart/2005/8/layout/orgChart1"/>
    <dgm:cxn modelId="{B8F3BE81-3818-4E08-BB42-A985254A6855}" type="presParOf" srcId="{B1CBC177-2CB5-4C9B-8394-A937603D7749}" destId="{39C159F1-AE63-4A76-AB25-06DAF19A9E02}" srcOrd="1" destOrd="0" presId="urn:microsoft.com/office/officeart/2005/8/layout/orgChart1"/>
    <dgm:cxn modelId="{0CB1922F-3756-4AF7-91C4-644A3520F3A4}" type="presParOf" srcId="{B1CBC177-2CB5-4C9B-8394-A937603D7749}" destId="{E233FBA5-667B-4649-AC9A-E53A9B9EB3D6}" srcOrd="2" destOrd="0" presId="urn:microsoft.com/office/officeart/2005/8/layout/orgChart1"/>
    <dgm:cxn modelId="{DD113E5F-65C3-48A1-86A2-73415BF3E68E}" type="presParOf" srcId="{D49A0385-6271-4AC7-A220-631E6FBBCA21}" destId="{C6033871-C58B-4558-B9F8-A82149AB788F}" srcOrd="4" destOrd="0" presId="urn:microsoft.com/office/officeart/2005/8/layout/orgChart1"/>
    <dgm:cxn modelId="{9BB8CA56-F78C-4F80-9C3A-139E213B455B}" type="presParOf" srcId="{D49A0385-6271-4AC7-A220-631E6FBBCA21}" destId="{1DF91C32-028E-44B1-8B41-D89B1A848C90}" srcOrd="5" destOrd="0" presId="urn:microsoft.com/office/officeart/2005/8/layout/orgChart1"/>
    <dgm:cxn modelId="{79FF64F1-F0DF-4818-9C74-3C20EAC9E033}" type="presParOf" srcId="{1DF91C32-028E-44B1-8B41-D89B1A848C90}" destId="{E9D0AB52-3319-4E18-AB1F-AF4E42395BD1}" srcOrd="0" destOrd="0" presId="urn:microsoft.com/office/officeart/2005/8/layout/orgChart1"/>
    <dgm:cxn modelId="{DF145A93-C6C6-4260-A8C1-FD14982B4508}" type="presParOf" srcId="{E9D0AB52-3319-4E18-AB1F-AF4E42395BD1}" destId="{668B4684-46F1-4E57-912E-35D587E7413F}" srcOrd="0" destOrd="0" presId="urn:microsoft.com/office/officeart/2005/8/layout/orgChart1"/>
    <dgm:cxn modelId="{20DF1B7A-EA37-4E01-8BCA-3B5F1E4F3BFB}" type="presParOf" srcId="{E9D0AB52-3319-4E18-AB1F-AF4E42395BD1}" destId="{03809A6B-68B7-4F2B-97EA-D141985CB8D8}" srcOrd="1" destOrd="0" presId="urn:microsoft.com/office/officeart/2005/8/layout/orgChart1"/>
    <dgm:cxn modelId="{95C35188-102E-4E36-AF54-0644BB7731A3}" type="presParOf" srcId="{1DF91C32-028E-44B1-8B41-D89B1A848C90}" destId="{70D1D361-2D32-4452-AC89-EC8F1B0FBC05}" srcOrd="1" destOrd="0" presId="urn:microsoft.com/office/officeart/2005/8/layout/orgChart1"/>
    <dgm:cxn modelId="{11D07002-4980-4F21-B7A7-F1E94C698D26}" type="presParOf" srcId="{1DF91C32-028E-44B1-8B41-D89B1A848C90}" destId="{1D4B08BC-6A3A-4BD9-BEE6-F69432F9EB3C}" srcOrd="2" destOrd="0" presId="urn:microsoft.com/office/officeart/2005/8/layout/orgChart1"/>
    <dgm:cxn modelId="{50057765-6024-4355-B2B1-8B2284E1DCF2}" type="presParOf" srcId="{1D4B08BC-6A3A-4BD9-BEE6-F69432F9EB3C}" destId="{E7E90756-A671-43EA-A45E-7D8B34B9B774}" srcOrd="0" destOrd="0" presId="urn:microsoft.com/office/officeart/2005/8/layout/orgChart1"/>
    <dgm:cxn modelId="{5647528D-7C83-41B5-BA01-66D702D833D6}" type="presParOf" srcId="{1D4B08BC-6A3A-4BD9-BEE6-F69432F9EB3C}" destId="{ACB792C2-9D79-4E22-952C-F4D043B3F73F}" srcOrd="1" destOrd="0" presId="urn:microsoft.com/office/officeart/2005/8/layout/orgChart1"/>
    <dgm:cxn modelId="{31285342-50FA-4192-8960-F2007C496C64}" type="presParOf" srcId="{ACB792C2-9D79-4E22-952C-F4D043B3F73F}" destId="{3DCDF490-7899-4EAC-A398-EF125C0BC96F}" srcOrd="0" destOrd="0" presId="urn:microsoft.com/office/officeart/2005/8/layout/orgChart1"/>
    <dgm:cxn modelId="{676F8FC4-F616-43D6-9CEE-4FE7DF5407CB}" type="presParOf" srcId="{3DCDF490-7899-4EAC-A398-EF125C0BC96F}" destId="{55F66541-9082-43BE-A68F-3AB97B706756}" srcOrd="0" destOrd="0" presId="urn:microsoft.com/office/officeart/2005/8/layout/orgChart1"/>
    <dgm:cxn modelId="{B7074CD3-DAB3-4A20-9207-90FA50BCB463}" type="presParOf" srcId="{3DCDF490-7899-4EAC-A398-EF125C0BC96F}" destId="{9CD385C0-92CF-402E-94D2-75C9F7A0AFF8}" srcOrd="1" destOrd="0" presId="urn:microsoft.com/office/officeart/2005/8/layout/orgChart1"/>
    <dgm:cxn modelId="{6CAF3155-3FEB-464C-8E5E-DF27C83EBDB3}" type="presParOf" srcId="{ACB792C2-9D79-4E22-952C-F4D043B3F73F}" destId="{4EE643DA-BFC2-4F30-96C1-0A72F9389CFC}" srcOrd="1" destOrd="0" presId="urn:microsoft.com/office/officeart/2005/8/layout/orgChart1"/>
    <dgm:cxn modelId="{AADF3367-BB9B-4B46-A4E9-200B147C942B}" type="presParOf" srcId="{ACB792C2-9D79-4E22-952C-F4D043B3F73F}" destId="{7A5CFF7D-B154-4CD9-A196-2B3AD65B8D74}" srcOrd="2" destOrd="0" presId="urn:microsoft.com/office/officeart/2005/8/layout/orgChart1"/>
    <dgm:cxn modelId="{7F9728DD-EBDF-41C2-84BF-D843F8C537AC}" type="presParOf" srcId="{7A5CFF7D-B154-4CD9-A196-2B3AD65B8D74}" destId="{35A86EFA-4E91-4C27-AC44-3F9130391E18}" srcOrd="0" destOrd="0" presId="urn:microsoft.com/office/officeart/2005/8/layout/orgChart1"/>
    <dgm:cxn modelId="{2B275587-B6B7-4B81-9CF0-D5797F98A30A}" type="presParOf" srcId="{7A5CFF7D-B154-4CD9-A196-2B3AD65B8D74}" destId="{DE420183-23E0-4ED6-9BD8-BCB1084EAFF7}" srcOrd="1" destOrd="0" presId="urn:microsoft.com/office/officeart/2005/8/layout/orgChart1"/>
    <dgm:cxn modelId="{70657024-24E1-4AC5-A157-AE4FDA8D3F61}" type="presParOf" srcId="{DE420183-23E0-4ED6-9BD8-BCB1084EAFF7}" destId="{937DE128-855A-4A38-A842-2FDEA281946C}" srcOrd="0" destOrd="0" presId="urn:microsoft.com/office/officeart/2005/8/layout/orgChart1"/>
    <dgm:cxn modelId="{19FC0884-07B9-45AF-9F46-53405310F5E1}" type="presParOf" srcId="{937DE128-855A-4A38-A842-2FDEA281946C}" destId="{DFEE5AD5-A10C-4BCE-BDA8-2706641DD2AB}" srcOrd="0" destOrd="0" presId="urn:microsoft.com/office/officeart/2005/8/layout/orgChart1"/>
    <dgm:cxn modelId="{8404051B-991E-4753-8022-22419431C778}" type="presParOf" srcId="{937DE128-855A-4A38-A842-2FDEA281946C}" destId="{51CD92A1-7B4B-4912-AB11-7C11157DF988}" srcOrd="1" destOrd="0" presId="urn:microsoft.com/office/officeart/2005/8/layout/orgChart1"/>
    <dgm:cxn modelId="{0C3124B9-A2FD-4EEA-AC66-C4D5F0AA9174}" type="presParOf" srcId="{DE420183-23E0-4ED6-9BD8-BCB1084EAFF7}" destId="{F70723B2-C5E5-4F21-993E-F28232B69DE8}" srcOrd="1" destOrd="0" presId="urn:microsoft.com/office/officeart/2005/8/layout/orgChart1"/>
    <dgm:cxn modelId="{68133AEF-8139-412E-8880-33CE364B07CE}" type="presParOf" srcId="{DE420183-23E0-4ED6-9BD8-BCB1084EAFF7}" destId="{90D72D3E-91A3-474A-B1D0-AD8FB9CFE78F}" srcOrd="2" destOrd="0" presId="urn:microsoft.com/office/officeart/2005/8/layout/orgChart1"/>
    <dgm:cxn modelId="{C9A30B72-2DE2-435F-9BEA-2B5E179F36B9}" type="presParOf" srcId="{7A5CFF7D-B154-4CD9-A196-2B3AD65B8D74}" destId="{0B21E146-B2C8-4399-8977-CF5C3AB084C0}" srcOrd="2" destOrd="0" presId="urn:microsoft.com/office/officeart/2005/8/layout/orgChart1"/>
    <dgm:cxn modelId="{FE2B7ED6-B3D0-4F6F-B92E-D123545BE674}" type="presParOf" srcId="{7A5CFF7D-B154-4CD9-A196-2B3AD65B8D74}" destId="{8BCBECEE-CF52-4601-9C4E-D57961E88D04}" srcOrd="3" destOrd="0" presId="urn:microsoft.com/office/officeart/2005/8/layout/orgChart1"/>
    <dgm:cxn modelId="{12309F7D-019F-4D28-8AAA-064EF73155A1}" type="presParOf" srcId="{8BCBECEE-CF52-4601-9C4E-D57961E88D04}" destId="{B6FB78DD-6BD7-4EE1-B1C3-1A19919056D7}" srcOrd="0" destOrd="0" presId="urn:microsoft.com/office/officeart/2005/8/layout/orgChart1"/>
    <dgm:cxn modelId="{869370B7-B609-4AC6-A2DE-54AD57A0D03C}" type="presParOf" srcId="{B6FB78DD-6BD7-4EE1-B1C3-1A19919056D7}" destId="{C501A73C-8FED-428F-A39D-50CF2EF24A13}" srcOrd="0" destOrd="0" presId="urn:microsoft.com/office/officeart/2005/8/layout/orgChart1"/>
    <dgm:cxn modelId="{7E3DF98C-8D50-4C91-9B58-65587434F8BC}" type="presParOf" srcId="{B6FB78DD-6BD7-4EE1-B1C3-1A19919056D7}" destId="{78D7B011-16E1-43E0-A1D1-83B31089878A}" srcOrd="1" destOrd="0" presId="urn:microsoft.com/office/officeart/2005/8/layout/orgChart1"/>
    <dgm:cxn modelId="{A71DF4BC-AF03-4340-8B30-065C514F6506}" type="presParOf" srcId="{8BCBECEE-CF52-4601-9C4E-D57961E88D04}" destId="{61E2F405-B202-474B-B394-CF3E870E3C84}" srcOrd="1" destOrd="0" presId="urn:microsoft.com/office/officeart/2005/8/layout/orgChart1"/>
    <dgm:cxn modelId="{CA2A16FE-86B3-4260-9663-A827E76C3485}" type="presParOf" srcId="{8BCBECEE-CF52-4601-9C4E-D57961E88D04}" destId="{9819E47C-45C6-4E8E-BBF5-EF4C627140A0}" srcOrd="2" destOrd="0" presId="urn:microsoft.com/office/officeart/2005/8/layout/orgChart1"/>
    <dgm:cxn modelId="{57CCE932-0ACB-41A4-AE97-7C55D5479167}" type="presParOf" srcId="{7A5CFF7D-B154-4CD9-A196-2B3AD65B8D74}" destId="{0301F03D-2D8E-4F89-A783-4A735373466E}" srcOrd="4" destOrd="0" presId="urn:microsoft.com/office/officeart/2005/8/layout/orgChart1"/>
    <dgm:cxn modelId="{0D1B7EDF-24A6-4950-8C1B-A4015CE96FE1}" type="presParOf" srcId="{7A5CFF7D-B154-4CD9-A196-2B3AD65B8D74}" destId="{3FB68406-8114-4BE3-A58A-5713E5792041}" srcOrd="5" destOrd="0" presId="urn:microsoft.com/office/officeart/2005/8/layout/orgChart1"/>
    <dgm:cxn modelId="{34CBE4B0-3E99-441A-B91A-5D45E036FF7D}" type="presParOf" srcId="{3FB68406-8114-4BE3-A58A-5713E5792041}" destId="{5C46FB74-60D3-4CCF-90A4-9F2E9F36B42B}" srcOrd="0" destOrd="0" presId="urn:microsoft.com/office/officeart/2005/8/layout/orgChart1"/>
    <dgm:cxn modelId="{85EA7D89-3E25-408C-A88E-A7F93A0D0DCE}" type="presParOf" srcId="{5C46FB74-60D3-4CCF-90A4-9F2E9F36B42B}" destId="{203A4480-E67C-42CC-8023-DFEDCE4772AD}" srcOrd="0" destOrd="0" presId="urn:microsoft.com/office/officeart/2005/8/layout/orgChart1"/>
    <dgm:cxn modelId="{9291CB03-4AFF-4A95-B786-47A5756CA905}" type="presParOf" srcId="{5C46FB74-60D3-4CCF-90A4-9F2E9F36B42B}" destId="{7A0CD103-1D3D-40B0-93FD-340509845B8D}" srcOrd="1" destOrd="0" presId="urn:microsoft.com/office/officeart/2005/8/layout/orgChart1"/>
    <dgm:cxn modelId="{1DCC2371-AC20-43BF-BDB4-23017C11C5A7}" type="presParOf" srcId="{3FB68406-8114-4BE3-A58A-5713E5792041}" destId="{A1385A00-B219-4552-8580-FD52C9E82D52}" srcOrd="1" destOrd="0" presId="urn:microsoft.com/office/officeart/2005/8/layout/orgChart1"/>
    <dgm:cxn modelId="{6CC38E92-7401-494A-9A86-9D390E7C0904}" type="presParOf" srcId="{3FB68406-8114-4BE3-A58A-5713E5792041}" destId="{63DCBC8F-8C94-4B09-A92D-ACE32138B364}" srcOrd="2" destOrd="0" presId="urn:microsoft.com/office/officeart/2005/8/layout/orgChart1"/>
    <dgm:cxn modelId="{3CD83A65-9EDD-403A-AD27-7F4E509CFB11}" type="presParOf" srcId="{7A5CFF7D-B154-4CD9-A196-2B3AD65B8D74}" destId="{B7A91AC0-2925-44FB-B453-9EA18B50729D}" srcOrd="6" destOrd="0" presId="urn:microsoft.com/office/officeart/2005/8/layout/orgChart1"/>
    <dgm:cxn modelId="{BE98C833-EB59-4D7C-94AA-D20AC3F3BD41}" type="presParOf" srcId="{7A5CFF7D-B154-4CD9-A196-2B3AD65B8D74}" destId="{DF9560C7-6E02-4067-B0FE-9D7DF68D6589}" srcOrd="7" destOrd="0" presId="urn:microsoft.com/office/officeart/2005/8/layout/orgChart1"/>
    <dgm:cxn modelId="{DD5D49D0-E351-4A10-AB8B-7F347EDAA6C8}" type="presParOf" srcId="{DF9560C7-6E02-4067-B0FE-9D7DF68D6589}" destId="{C636C3D7-7127-4645-80BA-EC6853D832AB}" srcOrd="0" destOrd="0" presId="urn:microsoft.com/office/officeart/2005/8/layout/orgChart1"/>
    <dgm:cxn modelId="{7DC8C774-F689-4295-B3AB-78682418E0EA}" type="presParOf" srcId="{C636C3D7-7127-4645-80BA-EC6853D832AB}" destId="{9C5E7182-8D8B-4451-A425-818CDEEFBD5C}" srcOrd="0" destOrd="0" presId="urn:microsoft.com/office/officeart/2005/8/layout/orgChart1"/>
    <dgm:cxn modelId="{1B71A679-FE61-4379-844E-3206E9C5B82C}" type="presParOf" srcId="{C636C3D7-7127-4645-80BA-EC6853D832AB}" destId="{19184FFD-A898-4E06-9C0E-50C80A481CBF}" srcOrd="1" destOrd="0" presId="urn:microsoft.com/office/officeart/2005/8/layout/orgChart1"/>
    <dgm:cxn modelId="{DFB98C62-2EB1-4D14-9974-76215B665DE2}" type="presParOf" srcId="{DF9560C7-6E02-4067-B0FE-9D7DF68D6589}" destId="{1BF0EF94-BBB8-4407-A56B-7DFE1D1C73C3}" srcOrd="1" destOrd="0" presId="urn:microsoft.com/office/officeart/2005/8/layout/orgChart1"/>
    <dgm:cxn modelId="{EEDAB2F2-5865-48D6-A94C-8F1DB42647B4}" type="presParOf" srcId="{DF9560C7-6E02-4067-B0FE-9D7DF68D6589}" destId="{6EF1240A-74C8-4D6B-8CE3-D96ED8EBA32A}" srcOrd="2" destOrd="0" presId="urn:microsoft.com/office/officeart/2005/8/layout/orgChart1"/>
    <dgm:cxn modelId="{4558D7D6-3A98-4E3A-B3EE-48A8DEE409A2}" type="presParOf" srcId="{1D4B08BC-6A3A-4BD9-BEE6-F69432F9EB3C}" destId="{0B74EA8E-E86C-4DD3-866A-992D962E8626}" srcOrd="2" destOrd="0" presId="urn:microsoft.com/office/officeart/2005/8/layout/orgChart1"/>
    <dgm:cxn modelId="{D727F102-AA1D-4FB5-BD42-0A5802897567}" type="presParOf" srcId="{1D4B08BC-6A3A-4BD9-BEE6-F69432F9EB3C}" destId="{6161FDF6-CDB8-4D1A-AE78-F8A0AB9F8D54}" srcOrd="3" destOrd="0" presId="urn:microsoft.com/office/officeart/2005/8/layout/orgChart1"/>
    <dgm:cxn modelId="{0F28A872-C999-4DEE-B91F-2D4FDEACB1D3}" type="presParOf" srcId="{6161FDF6-CDB8-4D1A-AE78-F8A0AB9F8D54}" destId="{20C05871-4257-408D-BB60-82059B45E337}" srcOrd="0" destOrd="0" presId="urn:microsoft.com/office/officeart/2005/8/layout/orgChart1"/>
    <dgm:cxn modelId="{7B03A3C5-FB6F-4EEB-9085-90C57F02C00C}" type="presParOf" srcId="{20C05871-4257-408D-BB60-82059B45E337}" destId="{351DE62B-A542-4637-A6D3-9C09815458BD}" srcOrd="0" destOrd="0" presId="urn:microsoft.com/office/officeart/2005/8/layout/orgChart1"/>
    <dgm:cxn modelId="{91183825-3393-4D67-8C49-2E0FECD99015}" type="presParOf" srcId="{20C05871-4257-408D-BB60-82059B45E337}" destId="{B23F944C-E35D-401B-84D0-60FAFC68BE75}" srcOrd="1" destOrd="0" presId="urn:microsoft.com/office/officeart/2005/8/layout/orgChart1"/>
    <dgm:cxn modelId="{4018AC02-1FF0-405F-BFDF-47356B71F8D4}" type="presParOf" srcId="{6161FDF6-CDB8-4D1A-AE78-F8A0AB9F8D54}" destId="{B87471C0-0E1F-499B-8E90-925EBA137101}" srcOrd="1" destOrd="0" presId="urn:microsoft.com/office/officeart/2005/8/layout/orgChart1"/>
    <dgm:cxn modelId="{A7D9877C-969E-414E-920E-501665939E03}" type="presParOf" srcId="{6161FDF6-CDB8-4D1A-AE78-F8A0AB9F8D54}" destId="{3B14E9F7-5751-4CEE-B40E-A00D49E63B0B}" srcOrd="2" destOrd="0" presId="urn:microsoft.com/office/officeart/2005/8/layout/orgChart1"/>
    <dgm:cxn modelId="{10F2114C-A2CB-42F3-A0FB-23AC0B525A58}" type="presParOf" srcId="{3B14E9F7-5751-4CEE-B40E-A00D49E63B0B}" destId="{5329F6E2-9721-431D-A888-BA279CEAD091}" srcOrd="0" destOrd="0" presId="urn:microsoft.com/office/officeart/2005/8/layout/orgChart1"/>
    <dgm:cxn modelId="{534C8688-7F92-4F93-ACD5-F8252BB438FE}" type="presParOf" srcId="{3B14E9F7-5751-4CEE-B40E-A00D49E63B0B}" destId="{5F726698-544B-4C6B-B7B7-6402F7291EA0}" srcOrd="1" destOrd="0" presId="urn:microsoft.com/office/officeart/2005/8/layout/orgChart1"/>
    <dgm:cxn modelId="{88FEE5CA-7A48-475C-AE5C-E10F0EB85FB1}" type="presParOf" srcId="{5F726698-544B-4C6B-B7B7-6402F7291EA0}" destId="{3CDDC83E-0F12-4262-B47F-45413AF435B0}" srcOrd="0" destOrd="0" presId="urn:microsoft.com/office/officeart/2005/8/layout/orgChart1"/>
    <dgm:cxn modelId="{9B236612-E03D-4D81-ACE3-8F558D4FE429}" type="presParOf" srcId="{3CDDC83E-0F12-4262-B47F-45413AF435B0}" destId="{CF2BC47E-CD0B-4E86-AB4C-83476786A5E2}" srcOrd="0" destOrd="0" presId="urn:microsoft.com/office/officeart/2005/8/layout/orgChart1"/>
    <dgm:cxn modelId="{DA71980E-8828-42F6-9CC8-8815CAFEE003}" type="presParOf" srcId="{3CDDC83E-0F12-4262-B47F-45413AF435B0}" destId="{60456BCA-34D9-4122-BA83-5DFBD1F50EB0}" srcOrd="1" destOrd="0" presId="urn:microsoft.com/office/officeart/2005/8/layout/orgChart1"/>
    <dgm:cxn modelId="{F214FE0F-DBA6-458B-A089-EDE4C2254C0B}" type="presParOf" srcId="{5F726698-544B-4C6B-B7B7-6402F7291EA0}" destId="{DC310939-65E5-4BD0-ABC7-2539BE5258D2}" srcOrd="1" destOrd="0" presId="urn:microsoft.com/office/officeart/2005/8/layout/orgChart1"/>
    <dgm:cxn modelId="{C9ED793D-1310-496E-B263-9CA7677B1E2E}" type="presParOf" srcId="{5F726698-544B-4C6B-B7B7-6402F7291EA0}" destId="{5F2C0493-9255-407D-B79D-AEE7F0F3D76D}" srcOrd="2" destOrd="0" presId="urn:microsoft.com/office/officeart/2005/8/layout/orgChart1"/>
    <dgm:cxn modelId="{5B8DF3BB-69AA-46F4-A6D1-5A3C52ED47DC}" type="presParOf" srcId="{3B14E9F7-5751-4CEE-B40E-A00D49E63B0B}" destId="{23FC9D0A-74D0-4676-8D47-5F66BFE53D19}" srcOrd="2" destOrd="0" presId="urn:microsoft.com/office/officeart/2005/8/layout/orgChart1"/>
    <dgm:cxn modelId="{1357AD99-2AD5-4EDB-B4F6-92C93FD0E869}" type="presParOf" srcId="{3B14E9F7-5751-4CEE-B40E-A00D49E63B0B}" destId="{14D738CC-40EC-4736-83CF-FD15ABA9F7E7}" srcOrd="3" destOrd="0" presId="urn:microsoft.com/office/officeart/2005/8/layout/orgChart1"/>
    <dgm:cxn modelId="{31B15D63-6E0F-49D4-A26C-9F0B86EFA53F}" type="presParOf" srcId="{14D738CC-40EC-4736-83CF-FD15ABA9F7E7}" destId="{01A4E9B4-72A4-40BA-9E01-E6C97BC1D081}" srcOrd="0" destOrd="0" presId="urn:microsoft.com/office/officeart/2005/8/layout/orgChart1"/>
    <dgm:cxn modelId="{1887F8DC-624A-492F-95E3-7BD3C7EB9A02}" type="presParOf" srcId="{01A4E9B4-72A4-40BA-9E01-E6C97BC1D081}" destId="{9756FBB2-44A6-4D5B-B596-ED3A970BAEFA}" srcOrd="0" destOrd="0" presId="urn:microsoft.com/office/officeart/2005/8/layout/orgChart1"/>
    <dgm:cxn modelId="{BE61D1BF-E2B2-484C-B7E9-22D2733D8449}" type="presParOf" srcId="{01A4E9B4-72A4-40BA-9E01-E6C97BC1D081}" destId="{44932902-7F09-47E8-B14E-ADA76A07D2AE}" srcOrd="1" destOrd="0" presId="urn:microsoft.com/office/officeart/2005/8/layout/orgChart1"/>
    <dgm:cxn modelId="{17E32F48-248E-474F-94A0-A38570687BB4}" type="presParOf" srcId="{14D738CC-40EC-4736-83CF-FD15ABA9F7E7}" destId="{2B518E17-7B73-43BD-9DF3-8BDF92BF4C8B}" srcOrd="1" destOrd="0" presId="urn:microsoft.com/office/officeart/2005/8/layout/orgChart1"/>
    <dgm:cxn modelId="{94B9054E-D98D-4E35-92EC-AC700900AE18}" type="presParOf" srcId="{14D738CC-40EC-4736-83CF-FD15ABA9F7E7}" destId="{9FD03E17-E02B-4069-A5CA-A5C9E4A1A07E}" srcOrd="2" destOrd="0" presId="urn:microsoft.com/office/officeart/2005/8/layout/orgChart1"/>
    <dgm:cxn modelId="{3EAD85D1-5DE6-443D-81F0-C0202F3E30BE}" type="presParOf" srcId="{3B14E9F7-5751-4CEE-B40E-A00D49E63B0B}" destId="{48E0FC03-ABD0-4327-9DEB-CA42831BAF29}" srcOrd="4" destOrd="0" presId="urn:microsoft.com/office/officeart/2005/8/layout/orgChart1"/>
    <dgm:cxn modelId="{B68817ED-1056-47DE-9257-1BFEC45BB78B}" type="presParOf" srcId="{3B14E9F7-5751-4CEE-B40E-A00D49E63B0B}" destId="{E643225C-E169-4213-B4D6-270DD104EE29}" srcOrd="5" destOrd="0" presId="urn:microsoft.com/office/officeart/2005/8/layout/orgChart1"/>
    <dgm:cxn modelId="{A547A40F-582B-4E77-96D0-7AEFB002FEE9}" type="presParOf" srcId="{E643225C-E169-4213-B4D6-270DD104EE29}" destId="{C556BD28-5FB4-46C6-A5BD-DA8C1ADCBAA6}" srcOrd="0" destOrd="0" presId="urn:microsoft.com/office/officeart/2005/8/layout/orgChart1"/>
    <dgm:cxn modelId="{54240788-B371-4842-AB73-0D12D00D07E0}" type="presParOf" srcId="{C556BD28-5FB4-46C6-A5BD-DA8C1ADCBAA6}" destId="{A1E2B725-4026-4DFD-B6C4-7F4365DA7679}" srcOrd="0" destOrd="0" presId="urn:microsoft.com/office/officeart/2005/8/layout/orgChart1"/>
    <dgm:cxn modelId="{DBA89B5E-3E8C-4A5D-940C-2018C3A5AAED}" type="presParOf" srcId="{C556BD28-5FB4-46C6-A5BD-DA8C1ADCBAA6}" destId="{47BFEF68-E98C-4831-A1F1-9BB58E3438A9}" srcOrd="1" destOrd="0" presId="urn:microsoft.com/office/officeart/2005/8/layout/orgChart1"/>
    <dgm:cxn modelId="{A4215510-88FA-4615-BC69-26FACD82AACA}" type="presParOf" srcId="{E643225C-E169-4213-B4D6-270DD104EE29}" destId="{3B7A46CC-868D-43D3-A1C0-78A2A63F3C99}" srcOrd="1" destOrd="0" presId="urn:microsoft.com/office/officeart/2005/8/layout/orgChart1"/>
    <dgm:cxn modelId="{1ECB2F16-9079-47DE-8540-61B3BFF89CB7}" type="presParOf" srcId="{E643225C-E169-4213-B4D6-270DD104EE29}" destId="{10F0302F-F1AE-4C9D-B660-1BDA3E4FD665}" srcOrd="2" destOrd="0" presId="urn:microsoft.com/office/officeart/2005/8/layout/orgChart1"/>
    <dgm:cxn modelId="{177E35B5-8E36-4E59-81DC-DC93AAF9F02E}" type="presParOf" srcId="{3B14E9F7-5751-4CEE-B40E-A00D49E63B0B}" destId="{04FFF513-5D83-4552-A089-3D01D45322EC}" srcOrd="6" destOrd="0" presId="urn:microsoft.com/office/officeart/2005/8/layout/orgChart1"/>
    <dgm:cxn modelId="{79F93909-3E92-4F6D-9E81-56CEC4B21652}" type="presParOf" srcId="{3B14E9F7-5751-4CEE-B40E-A00D49E63B0B}" destId="{AACD3674-A6B4-405B-BF2B-CBC1B6089EEB}" srcOrd="7" destOrd="0" presId="urn:microsoft.com/office/officeart/2005/8/layout/orgChart1"/>
    <dgm:cxn modelId="{77DB99FB-D6B1-443D-AA92-35B29EFAEA78}" type="presParOf" srcId="{AACD3674-A6B4-405B-BF2B-CBC1B6089EEB}" destId="{B5F02763-B502-45A5-8628-B8DAB01BE6AF}" srcOrd="0" destOrd="0" presId="urn:microsoft.com/office/officeart/2005/8/layout/orgChart1"/>
    <dgm:cxn modelId="{3C4DE339-91BB-486A-B0D4-7390AA8296F9}" type="presParOf" srcId="{B5F02763-B502-45A5-8628-B8DAB01BE6AF}" destId="{DCFC2776-6582-4507-AFFC-D31EC533CE69}" srcOrd="0" destOrd="0" presId="urn:microsoft.com/office/officeart/2005/8/layout/orgChart1"/>
    <dgm:cxn modelId="{7F600BD5-59AB-47A9-A8DF-4A34128B0918}" type="presParOf" srcId="{B5F02763-B502-45A5-8628-B8DAB01BE6AF}" destId="{625F2FCE-3796-4952-88C7-C5C840AD946E}" srcOrd="1" destOrd="0" presId="urn:microsoft.com/office/officeart/2005/8/layout/orgChart1"/>
    <dgm:cxn modelId="{E1F1197B-DB32-484C-95F2-EBA3F3E97965}" type="presParOf" srcId="{AACD3674-A6B4-405B-BF2B-CBC1B6089EEB}" destId="{CC80C076-3BEC-44E6-AA3E-4423D3482C95}" srcOrd="1" destOrd="0" presId="urn:microsoft.com/office/officeart/2005/8/layout/orgChart1"/>
    <dgm:cxn modelId="{186CB235-BC25-4214-89B4-EA8069E6B8FC}" type="presParOf" srcId="{AACD3674-A6B4-405B-BF2B-CBC1B6089EEB}" destId="{4C9C6754-CB99-4672-BB1A-C3835F00D74C}" srcOrd="2" destOrd="0" presId="urn:microsoft.com/office/officeart/2005/8/layout/orgChart1"/>
    <dgm:cxn modelId="{87B4BE0D-79E6-4495-AC54-3C0661251C1E}" type="presParOf" srcId="{3B14E9F7-5751-4CEE-B40E-A00D49E63B0B}" destId="{44A22932-8A0A-4D75-A30D-449BD70A82A2}" srcOrd="8" destOrd="0" presId="urn:microsoft.com/office/officeart/2005/8/layout/orgChart1"/>
    <dgm:cxn modelId="{43037C14-CC87-4F6B-ACA1-963F248F59BE}" type="presParOf" srcId="{3B14E9F7-5751-4CEE-B40E-A00D49E63B0B}" destId="{35872724-014A-4DBA-BD35-DBCAE4857624}" srcOrd="9" destOrd="0" presId="urn:microsoft.com/office/officeart/2005/8/layout/orgChart1"/>
    <dgm:cxn modelId="{2144ECCF-81C3-46A5-9870-90DB93AC9E9D}" type="presParOf" srcId="{35872724-014A-4DBA-BD35-DBCAE4857624}" destId="{00A95424-F6B0-45B2-A37F-866BDD187950}" srcOrd="0" destOrd="0" presId="urn:microsoft.com/office/officeart/2005/8/layout/orgChart1"/>
    <dgm:cxn modelId="{CBD6200E-BF95-41A8-98C8-67DAE0E934B6}" type="presParOf" srcId="{00A95424-F6B0-45B2-A37F-866BDD187950}" destId="{7AF6693B-84F9-4A69-81FD-DA99AF668772}" srcOrd="0" destOrd="0" presId="urn:microsoft.com/office/officeart/2005/8/layout/orgChart1"/>
    <dgm:cxn modelId="{202A3030-2F86-402A-A72F-15BC87AB0B28}" type="presParOf" srcId="{00A95424-F6B0-45B2-A37F-866BDD187950}" destId="{BBD1E27E-37A8-4CC9-B677-3852AEB1D525}" srcOrd="1" destOrd="0" presId="urn:microsoft.com/office/officeart/2005/8/layout/orgChart1"/>
    <dgm:cxn modelId="{E905C495-E64D-4D11-9A75-92B457BDB20C}" type="presParOf" srcId="{35872724-014A-4DBA-BD35-DBCAE4857624}" destId="{564D2FEF-860E-4E11-B53D-E95037CA331C}" srcOrd="1" destOrd="0" presId="urn:microsoft.com/office/officeart/2005/8/layout/orgChart1"/>
    <dgm:cxn modelId="{DCB2CD6B-9CAC-4FB9-8FDB-EF6A068D9368}" type="presParOf" srcId="{35872724-014A-4DBA-BD35-DBCAE4857624}" destId="{08D50D46-7466-4940-8D9E-F2AF12892923}" srcOrd="2" destOrd="0" presId="urn:microsoft.com/office/officeart/2005/8/layout/orgChart1"/>
    <dgm:cxn modelId="{BB16A0B6-2B0B-43D3-8A39-2BEC017C81DF}" type="presParOf" srcId="{1D4B08BC-6A3A-4BD9-BEE6-F69432F9EB3C}" destId="{5C5C2ADE-EBB3-4ED5-900E-A5C8012809B8}" srcOrd="4" destOrd="0" presId="urn:microsoft.com/office/officeart/2005/8/layout/orgChart1"/>
    <dgm:cxn modelId="{735C2E19-FCDB-45AC-8250-871FC58D7136}" type="presParOf" srcId="{1D4B08BC-6A3A-4BD9-BEE6-F69432F9EB3C}" destId="{7D59BFD6-9117-444E-9537-054B827A1BC5}" srcOrd="5" destOrd="0" presId="urn:microsoft.com/office/officeart/2005/8/layout/orgChart1"/>
    <dgm:cxn modelId="{525E7517-FEF0-411C-BE56-DDB9BA6F61A8}" type="presParOf" srcId="{7D59BFD6-9117-444E-9537-054B827A1BC5}" destId="{D16E30E3-8F04-4B6A-B8F6-9B621354618B}" srcOrd="0" destOrd="0" presId="urn:microsoft.com/office/officeart/2005/8/layout/orgChart1"/>
    <dgm:cxn modelId="{BF046D27-9F38-4540-9426-A237C5F950B3}" type="presParOf" srcId="{D16E30E3-8F04-4B6A-B8F6-9B621354618B}" destId="{23EEA2D5-6905-472D-938D-C9D3881DA42D}" srcOrd="0" destOrd="0" presId="urn:microsoft.com/office/officeart/2005/8/layout/orgChart1"/>
    <dgm:cxn modelId="{35EA7BA4-BFC2-45B4-84AB-5C79FD9F6240}" type="presParOf" srcId="{D16E30E3-8F04-4B6A-B8F6-9B621354618B}" destId="{525F8C2E-93BB-496C-9AA3-4BD9D59C6477}" srcOrd="1" destOrd="0" presId="urn:microsoft.com/office/officeart/2005/8/layout/orgChart1"/>
    <dgm:cxn modelId="{0635D90B-6291-452C-B25C-1577AB91AC67}" type="presParOf" srcId="{7D59BFD6-9117-444E-9537-054B827A1BC5}" destId="{F71FBE60-A044-4B25-B13C-E34CEBDA6592}" srcOrd="1" destOrd="0" presId="urn:microsoft.com/office/officeart/2005/8/layout/orgChart1"/>
    <dgm:cxn modelId="{353F78F0-AD5D-4C4D-9829-111E8F1C0A4B}" type="presParOf" srcId="{7D59BFD6-9117-444E-9537-054B827A1BC5}" destId="{07EA3CB1-5970-4FB6-9CDA-F1F7A982823F}" srcOrd="2" destOrd="0" presId="urn:microsoft.com/office/officeart/2005/8/layout/orgChart1"/>
    <dgm:cxn modelId="{5113E18A-63C7-4900-A178-86652C014B2A}" type="presParOf" srcId="{D49A0385-6271-4AC7-A220-631E6FBBCA21}" destId="{5F0123FB-378C-471B-BA16-718737468F20}" srcOrd="6" destOrd="0" presId="urn:microsoft.com/office/officeart/2005/8/layout/orgChart1"/>
    <dgm:cxn modelId="{9DE2FBCD-5257-4DC4-B789-826093BE8CDC}" type="presParOf" srcId="{D49A0385-6271-4AC7-A220-631E6FBBCA21}" destId="{84FD7AC0-DFE2-473E-BF4C-B4198EE5FD76}" srcOrd="7" destOrd="0" presId="urn:microsoft.com/office/officeart/2005/8/layout/orgChart1"/>
    <dgm:cxn modelId="{AFACFCBC-6340-42CD-B7C0-87F364B7856E}" type="presParOf" srcId="{84FD7AC0-DFE2-473E-BF4C-B4198EE5FD76}" destId="{E6BC825B-A767-4D88-9EE7-39BF29C63C08}" srcOrd="0" destOrd="0" presId="urn:microsoft.com/office/officeart/2005/8/layout/orgChart1"/>
    <dgm:cxn modelId="{BADCE769-8191-45B5-8E06-7657D48186BB}" type="presParOf" srcId="{E6BC825B-A767-4D88-9EE7-39BF29C63C08}" destId="{DBBAE2BB-66EC-4572-B65F-7D1A25488EB5}" srcOrd="0" destOrd="0" presId="urn:microsoft.com/office/officeart/2005/8/layout/orgChart1"/>
    <dgm:cxn modelId="{B5DA66CC-4482-4EC4-B560-258C4AC0A6BF}" type="presParOf" srcId="{E6BC825B-A767-4D88-9EE7-39BF29C63C08}" destId="{CE5F0B2B-3E64-4341-8123-22A2DE8C08D0}" srcOrd="1" destOrd="0" presId="urn:microsoft.com/office/officeart/2005/8/layout/orgChart1"/>
    <dgm:cxn modelId="{38381739-4A6A-4887-A9BD-1BC1443D61F1}" type="presParOf" srcId="{84FD7AC0-DFE2-473E-BF4C-B4198EE5FD76}" destId="{41901ADA-A3D2-450F-9B29-B4F851C88755}" srcOrd="1" destOrd="0" presId="urn:microsoft.com/office/officeart/2005/8/layout/orgChart1"/>
    <dgm:cxn modelId="{A47FA4AD-9D3B-48AA-97AF-068FCF6BD365}" type="presParOf" srcId="{84FD7AC0-DFE2-473E-BF4C-B4198EE5FD76}" destId="{4E4717D2-E08F-4F67-9035-74FE5C3FDE1A}" srcOrd="2" destOrd="0" presId="urn:microsoft.com/office/officeart/2005/8/layout/orgChart1"/>
    <dgm:cxn modelId="{8D53CA93-C2F9-41F5-A470-FFFD05641613}" type="presParOf" srcId="{4E4717D2-E08F-4F67-9035-74FE5C3FDE1A}" destId="{B21BDE91-61E5-4CAE-82CA-7BF1B1B6FE76}" srcOrd="0" destOrd="0" presId="urn:microsoft.com/office/officeart/2005/8/layout/orgChart1"/>
    <dgm:cxn modelId="{E8D1EE54-3A26-48B6-A9A1-B9F15E70F4E5}" type="presParOf" srcId="{4E4717D2-E08F-4F67-9035-74FE5C3FDE1A}" destId="{44CF7B33-2A8B-446E-B0C4-DB4265F76FB0}" srcOrd="1" destOrd="0" presId="urn:microsoft.com/office/officeart/2005/8/layout/orgChart1"/>
    <dgm:cxn modelId="{5DF149B6-07CE-4A59-A0A5-907BDAC2F221}" type="presParOf" srcId="{44CF7B33-2A8B-446E-B0C4-DB4265F76FB0}" destId="{1CF8EB86-6730-429B-93C3-10DF70E899BA}" srcOrd="0" destOrd="0" presId="urn:microsoft.com/office/officeart/2005/8/layout/orgChart1"/>
    <dgm:cxn modelId="{89C8ED37-419A-4606-A314-AE3A7D2226B8}" type="presParOf" srcId="{1CF8EB86-6730-429B-93C3-10DF70E899BA}" destId="{214AF962-624E-4CE4-91CB-13017FDAEDCA}" srcOrd="0" destOrd="0" presId="urn:microsoft.com/office/officeart/2005/8/layout/orgChart1"/>
    <dgm:cxn modelId="{098D1486-C822-43CE-934B-70CFF6959F68}" type="presParOf" srcId="{1CF8EB86-6730-429B-93C3-10DF70E899BA}" destId="{5F33F71A-8566-48C8-A822-6489A62048C9}" srcOrd="1" destOrd="0" presId="urn:microsoft.com/office/officeart/2005/8/layout/orgChart1"/>
    <dgm:cxn modelId="{A888008D-60EF-4EB2-8878-708FB32AB18E}" type="presParOf" srcId="{44CF7B33-2A8B-446E-B0C4-DB4265F76FB0}" destId="{5378E3A7-3132-4872-BC26-9C9391BB417B}" srcOrd="1" destOrd="0" presId="urn:microsoft.com/office/officeart/2005/8/layout/orgChart1"/>
    <dgm:cxn modelId="{6400F4DA-33EF-498F-A15E-A3775F2D1E72}" type="presParOf" srcId="{44CF7B33-2A8B-446E-B0C4-DB4265F76FB0}" destId="{6AD09D6E-C996-47AE-B151-9A55C08B988F}" srcOrd="2" destOrd="0" presId="urn:microsoft.com/office/officeart/2005/8/layout/orgChart1"/>
    <dgm:cxn modelId="{5DCFBDAD-6816-415D-A4C2-0A16C169D656}" type="presParOf" srcId="{4E4717D2-E08F-4F67-9035-74FE5C3FDE1A}" destId="{994172CE-BE64-4BFE-8147-85236A91F5E2}" srcOrd="2" destOrd="0" presId="urn:microsoft.com/office/officeart/2005/8/layout/orgChart1"/>
    <dgm:cxn modelId="{AC446E56-012C-487C-AC6B-755F76178573}" type="presParOf" srcId="{4E4717D2-E08F-4F67-9035-74FE5C3FDE1A}" destId="{DEA21107-20F4-4BCB-831E-F5517F46B080}" srcOrd="3" destOrd="0" presId="urn:microsoft.com/office/officeart/2005/8/layout/orgChart1"/>
    <dgm:cxn modelId="{6DC5D65B-7E82-4597-954F-46632540071C}" type="presParOf" srcId="{DEA21107-20F4-4BCB-831E-F5517F46B080}" destId="{F3B72B5C-BE58-47D4-8F76-59E90223A458}" srcOrd="0" destOrd="0" presId="urn:microsoft.com/office/officeart/2005/8/layout/orgChart1"/>
    <dgm:cxn modelId="{EED575AC-0F94-4660-B8BD-A1745FEEDFE2}" type="presParOf" srcId="{F3B72B5C-BE58-47D4-8F76-59E90223A458}" destId="{EB8D66C7-1586-4CA3-9EC7-16370E2EBF7C}" srcOrd="0" destOrd="0" presId="urn:microsoft.com/office/officeart/2005/8/layout/orgChart1"/>
    <dgm:cxn modelId="{0FDD5270-E05C-4EC7-92AC-E5B79C0AA860}" type="presParOf" srcId="{F3B72B5C-BE58-47D4-8F76-59E90223A458}" destId="{D097F4C8-4675-4E13-9F7F-1A7D00BC137E}" srcOrd="1" destOrd="0" presId="urn:microsoft.com/office/officeart/2005/8/layout/orgChart1"/>
    <dgm:cxn modelId="{9062651B-9200-44C4-AD52-ED12AB140F84}" type="presParOf" srcId="{DEA21107-20F4-4BCB-831E-F5517F46B080}" destId="{DC1A9D0F-A79B-49B8-877C-6B87B482E706}" srcOrd="1" destOrd="0" presId="urn:microsoft.com/office/officeart/2005/8/layout/orgChart1"/>
    <dgm:cxn modelId="{6B923A4C-CBFA-40AA-A878-D534CBFF0893}" type="presParOf" srcId="{DEA21107-20F4-4BCB-831E-F5517F46B080}" destId="{B487A400-DEC8-48B4-ADB4-016B2E1401A9}" srcOrd="2" destOrd="0" presId="urn:microsoft.com/office/officeart/2005/8/layout/orgChart1"/>
    <dgm:cxn modelId="{9B1F80FA-B016-475D-99AB-BA2F213D1B02}" type="presParOf" srcId="{4E4717D2-E08F-4F67-9035-74FE5C3FDE1A}" destId="{25F85109-3E38-4C42-B057-DB60B0C95444}" srcOrd="4" destOrd="0" presId="urn:microsoft.com/office/officeart/2005/8/layout/orgChart1"/>
    <dgm:cxn modelId="{EF3FD8F2-C41E-436C-A3CD-BD18087D7699}" type="presParOf" srcId="{4E4717D2-E08F-4F67-9035-74FE5C3FDE1A}" destId="{1573D92C-6316-4A18-A9CC-34C89DC5FACB}" srcOrd="5" destOrd="0" presId="urn:microsoft.com/office/officeart/2005/8/layout/orgChart1"/>
    <dgm:cxn modelId="{BE5A0255-B3D4-42F7-B92D-C83C06ECBF85}" type="presParOf" srcId="{1573D92C-6316-4A18-A9CC-34C89DC5FACB}" destId="{88345CB8-3C61-4936-BFB7-FA61E3543BD0}" srcOrd="0" destOrd="0" presId="urn:microsoft.com/office/officeart/2005/8/layout/orgChart1"/>
    <dgm:cxn modelId="{4C6EA775-1928-43CF-BBDF-B0CAA0C42DAA}" type="presParOf" srcId="{88345CB8-3C61-4936-BFB7-FA61E3543BD0}" destId="{EC1D12D0-2201-462B-90DC-0D20446F9EB7}" srcOrd="0" destOrd="0" presId="urn:microsoft.com/office/officeart/2005/8/layout/orgChart1"/>
    <dgm:cxn modelId="{33FC69F6-183F-4824-99C2-D64FEB0A97C5}" type="presParOf" srcId="{88345CB8-3C61-4936-BFB7-FA61E3543BD0}" destId="{F37A102A-F9C6-4678-9417-AAB7B0E2F0B7}" srcOrd="1" destOrd="0" presId="urn:microsoft.com/office/officeart/2005/8/layout/orgChart1"/>
    <dgm:cxn modelId="{C6AB67CF-9AEB-4719-84D4-AD5DE88AFFA7}" type="presParOf" srcId="{1573D92C-6316-4A18-A9CC-34C89DC5FACB}" destId="{BFBA3FB1-BEC6-4EA3-B6F9-1E39EE455EE5}" srcOrd="1" destOrd="0" presId="urn:microsoft.com/office/officeart/2005/8/layout/orgChart1"/>
    <dgm:cxn modelId="{3DF17CB1-99D3-47C6-84AD-DA69F1E9FD99}" type="presParOf" srcId="{1573D92C-6316-4A18-A9CC-34C89DC5FACB}" destId="{C8E9F0D7-B362-4E36-BA2B-3536BABD70E1}" srcOrd="2" destOrd="0" presId="urn:microsoft.com/office/officeart/2005/8/layout/orgChart1"/>
    <dgm:cxn modelId="{B9FAB404-737A-4CC0-9596-384E702E186A}" type="presParOf" srcId="{4E4717D2-E08F-4F67-9035-74FE5C3FDE1A}" destId="{265CDE26-7F0C-40D5-B932-C347B0FB725A}" srcOrd="6" destOrd="0" presId="urn:microsoft.com/office/officeart/2005/8/layout/orgChart1"/>
    <dgm:cxn modelId="{0399F6C4-6D90-4091-BE56-668706A413AD}" type="presParOf" srcId="{4E4717D2-E08F-4F67-9035-74FE5C3FDE1A}" destId="{A903057B-27C9-46DB-B987-FBA155163CDF}" srcOrd="7" destOrd="0" presId="urn:microsoft.com/office/officeart/2005/8/layout/orgChart1"/>
    <dgm:cxn modelId="{C9C9EF61-B00E-419F-A82F-198206087CA9}" type="presParOf" srcId="{A903057B-27C9-46DB-B987-FBA155163CDF}" destId="{8EBC7E56-DF02-4AF3-A019-629F47C5F2CA}" srcOrd="0" destOrd="0" presId="urn:microsoft.com/office/officeart/2005/8/layout/orgChart1"/>
    <dgm:cxn modelId="{3B5FEEBB-FA7C-4340-89DA-537C08988880}" type="presParOf" srcId="{8EBC7E56-DF02-4AF3-A019-629F47C5F2CA}" destId="{41947440-EB5D-4E23-98DC-67C08C8FBCC6}" srcOrd="0" destOrd="0" presId="urn:microsoft.com/office/officeart/2005/8/layout/orgChart1"/>
    <dgm:cxn modelId="{BBA9B9EC-6549-40F3-933F-527858B2F2A1}" type="presParOf" srcId="{8EBC7E56-DF02-4AF3-A019-629F47C5F2CA}" destId="{99991210-7D54-47CC-B00E-5FE9B6AF1420}" srcOrd="1" destOrd="0" presId="urn:microsoft.com/office/officeart/2005/8/layout/orgChart1"/>
    <dgm:cxn modelId="{6866BDA7-32CE-46F4-B32C-95FD849B10F9}" type="presParOf" srcId="{A903057B-27C9-46DB-B987-FBA155163CDF}" destId="{E62F6DD1-FC7D-4FE6-90DB-9898FD2A4440}" srcOrd="1" destOrd="0" presId="urn:microsoft.com/office/officeart/2005/8/layout/orgChart1"/>
    <dgm:cxn modelId="{B6CBA84D-8360-4743-817E-BFE0F408172D}" type="presParOf" srcId="{A903057B-27C9-46DB-B987-FBA155163CDF}" destId="{027B781B-EC78-4A35-AF1E-C8C2326F5F16}" srcOrd="2" destOrd="0" presId="urn:microsoft.com/office/officeart/2005/8/layout/orgChart1"/>
    <dgm:cxn modelId="{08C87948-8DF0-43C5-91C0-1272835406F8}" type="presParOf" srcId="{4E4717D2-E08F-4F67-9035-74FE5C3FDE1A}" destId="{33209BD9-47A3-411F-8B47-99EEEB302511}" srcOrd="8" destOrd="0" presId="urn:microsoft.com/office/officeart/2005/8/layout/orgChart1"/>
    <dgm:cxn modelId="{CBBF4F07-3B7B-4CB2-B0FB-A16633BBE91A}" type="presParOf" srcId="{4E4717D2-E08F-4F67-9035-74FE5C3FDE1A}" destId="{A39BC0B0-A381-4E29-B283-C8FA57835FFD}" srcOrd="9" destOrd="0" presId="urn:microsoft.com/office/officeart/2005/8/layout/orgChart1"/>
    <dgm:cxn modelId="{C7100252-30B4-43FA-AFBE-0A0D1A2EFB76}" type="presParOf" srcId="{A39BC0B0-A381-4E29-B283-C8FA57835FFD}" destId="{7C09C1B7-D201-42AB-BB05-0A276BAD1A2B}" srcOrd="0" destOrd="0" presId="urn:microsoft.com/office/officeart/2005/8/layout/orgChart1"/>
    <dgm:cxn modelId="{6C474605-340A-41C2-A7EE-A3AD5701A39A}" type="presParOf" srcId="{7C09C1B7-D201-42AB-BB05-0A276BAD1A2B}" destId="{BC3A76C1-6895-4DC1-9D51-AFAF3BFD9431}" srcOrd="0" destOrd="0" presId="urn:microsoft.com/office/officeart/2005/8/layout/orgChart1"/>
    <dgm:cxn modelId="{DEB7B127-B97B-4097-BF3C-2F143D57AEF2}" type="presParOf" srcId="{7C09C1B7-D201-42AB-BB05-0A276BAD1A2B}" destId="{311737EE-DB09-4250-BAF6-2EF9947EE42C}" srcOrd="1" destOrd="0" presId="urn:microsoft.com/office/officeart/2005/8/layout/orgChart1"/>
    <dgm:cxn modelId="{D2162558-E7D0-4BFB-B080-3BF388BE2CC5}" type="presParOf" srcId="{A39BC0B0-A381-4E29-B283-C8FA57835FFD}" destId="{6F6F39ED-6AB5-4919-BE08-604CC872B489}" srcOrd="1" destOrd="0" presId="urn:microsoft.com/office/officeart/2005/8/layout/orgChart1"/>
    <dgm:cxn modelId="{95110966-4819-4CCB-97F9-3317B5C4D303}" type="presParOf" srcId="{A39BC0B0-A381-4E29-B283-C8FA57835FFD}" destId="{747B15E8-CDA3-43F5-AC45-BDAD94BB8F03}" srcOrd="2" destOrd="0" presId="urn:microsoft.com/office/officeart/2005/8/layout/orgChart1"/>
    <dgm:cxn modelId="{CAE60E75-9549-41ED-B297-0B4B8572D81B}" type="presParOf" srcId="{4E4717D2-E08F-4F67-9035-74FE5C3FDE1A}" destId="{987DD3BF-7AB0-47EF-9D36-D9FD414E804C}" srcOrd="10" destOrd="0" presId="urn:microsoft.com/office/officeart/2005/8/layout/orgChart1"/>
    <dgm:cxn modelId="{5280DC57-5DA6-4A73-83C2-5D5728317AA7}" type="presParOf" srcId="{4E4717D2-E08F-4F67-9035-74FE5C3FDE1A}" destId="{92C92CBC-680A-4174-8A1B-DA3F4B5B10CA}" srcOrd="11" destOrd="0" presId="urn:microsoft.com/office/officeart/2005/8/layout/orgChart1"/>
    <dgm:cxn modelId="{A83A29BE-0694-4E84-91F8-04E2B9D9EEFD}" type="presParOf" srcId="{92C92CBC-680A-4174-8A1B-DA3F4B5B10CA}" destId="{79FE406E-8152-4F46-9006-156CB2F1049E}" srcOrd="0" destOrd="0" presId="urn:microsoft.com/office/officeart/2005/8/layout/orgChart1"/>
    <dgm:cxn modelId="{CA197322-109F-4ECE-9B12-275E5B720153}" type="presParOf" srcId="{79FE406E-8152-4F46-9006-156CB2F1049E}" destId="{972136E7-A241-43C0-A40D-E8AFE247F29A}" srcOrd="0" destOrd="0" presId="urn:microsoft.com/office/officeart/2005/8/layout/orgChart1"/>
    <dgm:cxn modelId="{1DF81727-B4C3-4E44-88BB-355F4D3BE6CF}" type="presParOf" srcId="{79FE406E-8152-4F46-9006-156CB2F1049E}" destId="{1FABCA7E-475C-4268-880E-638B156EBF40}" srcOrd="1" destOrd="0" presId="urn:microsoft.com/office/officeart/2005/8/layout/orgChart1"/>
    <dgm:cxn modelId="{14851878-648D-4FB8-A433-7B0A92CB7ACC}" type="presParOf" srcId="{92C92CBC-680A-4174-8A1B-DA3F4B5B10CA}" destId="{E18F0793-A7F5-4341-A1B7-C1E3DE2CE566}" srcOrd="1" destOrd="0" presId="urn:microsoft.com/office/officeart/2005/8/layout/orgChart1"/>
    <dgm:cxn modelId="{459B4111-87CF-48BE-A6A8-100357911993}" type="presParOf" srcId="{92C92CBC-680A-4174-8A1B-DA3F4B5B10CA}" destId="{1D9AF40E-E3F6-42B3-A5D7-EF3037B9B3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DD3BF-7AB0-47EF-9D36-D9FD414E804C}">
      <dsp:nvSpPr>
        <dsp:cNvPr id="0" name=""/>
        <dsp:cNvSpPr/>
      </dsp:nvSpPr>
      <dsp:spPr>
        <a:xfrm>
          <a:off x="4818623" y="811606"/>
          <a:ext cx="91440" cy="1932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2042"/>
              </a:lnTo>
              <a:lnTo>
                <a:pt x="104453" y="1932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09BD9-47A3-411F-8B47-99EEEB302511}">
      <dsp:nvSpPr>
        <dsp:cNvPr id="0" name=""/>
        <dsp:cNvSpPr/>
      </dsp:nvSpPr>
      <dsp:spPr>
        <a:xfrm>
          <a:off x="4818623" y="811606"/>
          <a:ext cx="91440" cy="159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842"/>
              </a:lnTo>
              <a:lnTo>
                <a:pt x="105484" y="1591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CDE26-7F0C-40D5-B932-C347B0FB725A}">
      <dsp:nvSpPr>
        <dsp:cNvPr id="0" name=""/>
        <dsp:cNvSpPr/>
      </dsp:nvSpPr>
      <dsp:spPr>
        <a:xfrm>
          <a:off x="4818623" y="811606"/>
          <a:ext cx="91440" cy="1261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1210"/>
              </a:lnTo>
              <a:lnTo>
                <a:pt x="86311" y="12612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5109-3E38-4C42-B057-DB60B0C95444}">
      <dsp:nvSpPr>
        <dsp:cNvPr id="0" name=""/>
        <dsp:cNvSpPr/>
      </dsp:nvSpPr>
      <dsp:spPr>
        <a:xfrm>
          <a:off x="4818623" y="811606"/>
          <a:ext cx="91440" cy="908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8795"/>
              </a:lnTo>
              <a:lnTo>
                <a:pt x="81654" y="9087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172CE-BE64-4BFE-8147-85236A91F5E2}">
      <dsp:nvSpPr>
        <dsp:cNvPr id="0" name=""/>
        <dsp:cNvSpPr/>
      </dsp:nvSpPr>
      <dsp:spPr>
        <a:xfrm>
          <a:off x="4818623" y="811606"/>
          <a:ext cx="91440" cy="566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545"/>
              </a:lnTo>
              <a:lnTo>
                <a:pt x="69868" y="5665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BDE91-61E5-4CAE-82CA-7BF1B1B6FE76}">
      <dsp:nvSpPr>
        <dsp:cNvPr id="0" name=""/>
        <dsp:cNvSpPr/>
      </dsp:nvSpPr>
      <dsp:spPr>
        <a:xfrm>
          <a:off x="4818623" y="811606"/>
          <a:ext cx="91440" cy="20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675"/>
              </a:lnTo>
              <a:lnTo>
                <a:pt x="88182" y="20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123FB-378C-471B-BA16-718737468F20}">
      <dsp:nvSpPr>
        <dsp:cNvPr id="0" name=""/>
        <dsp:cNvSpPr/>
      </dsp:nvSpPr>
      <dsp:spPr>
        <a:xfrm>
          <a:off x="3068816" y="351948"/>
          <a:ext cx="1488759" cy="3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274"/>
              </a:lnTo>
              <a:lnTo>
                <a:pt x="1488759" y="306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ADE-EBB3-4ED5-900E-A5C8012809B8}">
      <dsp:nvSpPr>
        <dsp:cNvPr id="0" name=""/>
        <dsp:cNvSpPr/>
      </dsp:nvSpPr>
      <dsp:spPr>
        <a:xfrm>
          <a:off x="3716066" y="809063"/>
          <a:ext cx="416223" cy="411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775"/>
              </a:lnTo>
              <a:lnTo>
                <a:pt x="416223" y="411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22932-8A0A-4D75-A30D-449BD70A82A2}">
      <dsp:nvSpPr>
        <dsp:cNvPr id="0" name=""/>
        <dsp:cNvSpPr/>
      </dsp:nvSpPr>
      <dsp:spPr>
        <a:xfrm>
          <a:off x="3419004" y="1496246"/>
          <a:ext cx="303608" cy="1589652"/>
        </a:xfrm>
        <a:custGeom>
          <a:avLst/>
          <a:gdLst/>
          <a:ahLst/>
          <a:cxnLst/>
          <a:rect l="0" t="0" r="0" b="0"/>
          <a:pathLst>
            <a:path>
              <a:moveTo>
                <a:pt x="303608" y="0"/>
              </a:moveTo>
              <a:lnTo>
                <a:pt x="0" y="1589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FF513-5D83-4552-A089-3D01D45322EC}">
      <dsp:nvSpPr>
        <dsp:cNvPr id="0" name=""/>
        <dsp:cNvSpPr/>
      </dsp:nvSpPr>
      <dsp:spPr>
        <a:xfrm>
          <a:off x="3424514" y="1496246"/>
          <a:ext cx="298099" cy="1275466"/>
        </a:xfrm>
        <a:custGeom>
          <a:avLst/>
          <a:gdLst/>
          <a:ahLst/>
          <a:cxnLst/>
          <a:rect l="0" t="0" r="0" b="0"/>
          <a:pathLst>
            <a:path>
              <a:moveTo>
                <a:pt x="298099" y="0"/>
              </a:moveTo>
              <a:lnTo>
                <a:pt x="0" y="1275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0FC03-ABD0-4327-9DEB-CA42831BAF29}">
      <dsp:nvSpPr>
        <dsp:cNvPr id="0" name=""/>
        <dsp:cNvSpPr/>
      </dsp:nvSpPr>
      <dsp:spPr>
        <a:xfrm>
          <a:off x="3722613" y="1496246"/>
          <a:ext cx="301700" cy="95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1700" y="9568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C9D0A-74D0-4676-8D47-5F66BFE53D19}">
      <dsp:nvSpPr>
        <dsp:cNvPr id="0" name=""/>
        <dsp:cNvSpPr/>
      </dsp:nvSpPr>
      <dsp:spPr>
        <a:xfrm>
          <a:off x="3423667" y="1496246"/>
          <a:ext cx="298945" cy="627264"/>
        </a:xfrm>
        <a:custGeom>
          <a:avLst/>
          <a:gdLst/>
          <a:ahLst/>
          <a:cxnLst/>
          <a:rect l="0" t="0" r="0" b="0"/>
          <a:pathLst>
            <a:path>
              <a:moveTo>
                <a:pt x="298945" y="0"/>
              </a:moveTo>
              <a:lnTo>
                <a:pt x="0" y="6272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F6E2-9721-431D-A888-BA279CEAD091}">
      <dsp:nvSpPr>
        <dsp:cNvPr id="0" name=""/>
        <dsp:cNvSpPr/>
      </dsp:nvSpPr>
      <dsp:spPr>
        <a:xfrm>
          <a:off x="3722613" y="1496246"/>
          <a:ext cx="306541" cy="292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541" y="292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4EA8E-E86C-4DD3-866A-992D962E8626}">
      <dsp:nvSpPr>
        <dsp:cNvPr id="0" name=""/>
        <dsp:cNvSpPr/>
      </dsp:nvSpPr>
      <dsp:spPr>
        <a:xfrm>
          <a:off x="3415845" y="809063"/>
          <a:ext cx="300221" cy="533798"/>
        </a:xfrm>
        <a:custGeom>
          <a:avLst/>
          <a:gdLst/>
          <a:ahLst/>
          <a:cxnLst/>
          <a:rect l="0" t="0" r="0" b="0"/>
          <a:pathLst>
            <a:path>
              <a:moveTo>
                <a:pt x="300221" y="0"/>
              </a:moveTo>
              <a:lnTo>
                <a:pt x="0" y="533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91AC0-2925-44FB-B453-9EA18B50729D}">
      <dsp:nvSpPr>
        <dsp:cNvPr id="0" name=""/>
        <dsp:cNvSpPr/>
      </dsp:nvSpPr>
      <dsp:spPr>
        <a:xfrm>
          <a:off x="3061472" y="1172599"/>
          <a:ext cx="104025" cy="1322766"/>
        </a:xfrm>
        <a:custGeom>
          <a:avLst/>
          <a:gdLst/>
          <a:ahLst/>
          <a:cxnLst/>
          <a:rect l="0" t="0" r="0" b="0"/>
          <a:pathLst>
            <a:path>
              <a:moveTo>
                <a:pt x="104025" y="0"/>
              </a:moveTo>
              <a:lnTo>
                <a:pt x="104025" y="1322766"/>
              </a:lnTo>
              <a:lnTo>
                <a:pt x="0" y="1322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1F03D-2D8E-4F89-A783-4A735373466E}">
      <dsp:nvSpPr>
        <dsp:cNvPr id="0" name=""/>
        <dsp:cNvSpPr/>
      </dsp:nvSpPr>
      <dsp:spPr>
        <a:xfrm>
          <a:off x="3047981" y="1172599"/>
          <a:ext cx="91440" cy="939149"/>
        </a:xfrm>
        <a:custGeom>
          <a:avLst/>
          <a:gdLst/>
          <a:ahLst/>
          <a:cxnLst/>
          <a:rect l="0" t="0" r="0" b="0"/>
          <a:pathLst>
            <a:path>
              <a:moveTo>
                <a:pt x="117516" y="0"/>
              </a:moveTo>
              <a:lnTo>
                <a:pt x="117516" y="939149"/>
              </a:lnTo>
              <a:lnTo>
                <a:pt x="45720" y="939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1E146-B2C8-4399-8977-CF5C3AB084C0}">
      <dsp:nvSpPr>
        <dsp:cNvPr id="0" name=""/>
        <dsp:cNvSpPr/>
      </dsp:nvSpPr>
      <dsp:spPr>
        <a:xfrm>
          <a:off x="3089524" y="1172599"/>
          <a:ext cx="91440" cy="599443"/>
        </a:xfrm>
        <a:custGeom>
          <a:avLst/>
          <a:gdLst/>
          <a:ahLst/>
          <a:cxnLst/>
          <a:rect l="0" t="0" r="0" b="0"/>
          <a:pathLst>
            <a:path>
              <a:moveTo>
                <a:pt x="75973" y="0"/>
              </a:moveTo>
              <a:lnTo>
                <a:pt x="75973" y="599443"/>
              </a:lnTo>
              <a:lnTo>
                <a:pt x="45720" y="599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6EFA-4E91-4C27-AC44-3F9130391E18}">
      <dsp:nvSpPr>
        <dsp:cNvPr id="0" name=""/>
        <dsp:cNvSpPr/>
      </dsp:nvSpPr>
      <dsp:spPr>
        <a:xfrm>
          <a:off x="3119777" y="1172599"/>
          <a:ext cx="91440" cy="2453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7689" y="245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90756-A671-43EA-A45E-7D8B34B9B774}">
      <dsp:nvSpPr>
        <dsp:cNvPr id="0" name=""/>
        <dsp:cNvSpPr/>
      </dsp:nvSpPr>
      <dsp:spPr>
        <a:xfrm>
          <a:off x="3472265" y="809063"/>
          <a:ext cx="243801" cy="210151"/>
        </a:xfrm>
        <a:custGeom>
          <a:avLst/>
          <a:gdLst/>
          <a:ahLst/>
          <a:cxnLst/>
          <a:rect l="0" t="0" r="0" b="0"/>
          <a:pathLst>
            <a:path>
              <a:moveTo>
                <a:pt x="243801" y="0"/>
              </a:moveTo>
              <a:lnTo>
                <a:pt x="243801" y="210151"/>
              </a:lnTo>
              <a:lnTo>
                <a:pt x="0" y="2101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33871-C58B-4558-B9F8-A82149AB788F}">
      <dsp:nvSpPr>
        <dsp:cNvPr id="0" name=""/>
        <dsp:cNvSpPr/>
      </dsp:nvSpPr>
      <dsp:spPr>
        <a:xfrm>
          <a:off x="3068816" y="351948"/>
          <a:ext cx="340482" cy="303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731"/>
              </a:lnTo>
              <a:lnTo>
                <a:pt x="340482" y="303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0EE8-D43A-4677-A73F-AFDCDDBD52B7}">
      <dsp:nvSpPr>
        <dsp:cNvPr id="0" name=""/>
        <dsp:cNvSpPr/>
      </dsp:nvSpPr>
      <dsp:spPr>
        <a:xfrm>
          <a:off x="2041056" y="810710"/>
          <a:ext cx="210639" cy="1057731"/>
        </a:xfrm>
        <a:custGeom>
          <a:avLst/>
          <a:gdLst/>
          <a:ahLst/>
          <a:cxnLst/>
          <a:rect l="0" t="0" r="0" b="0"/>
          <a:pathLst>
            <a:path>
              <a:moveTo>
                <a:pt x="210639" y="0"/>
              </a:moveTo>
              <a:lnTo>
                <a:pt x="210639" y="1057731"/>
              </a:lnTo>
              <a:lnTo>
                <a:pt x="0" y="10577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DF75-E4ED-4AD9-92E0-7879DA632955}">
      <dsp:nvSpPr>
        <dsp:cNvPr id="0" name=""/>
        <dsp:cNvSpPr/>
      </dsp:nvSpPr>
      <dsp:spPr>
        <a:xfrm>
          <a:off x="2037786" y="810710"/>
          <a:ext cx="213909" cy="623899"/>
        </a:xfrm>
        <a:custGeom>
          <a:avLst/>
          <a:gdLst/>
          <a:ahLst/>
          <a:cxnLst/>
          <a:rect l="0" t="0" r="0" b="0"/>
          <a:pathLst>
            <a:path>
              <a:moveTo>
                <a:pt x="213909" y="0"/>
              </a:moveTo>
              <a:lnTo>
                <a:pt x="213909" y="623899"/>
              </a:lnTo>
              <a:lnTo>
                <a:pt x="0" y="6238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96F46-505D-4371-B80A-E4AE21909D85}">
      <dsp:nvSpPr>
        <dsp:cNvPr id="0" name=""/>
        <dsp:cNvSpPr/>
      </dsp:nvSpPr>
      <dsp:spPr>
        <a:xfrm>
          <a:off x="2045633" y="810710"/>
          <a:ext cx="206062" cy="252982"/>
        </a:xfrm>
        <a:custGeom>
          <a:avLst/>
          <a:gdLst/>
          <a:ahLst/>
          <a:cxnLst/>
          <a:rect l="0" t="0" r="0" b="0"/>
          <a:pathLst>
            <a:path>
              <a:moveTo>
                <a:pt x="206062" y="0"/>
              </a:moveTo>
              <a:lnTo>
                <a:pt x="206062" y="252982"/>
              </a:lnTo>
              <a:lnTo>
                <a:pt x="0" y="252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78CC4-98B7-4D6F-9B4B-15526EDE3D6C}">
      <dsp:nvSpPr>
        <dsp:cNvPr id="0" name=""/>
        <dsp:cNvSpPr/>
      </dsp:nvSpPr>
      <dsp:spPr>
        <a:xfrm>
          <a:off x="2558464" y="351948"/>
          <a:ext cx="510352" cy="305378"/>
        </a:xfrm>
        <a:custGeom>
          <a:avLst/>
          <a:gdLst/>
          <a:ahLst/>
          <a:cxnLst/>
          <a:rect l="0" t="0" r="0" b="0"/>
          <a:pathLst>
            <a:path>
              <a:moveTo>
                <a:pt x="510352" y="0"/>
              </a:moveTo>
              <a:lnTo>
                <a:pt x="510352" y="305378"/>
              </a:lnTo>
              <a:lnTo>
                <a:pt x="0" y="305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194BB-AC76-4695-88C2-D1D75A428012}">
      <dsp:nvSpPr>
        <dsp:cNvPr id="0" name=""/>
        <dsp:cNvSpPr/>
      </dsp:nvSpPr>
      <dsp:spPr>
        <a:xfrm>
          <a:off x="613536" y="810959"/>
          <a:ext cx="544223" cy="1310845"/>
        </a:xfrm>
        <a:custGeom>
          <a:avLst/>
          <a:gdLst/>
          <a:ahLst/>
          <a:cxnLst/>
          <a:rect l="0" t="0" r="0" b="0"/>
          <a:pathLst>
            <a:path>
              <a:moveTo>
                <a:pt x="544223" y="0"/>
              </a:moveTo>
              <a:lnTo>
                <a:pt x="544223" y="1310845"/>
              </a:lnTo>
              <a:lnTo>
                <a:pt x="0" y="1310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6DD4B-9E4C-468B-A713-A9CEC79F7099}">
      <dsp:nvSpPr>
        <dsp:cNvPr id="0" name=""/>
        <dsp:cNvSpPr/>
      </dsp:nvSpPr>
      <dsp:spPr>
        <a:xfrm>
          <a:off x="613536" y="810959"/>
          <a:ext cx="544223" cy="750579"/>
        </a:xfrm>
        <a:custGeom>
          <a:avLst/>
          <a:gdLst/>
          <a:ahLst/>
          <a:cxnLst/>
          <a:rect l="0" t="0" r="0" b="0"/>
          <a:pathLst>
            <a:path>
              <a:moveTo>
                <a:pt x="544223" y="0"/>
              </a:moveTo>
              <a:lnTo>
                <a:pt x="544223" y="750579"/>
              </a:lnTo>
              <a:lnTo>
                <a:pt x="0" y="750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17BE4-8C21-41A9-BC26-10387A7D46C7}">
      <dsp:nvSpPr>
        <dsp:cNvPr id="0" name=""/>
        <dsp:cNvSpPr/>
      </dsp:nvSpPr>
      <dsp:spPr>
        <a:xfrm>
          <a:off x="613536" y="810959"/>
          <a:ext cx="544223" cy="239494"/>
        </a:xfrm>
        <a:custGeom>
          <a:avLst/>
          <a:gdLst/>
          <a:ahLst/>
          <a:cxnLst/>
          <a:rect l="0" t="0" r="0" b="0"/>
          <a:pathLst>
            <a:path>
              <a:moveTo>
                <a:pt x="544223" y="0"/>
              </a:moveTo>
              <a:lnTo>
                <a:pt x="544223" y="239494"/>
              </a:lnTo>
              <a:lnTo>
                <a:pt x="0" y="2394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6FD07-1F2F-451C-8237-268337530DFE}">
      <dsp:nvSpPr>
        <dsp:cNvPr id="0" name=""/>
        <dsp:cNvSpPr/>
      </dsp:nvSpPr>
      <dsp:spPr>
        <a:xfrm>
          <a:off x="1464528" y="351948"/>
          <a:ext cx="1604287" cy="305627"/>
        </a:xfrm>
        <a:custGeom>
          <a:avLst/>
          <a:gdLst/>
          <a:ahLst/>
          <a:cxnLst/>
          <a:rect l="0" t="0" r="0" b="0"/>
          <a:pathLst>
            <a:path>
              <a:moveTo>
                <a:pt x="1604287" y="0"/>
              </a:moveTo>
              <a:lnTo>
                <a:pt x="1604287" y="305627"/>
              </a:lnTo>
              <a:lnTo>
                <a:pt x="0" y="305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A2B98-1792-4B56-8BEE-8C0F82264E45}">
      <dsp:nvSpPr>
        <dsp:cNvPr id="0" name=""/>
        <dsp:cNvSpPr/>
      </dsp:nvSpPr>
      <dsp:spPr>
        <a:xfrm>
          <a:off x="2762048" y="45179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Proyecto SiRCoVeCo</a:t>
          </a:r>
        </a:p>
      </dsp:txBody>
      <dsp:txXfrm>
        <a:off x="2762048" y="45179"/>
        <a:ext cx="613536" cy="306768"/>
      </dsp:txXfrm>
    </dsp:sp>
    <dsp:sp modelId="{266EB8F0-5C23-406D-A804-27FB5F54571E}">
      <dsp:nvSpPr>
        <dsp:cNvPr id="0" name=""/>
        <dsp:cNvSpPr/>
      </dsp:nvSpPr>
      <dsp:spPr>
        <a:xfrm>
          <a:off x="850991" y="504191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1 Fase Inicial</a:t>
          </a:r>
        </a:p>
      </dsp:txBody>
      <dsp:txXfrm>
        <a:off x="850991" y="504191"/>
        <a:ext cx="613536" cy="306768"/>
      </dsp:txXfrm>
    </dsp:sp>
    <dsp:sp modelId="{FEEA2409-F9A3-415C-9588-9CD492F140F2}">
      <dsp:nvSpPr>
        <dsp:cNvPr id="0" name=""/>
        <dsp:cNvSpPr/>
      </dsp:nvSpPr>
      <dsp:spPr>
        <a:xfrm>
          <a:off x="0" y="897069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1.1Reunión inicial</a:t>
          </a:r>
        </a:p>
      </dsp:txBody>
      <dsp:txXfrm>
        <a:off x="0" y="897069"/>
        <a:ext cx="613536" cy="306768"/>
      </dsp:txXfrm>
    </dsp:sp>
    <dsp:sp modelId="{30A030B2-A4B6-4EF6-8B48-760C6B6946DA}">
      <dsp:nvSpPr>
        <dsp:cNvPr id="0" name=""/>
        <dsp:cNvSpPr/>
      </dsp:nvSpPr>
      <dsp:spPr>
        <a:xfrm>
          <a:off x="0" y="1408154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1.2 Ejecución Acta de Constitución</a:t>
          </a:r>
        </a:p>
      </dsp:txBody>
      <dsp:txXfrm>
        <a:off x="0" y="1408154"/>
        <a:ext cx="613536" cy="306768"/>
      </dsp:txXfrm>
    </dsp:sp>
    <dsp:sp modelId="{4A9EA977-844C-4D34-A893-4DDB4068BB80}">
      <dsp:nvSpPr>
        <dsp:cNvPr id="0" name=""/>
        <dsp:cNvSpPr/>
      </dsp:nvSpPr>
      <dsp:spPr>
        <a:xfrm>
          <a:off x="0" y="1968420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1.3 Aprobación Acta de Constitución</a:t>
          </a:r>
        </a:p>
      </dsp:txBody>
      <dsp:txXfrm>
        <a:off x="0" y="1968420"/>
        <a:ext cx="613536" cy="306768"/>
      </dsp:txXfrm>
    </dsp:sp>
    <dsp:sp modelId="{B187E282-42CA-4C02-8D9E-7129AB7B3F9B}">
      <dsp:nvSpPr>
        <dsp:cNvPr id="0" name=""/>
        <dsp:cNvSpPr/>
      </dsp:nvSpPr>
      <dsp:spPr>
        <a:xfrm>
          <a:off x="1944927" y="503942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2 Fase Planificación</a:t>
          </a:r>
        </a:p>
      </dsp:txBody>
      <dsp:txXfrm>
        <a:off x="1944927" y="503942"/>
        <a:ext cx="613536" cy="306768"/>
      </dsp:txXfrm>
    </dsp:sp>
    <dsp:sp modelId="{FDBC0B95-15E7-4041-91F2-47E5AFAC2789}">
      <dsp:nvSpPr>
        <dsp:cNvPr id="0" name=""/>
        <dsp:cNvSpPr/>
      </dsp:nvSpPr>
      <dsp:spPr>
        <a:xfrm>
          <a:off x="1432096" y="910309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2.1 Desarrollo Plan de Gestión de Proyecto</a:t>
          </a:r>
        </a:p>
      </dsp:txBody>
      <dsp:txXfrm>
        <a:off x="1432096" y="910309"/>
        <a:ext cx="613536" cy="306768"/>
      </dsp:txXfrm>
    </dsp:sp>
    <dsp:sp modelId="{A4BD229A-F104-4B34-9219-E592278B390B}">
      <dsp:nvSpPr>
        <dsp:cNvPr id="0" name=""/>
        <dsp:cNvSpPr/>
      </dsp:nvSpPr>
      <dsp:spPr>
        <a:xfrm>
          <a:off x="1424249" y="1281226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2.2 Revisión del Plan de Gestión de Proyecto</a:t>
          </a:r>
        </a:p>
      </dsp:txBody>
      <dsp:txXfrm>
        <a:off x="1424249" y="1281226"/>
        <a:ext cx="613536" cy="306768"/>
      </dsp:txXfrm>
    </dsp:sp>
    <dsp:sp modelId="{377D8FF5-3A0B-466A-B640-FC440BD809AF}">
      <dsp:nvSpPr>
        <dsp:cNvPr id="0" name=""/>
        <dsp:cNvSpPr/>
      </dsp:nvSpPr>
      <dsp:spPr>
        <a:xfrm>
          <a:off x="1427519" y="1715057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2.3 Aprobación del Plan de Gestión del Proyecto</a:t>
          </a:r>
        </a:p>
      </dsp:txBody>
      <dsp:txXfrm>
        <a:off x="1427519" y="1715057"/>
        <a:ext cx="613536" cy="306768"/>
      </dsp:txXfrm>
    </dsp:sp>
    <dsp:sp modelId="{668B4684-46F1-4E57-912E-35D587E7413F}">
      <dsp:nvSpPr>
        <dsp:cNvPr id="0" name=""/>
        <dsp:cNvSpPr/>
      </dsp:nvSpPr>
      <dsp:spPr>
        <a:xfrm>
          <a:off x="3409298" y="502295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 Fase de Ejecución</a:t>
          </a:r>
        </a:p>
      </dsp:txBody>
      <dsp:txXfrm>
        <a:off x="3409298" y="502295"/>
        <a:ext cx="613536" cy="306768"/>
      </dsp:txXfrm>
    </dsp:sp>
    <dsp:sp modelId="{55F66541-9082-43BE-A68F-3AB97B706756}">
      <dsp:nvSpPr>
        <dsp:cNvPr id="0" name=""/>
        <dsp:cNvSpPr/>
      </dsp:nvSpPr>
      <dsp:spPr>
        <a:xfrm>
          <a:off x="2858729" y="865831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3.1 Implementación de Software Local</a:t>
          </a:r>
        </a:p>
      </dsp:txBody>
      <dsp:txXfrm>
        <a:off x="2858729" y="865831"/>
        <a:ext cx="613536" cy="306768"/>
      </dsp:txXfrm>
    </dsp:sp>
    <dsp:sp modelId="{DFEE5AD5-A10C-4BCE-BDA8-2706641DD2AB}">
      <dsp:nvSpPr>
        <dsp:cNvPr id="0" name=""/>
        <dsp:cNvSpPr/>
      </dsp:nvSpPr>
      <dsp:spPr>
        <a:xfrm>
          <a:off x="2553930" y="1264553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3.1.1 Análisis de Requerimientos</a:t>
          </a:r>
        </a:p>
      </dsp:txBody>
      <dsp:txXfrm>
        <a:off x="2553930" y="1264553"/>
        <a:ext cx="613536" cy="306768"/>
      </dsp:txXfrm>
    </dsp:sp>
    <dsp:sp modelId="{C501A73C-8FED-428F-A39D-50CF2EF24A13}">
      <dsp:nvSpPr>
        <dsp:cNvPr id="0" name=""/>
        <dsp:cNvSpPr/>
      </dsp:nvSpPr>
      <dsp:spPr>
        <a:xfrm>
          <a:off x="2521707" y="1618658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3.1.2 Diseño Solución</a:t>
          </a:r>
        </a:p>
      </dsp:txBody>
      <dsp:txXfrm>
        <a:off x="2521707" y="1618658"/>
        <a:ext cx="613536" cy="306768"/>
      </dsp:txXfrm>
    </dsp:sp>
    <dsp:sp modelId="{203A4480-E67C-42CC-8023-DFEDCE4772AD}">
      <dsp:nvSpPr>
        <dsp:cNvPr id="0" name=""/>
        <dsp:cNvSpPr/>
      </dsp:nvSpPr>
      <dsp:spPr>
        <a:xfrm>
          <a:off x="2480164" y="1958365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3.1.3 Programación</a:t>
          </a:r>
        </a:p>
      </dsp:txBody>
      <dsp:txXfrm>
        <a:off x="2480164" y="1958365"/>
        <a:ext cx="613536" cy="306768"/>
      </dsp:txXfrm>
    </dsp:sp>
    <dsp:sp modelId="{9C5E7182-8D8B-4451-A425-818CDEEFBD5C}">
      <dsp:nvSpPr>
        <dsp:cNvPr id="0" name=""/>
        <dsp:cNvSpPr/>
      </dsp:nvSpPr>
      <dsp:spPr>
        <a:xfrm>
          <a:off x="2447935" y="2341981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3.1.4 Pruebas</a:t>
          </a:r>
        </a:p>
      </dsp:txBody>
      <dsp:txXfrm>
        <a:off x="2447935" y="2341981"/>
        <a:ext cx="613536" cy="306768"/>
      </dsp:txXfrm>
    </dsp:sp>
    <dsp:sp modelId="{351DE62B-A542-4637-A6D3-9C09815458BD}">
      <dsp:nvSpPr>
        <dsp:cNvPr id="0" name=""/>
        <dsp:cNvSpPr/>
      </dsp:nvSpPr>
      <dsp:spPr>
        <a:xfrm>
          <a:off x="3415845" y="1189477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 Implementación Página web</a:t>
          </a:r>
        </a:p>
      </dsp:txBody>
      <dsp:txXfrm>
        <a:off x="3415845" y="1189477"/>
        <a:ext cx="613536" cy="306768"/>
      </dsp:txXfrm>
    </dsp:sp>
    <dsp:sp modelId="{CF2BC47E-CD0B-4E86-AB4C-83476786A5E2}">
      <dsp:nvSpPr>
        <dsp:cNvPr id="0" name=""/>
        <dsp:cNvSpPr/>
      </dsp:nvSpPr>
      <dsp:spPr>
        <a:xfrm>
          <a:off x="3415618" y="1635859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3.2.1 Análisis de Requerimientos</a:t>
          </a:r>
        </a:p>
      </dsp:txBody>
      <dsp:txXfrm>
        <a:off x="3415618" y="1635859"/>
        <a:ext cx="613536" cy="306768"/>
      </dsp:txXfrm>
    </dsp:sp>
    <dsp:sp modelId="{9756FBB2-44A6-4D5B-B596-ED3A970BAEFA}">
      <dsp:nvSpPr>
        <dsp:cNvPr id="0" name=""/>
        <dsp:cNvSpPr/>
      </dsp:nvSpPr>
      <dsp:spPr>
        <a:xfrm>
          <a:off x="3423667" y="1970126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3.2.2 Diseño</a:t>
          </a:r>
        </a:p>
      </dsp:txBody>
      <dsp:txXfrm>
        <a:off x="3423667" y="1970126"/>
        <a:ext cx="613536" cy="306768"/>
      </dsp:txXfrm>
    </dsp:sp>
    <dsp:sp modelId="{A1E2B725-4026-4DFD-B6C4-7F4365DA7679}">
      <dsp:nvSpPr>
        <dsp:cNvPr id="0" name=""/>
        <dsp:cNvSpPr/>
      </dsp:nvSpPr>
      <dsp:spPr>
        <a:xfrm>
          <a:off x="3410777" y="2299663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3.2.3 Pruebas Locales</a:t>
          </a:r>
        </a:p>
      </dsp:txBody>
      <dsp:txXfrm>
        <a:off x="3410777" y="2299663"/>
        <a:ext cx="613536" cy="306768"/>
      </dsp:txXfrm>
    </dsp:sp>
    <dsp:sp modelId="{DCFC2776-6582-4507-AFFC-D31EC533CE69}">
      <dsp:nvSpPr>
        <dsp:cNvPr id="0" name=""/>
        <dsp:cNvSpPr/>
      </dsp:nvSpPr>
      <dsp:spPr>
        <a:xfrm>
          <a:off x="3424514" y="2618328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3.2.4 Arriendo de hosting</a:t>
          </a:r>
        </a:p>
      </dsp:txBody>
      <dsp:txXfrm>
        <a:off x="3424514" y="2618328"/>
        <a:ext cx="613536" cy="306768"/>
      </dsp:txXfrm>
    </dsp:sp>
    <dsp:sp modelId="{7AF6693B-84F9-4A69-81FD-DA99AF668772}">
      <dsp:nvSpPr>
        <dsp:cNvPr id="0" name=""/>
        <dsp:cNvSpPr/>
      </dsp:nvSpPr>
      <dsp:spPr>
        <a:xfrm>
          <a:off x="3419004" y="2932514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3.2.5 Instalación</a:t>
          </a:r>
        </a:p>
      </dsp:txBody>
      <dsp:txXfrm>
        <a:off x="3419004" y="2932514"/>
        <a:ext cx="613536" cy="306768"/>
      </dsp:txXfrm>
    </dsp:sp>
    <dsp:sp modelId="{23EEA2D5-6905-472D-938D-C9D3881DA42D}">
      <dsp:nvSpPr>
        <dsp:cNvPr id="0" name=""/>
        <dsp:cNvSpPr/>
      </dsp:nvSpPr>
      <dsp:spPr>
        <a:xfrm>
          <a:off x="4132290" y="1067454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3.3 Capacitación</a:t>
          </a:r>
        </a:p>
      </dsp:txBody>
      <dsp:txXfrm>
        <a:off x="4132290" y="1067454"/>
        <a:ext cx="613536" cy="306768"/>
      </dsp:txXfrm>
    </dsp:sp>
    <dsp:sp modelId="{DBBAE2BB-66EC-4572-B65F-7D1A25488EB5}">
      <dsp:nvSpPr>
        <dsp:cNvPr id="0" name=""/>
        <dsp:cNvSpPr/>
      </dsp:nvSpPr>
      <dsp:spPr>
        <a:xfrm>
          <a:off x="4557575" y="504838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 Cierre</a:t>
          </a:r>
        </a:p>
      </dsp:txBody>
      <dsp:txXfrm>
        <a:off x="4557575" y="504838"/>
        <a:ext cx="613536" cy="306768"/>
      </dsp:txXfrm>
    </dsp:sp>
    <dsp:sp modelId="{214AF962-624E-4CE4-91CB-13017FDAEDCA}">
      <dsp:nvSpPr>
        <dsp:cNvPr id="0" name=""/>
        <dsp:cNvSpPr/>
      </dsp:nvSpPr>
      <dsp:spPr>
        <a:xfrm>
          <a:off x="4906806" y="859898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4.1 Reunión de Cierre</a:t>
          </a:r>
        </a:p>
      </dsp:txBody>
      <dsp:txXfrm>
        <a:off x="4906806" y="859898"/>
        <a:ext cx="613536" cy="306768"/>
      </dsp:txXfrm>
    </dsp:sp>
    <dsp:sp modelId="{EB8D66C7-1586-4CA3-9EC7-16370E2EBF7C}">
      <dsp:nvSpPr>
        <dsp:cNvPr id="0" name=""/>
        <dsp:cNvSpPr/>
      </dsp:nvSpPr>
      <dsp:spPr>
        <a:xfrm>
          <a:off x="4888492" y="1224768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4.2 Verificación de los productos</a:t>
          </a:r>
        </a:p>
      </dsp:txBody>
      <dsp:txXfrm>
        <a:off x="4888492" y="1224768"/>
        <a:ext cx="613536" cy="306768"/>
      </dsp:txXfrm>
    </dsp:sp>
    <dsp:sp modelId="{EC1D12D0-2201-462B-90DC-0D20446F9EB7}">
      <dsp:nvSpPr>
        <dsp:cNvPr id="0" name=""/>
        <dsp:cNvSpPr/>
      </dsp:nvSpPr>
      <dsp:spPr>
        <a:xfrm>
          <a:off x="4900278" y="1567017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4.3 Entrega de productos</a:t>
          </a:r>
        </a:p>
      </dsp:txBody>
      <dsp:txXfrm>
        <a:off x="4900278" y="1567017"/>
        <a:ext cx="613536" cy="306768"/>
      </dsp:txXfrm>
    </dsp:sp>
    <dsp:sp modelId="{41947440-EB5D-4E23-98DC-67C08C8FBCC6}">
      <dsp:nvSpPr>
        <dsp:cNvPr id="0" name=""/>
        <dsp:cNvSpPr/>
      </dsp:nvSpPr>
      <dsp:spPr>
        <a:xfrm>
          <a:off x="4904935" y="1919433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4.4 Aprobación de la Conformidad del Proyecto</a:t>
          </a:r>
        </a:p>
      </dsp:txBody>
      <dsp:txXfrm>
        <a:off x="4904935" y="1919433"/>
        <a:ext cx="613536" cy="306768"/>
      </dsp:txXfrm>
    </dsp:sp>
    <dsp:sp modelId="{BC3A76C1-6895-4DC1-9D51-AFAF3BFD9431}">
      <dsp:nvSpPr>
        <dsp:cNvPr id="0" name=""/>
        <dsp:cNvSpPr/>
      </dsp:nvSpPr>
      <dsp:spPr>
        <a:xfrm>
          <a:off x="4924108" y="2250064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4.5 Archivar Documentos del Proyecto</a:t>
          </a:r>
        </a:p>
      </dsp:txBody>
      <dsp:txXfrm>
        <a:off x="4924108" y="2250064"/>
        <a:ext cx="613536" cy="306768"/>
      </dsp:txXfrm>
    </dsp:sp>
    <dsp:sp modelId="{972136E7-A241-43C0-A40D-E8AFE247F29A}">
      <dsp:nvSpPr>
        <dsp:cNvPr id="0" name=""/>
        <dsp:cNvSpPr/>
      </dsp:nvSpPr>
      <dsp:spPr>
        <a:xfrm>
          <a:off x="4923077" y="2590264"/>
          <a:ext cx="613536" cy="306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00" kern="1200"/>
            <a:t>4.6 Informe de Cierre</a:t>
          </a:r>
        </a:p>
      </dsp:txBody>
      <dsp:txXfrm>
        <a:off x="4923077" y="2590264"/>
        <a:ext cx="613536" cy="30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F691-92BA-499F-AE72-597204017BA1}" type="datetimeFigureOut">
              <a:rPr lang="es-ES" smtClean="0"/>
              <a:t>03/09/2014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75B9-3F68-4EA3-B58B-8BF383DB0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24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_segala\Desktop\casita y fond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88900"/>
            <a:ext cx="9251951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11968" y="341702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FFFF00"/>
                </a:solidFill>
                <a:latin typeface="ITC Avant Garde Std Md" pitchFamily="34" charset="0"/>
              </a:defRPr>
            </a:lvl1pPr>
          </a:lstStyle>
          <a:p>
            <a:r>
              <a:rPr lang="es-ES" dirty="0" smtClean="0"/>
              <a:t>ÚLTIMA LÍNEA DEL 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11968" y="191683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ITC Avant Garde Std M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dirty="0" smtClean="0"/>
              <a:t>TÍTULO PRESENTACIÓN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1968" y="186210"/>
            <a:ext cx="7772400" cy="5784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baseline="0">
                <a:solidFill>
                  <a:schemeClr val="bg1">
                    <a:lumMod val="50000"/>
                  </a:schemeClr>
                </a:solidFill>
                <a:latin typeface="ITC Avant Garde Std Md" pitchFamily="34" charset="0"/>
              </a:defRPr>
            </a:lvl1pPr>
          </a:lstStyle>
          <a:p>
            <a:r>
              <a:rPr lang="es-CL" dirty="0" smtClean="0"/>
              <a:t>TÍTULO DIAPOSITIVA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5416" y="2540496"/>
            <a:ext cx="6400800" cy="1752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Texto, texto, texto, texto, texto, texto, texto, texto, texto, texto, texto, texto, texto, texto, texto, texto, texto, texto, texto, texto, texto, texto, texto, texto.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Plan de Proyecto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Calidad</a:t>
            </a:r>
          </a:p>
          <a:p>
            <a:r>
              <a:rPr lang="es-CL" dirty="0"/>
              <a:t>	</a:t>
            </a:r>
            <a:r>
              <a:rPr lang="es-CL" dirty="0" smtClean="0"/>
              <a:t>Estándares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97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Ciclo de Vida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Iterativo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927792" cy="2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CMM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Nivel Actual</a:t>
            </a:r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Nivel Esperado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06971"/>
            <a:ext cx="5324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Matriz de Riesgo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17627"/>
              </p:ext>
            </p:extLst>
          </p:nvPr>
        </p:nvGraphicFramePr>
        <p:xfrm>
          <a:off x="1403648" y="1484784"/>
          <a:ext cx="5605780" cy="354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/>
                <a:gridCol w="1868805"/>
                <a:gridCol w="1868805"/>
              </a:tblGrid>
              <a:tr h="146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Riesgo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probabilidad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impacto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Mal análisis de los requerimientos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Alta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Atraso en el camino crítico del proyecto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Falla de notebooks 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Baja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Baja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Mal dominio de lenguaje de programación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Difícil integración de las partes realizadas en paralelo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 equipo se enferma en etapa crucial del proyecto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Baja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No cumplimiento de las fechas de entrega de los hitos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Falta de presupuesto para adquirir recursos esenciales en alguna etapa del proyecto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Baja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Grave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Conflicto entre miembros del proyecto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Bajo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9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08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control y registro </a:t>
            </a:r>
            <a:br>
              <a:rPr lang="es-ES" dirty="0" smtClean="0"/>
            </a:br>
            <a:r>
              <a:rPr lang="es-ES" dirty="0" smtClean="0"/>
              <a:t>Clínica “Colón”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Taller de Proyecto Informático </a:t>
            </a:r>
            <a:r>
              <a:rPr lang="es-CL" dirty="0" smtClean="0"/>
              <a:t>2</a:t>
            </a:r>
            <a:endParaRPr lang="es-C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6084168" y="4653136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chemeClr val="bg1"/>
                </a:solidFill>
                <a:latin typeface="ITC Avant Garde Std Md"/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bg1"/>
                </a:solidFill>
                <a:latin typeface="ITC Avant Garde Std Md"/>
              </a:rPr>
              <a:t> </a:t>
            </a:r>
            <a:r>
              <a:rPr lang="es-CL" sz="2000" b="1" dirty="0" smtClean="0">
                <a:solidFill>
                  <a:schemeClr val="bg1"/>
                </a:solidFill>
                <a:latin typeface="ITC Avant Garde Std Md"/>
              </a:rPr>
              <a:t>Cristian Tapia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bg1"/>
                </a:solidFill>
                <a:latin typeface="ITC Avant Garde Std Md"/>
              </a:rPr>
              <a:t> </a:t>
            </a:r>
            <a:r>
              <a:rPr lang="es-CL" sz="2000" b="1" dirty="0" err="1" smtClean="0">
                <a:solidFill>
                  <a:schemeClr val="bg1"/>
                </a:solidFill>
                <a:latin typeface="ITC Avant Garde Std Md"/>
              </a:rPr>
              <a:t>Veljko</a:t>
            </a:r>
            <a:r>
              <a:rPr lang="es-CL" sz="2000" b="1" dirty="0" smtClean="0">
                <a:solidFill>
                  <a:schemeClr val="bg1"/>
                </a:solidFill>
                <a:latin typeface="ITC Avant Garde Std Md"/>
              </a:rPr>
              <a:t> </a:t>
            </a:r>
            <a:r>
              <a:rPr lang="es-CL" sz="2000" b="1" dirty="0" err="1" smtClean="0">
                <a:solidFill>
                  <a:schemeClr val="bg1"/>
                </a:solidFill>
                <a:latin typeface="ITC Avant Garde Std Md"/>
              </a:rPr>
              <a:t>Tretter</a:t>
            </a:r>
            <a:endParaRPr lang="es-CL" sz="2000" b="1" dirty="0">
              <a:solidFill>
                <a:schemeClr val="bg1"/>
              </a:solidFill>
              <a:latin typeface="ITC Avant Garde Std M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Antecedentes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Propuesta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Plan de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Ciclo de Vida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Matriz de riesgo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Conclusión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Clínica Colón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Tipos de Atención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19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Propuesta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Dos sistemas: Uno Local y uno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14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Sistema Local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Sistema de registro de clientes</a:t>
            </a:r>
          </a:p>
          <a:p>
            <a:r>
              <a:rPr lang="es-CL" dirty="0" smtClean="0"/>
              <a:t>Sistema de registro de mascotas</a:t>
            </a:r>
          </a:p>
          <a:p>
            <a:r>
              <a:rPr lang="es-CL" dirty="0" smtClean="0"/>
              <a:t>Sistema de registro historial medico</a:t>
            </a:r>
          </a:p>
          <a:p>
            <a:r>
              <a:rPr lang="es-CL" dirty="0" smtClean="0"/>
              <a:t>Sistema de registro de horas</a:t>
            </a:r>
          </a:p>
          <a:p>
            <a:r>
              <a:rPr lang="es-CL" dirty="0" smtClean="0"/>
              <a:t>Sistema estadístico de atenciones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68" y="908720"/>
            <a:ext cx="3048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Sistema Web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Sistema de Toma de Horas</a:t>
            </a:r>
          </a:p>
          <a:p>
            <a:endParaRPr lang="es-CL" dirty="0"/>
          </a:p>
          <a:p>
            <a:r>
              <a:rPr lang="es-CL" dirty="0" smtClean="0"/>
              <a:t>Muestra de historial médico Online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31" y="467991"/>
            <a:ext cx="4191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Plan de Proyecto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Alcance</a:t>
            </a:r>
          </a:p>
        </p:txBody>
      </p:sp>
      <p:graphicFrame>
        <p:nvGraphicFramePr>
          <p:cNvPr id="4" name="Diagram 1"/>
          <p:cNvGraphicFramePr/>
          <p:nvPr/>
        </p:nvGraphicFramePr>
        <p:xfrm>
          <a:off x="1566862" y="1314450"/>
          <a:ext cx="6010275" cy="422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31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Plan de Proyecto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Sistema de Toma de Horas</a:t>
            </a:r>
          </a:p>
          <a:p>
            <a:endParaRPr lang="es-CL" dirty="0"/>
          </a:p>
          <a:p>
            <a:r>
              <a:rPr lang="es-CL" dirty="0" smtClean="0"/>
              <a:t>Muestra de historial médico Online</a:t>
            </a:r>
          </a:p>
        </p:txBody>
      </p:sp>
    </p:spTree>
    <p:extLst>
      <p:ext uri="{BB962C8B-B14F-4D97-AF65-F5344CB8AC3E}">
        <p14:creationId xmlns:p14="http://schemas.microsoft.com/office/powerpoint/2010/main" val="36182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322</Words>
  <Application>Microsoft Office PowerPoint</Application>
  <PresentationFormat>Presentación en pantalla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ITC Avant Garde Std Md</vt:lpstr>
      <vt:lpstr>Times New Roman</vt:lpstr>
      <vt:lpstr>Tema de Office</vt:lpstr>
      <vt:lpstr>Presentación de PowerPoint</vt:lpstr>
      <vt:lpstr>Sistema de control y registro  Clínica “Colón” </vt:lpstr>
      <vt:lpstr>Índice</vt:lpstr>
      <vt:lpstr>Antecedentes</vt:lpstr>
      <vt:lpstr>Propuesta</vt:lpstr>
      <vt:lpstr>Sistema Local</vt:lpstr>
      <vt:lpstr>Sistema Web</vt:lpstr>
      <vt:lpstr>Plan de Proyecto</vt:lpstr>
      <vt:lpstr>Plan de Proyecto</vt:lpstr>
      <vt:lpstr>Plan de Proyecto</vt:lpstr>
      <vt:lpstr>Ciclo de Vida</vt:lpstr>
      <vt:lpstr>CMM</vt:lpstr>
      <vt:lpstr>Matriz de Riesgo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caedoc</dc:creator>
  <cp:lastModifiedBy>user</cp:lastModifiedBy>
  <cp:revision>11</cp:revision>
  <dcterms:created xsi:type="dcterms:W3CDTF">2011-07-08T15:37:00Z</dcterms:created>
  <dcterms:modified xsi:type="dcterms:W3CDTF">2014-09-03T23:40:17Z</dcterms:modified>
</cp:coreProperties>
</file>