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4" r:id="rId4"/>
    <p:sldId id="259" r:id="rId5"/>
    <p:sldId id="265" r:id="rId6"/>
    <p:sldId id="260" r:id="rId7"/>
    <p:sldId id="261" r:id="rId8"/>
    <p:sldId id="270" r:id="rId9"/>
    <p:sldId id="262" r:id="rId10"/>
    <p:sldId id="263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1" r:id="rId19"/>
    <p:sldId id="272" r:id="rId20"/>
    <p:sldId id="273" r:id="rId21"/>
    <p:sldId id="274" r:id="rId22"/>
    <p:sldId id="279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07" autoAdjust="0"/>
  </p:normalViewPr>
  <p:slideViewPr>
    <p:cSldViewPr>
      <p:cViewPr varScale="1">
        <p:scale>
          <a:sx n="81" d="100"/>
          <a:sy n="81" d="100"/>
        </p:scale>
        <p:origin x="172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6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3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4860032" y="21922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5400092" y="22234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5400092" y="223084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6156176" y="22408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5652120" y="167969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orner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638675" cy="3238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7444106">
            <a:off x="2143282" y="3067315"/>
            <a:ext cx="157921" cy="304913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7444106">
            <a:off x="6224849" y="3079468"/>
            <a:ext cx="167141" cy="267017"/>
          </a:xfrm>
          <a:prstGeom prst="downArrow">
            <a:avLst/>
          </a:prstGeom>
          <a:scene3d>
            <a:camera prst="orthographicFront">
              <a:rot lat="0" lon="0" rev="15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444106">
            <a:off x="2238195" y="5661679"/>
            <a:ext cx="131105" cy="345977"/>
          </a:xfrm>
          <a:prstGeom prst="downArrow">
            <a:avLst/>
          </a:prstGeom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7444106">
            <a:off x="6054619" y="5711475"/>
            <a:ext cx="131105" cy="345977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2085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419872" y="1268760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23928" y="1196752"/>
            <a:ext cx="237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Original topic author always shown</a:t>
            </a:r>
          </a:p>
        </p:txBody>
      </p:sp>
      <p:sp>
        <p:nvSpPr>
          <p:cNvPr id="7" name="Left Arrow 6"/>
          <p:cNvSpPr/>
          <p:nvPr/>
        </p:nvSpPr>
        <p:spPr>
          <a:xfrm>
            <a:off x="3419872" y="3717032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23928" y="3789040"/>
            <a:ext cx="240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Repeated topics for multiple replies</a:t>
            </a:r>
          </a:p>
        </p:txBody>
      </p:sp>
      <p:sp>
        <p:nvSpPr>
          <p:cNvPr id="9" name="Left Arrow 8"/>
          <p:cNvSpPr/>
          <p:nvPr/>
        </p:nvSpPr>
        <p:spPr>
          <a:xfrm>
            <a:off x="3419872" y="4005064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78" y="2198791"/>
            <a:ext cx="3279964" cy="26622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40872" y="22934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5383596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44250" y="28954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239580" y="34123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509556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4380021" y="25649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444250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977554" y="35946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4489503" y="38747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064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4664"/>
            <a:ext cx="6124575" cy="34099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5856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291759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4716016" y="399362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106612" y="367059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7843" y="4083141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The </a:t>
            </a:r>
            <a:r>
              <a:rPr lang="en-GB" sz="1000" dirty="0" err="1"/>
              <a:t>url</a:t>
            </a:r>
            <a:r>
              <a:rPr lang="en-GB" sz="1000" dirty="0"/>
              <a:t> this links to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670598"/>
            <a:ext cx="14401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104118" y="3296870"/>
            <a:ext cx="1800200" cy="42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7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57412"/>
            <a:ext cx="6553200" cy="2543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40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192392" y="421276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2022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18" y="1268760"/>
            <a:ext cx="7019925" cy="40862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40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224516" y="450912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123728" y="24746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35696" y="2618620"/>
            <a:ext cx="288033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211160" y="1772816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889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BAD2C7-7CB4-4F4C-B08C-15AA3050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03" y="611749"/>
            <a:ext cx="5337795" cy="37257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1054A8-C141-4FE4-8B16-FDC6360E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625" y="2967900"/>
            <a:ext cx="3694472" cy="147332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80262" y="296790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242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96752"/>
            <a:ext cx="6429375" cy="286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22" y="4344503"/>
            <a:ext cx="6057900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13" y="4749054"/>
            <a:ext cx="6172200" cy="495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822" y="5244354"/>
            <a:ext cx="6115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87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00" y="2561501"/>
            <a:ext cx="6096475" cy="1712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9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D53BCCA-671A-4FCC-8652-B941E8D5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04" y="4093523"/>
            <a:ext cx="4933976" cy="3448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268760"/>
            <a:ext cx="5040560" cy="4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283748" y="2119414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21196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6" name="Oval 15"/>
          <p:cNvSpPr/>
          <p:nvPr/>
        </p:nvSpPr>
        <p:spPr>
          <a:xfrm>
            <a:off x="4315412" y="389733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7" name="Oval 16"/>
          <p:cNvSpPr/>
          <p:nvPr/>
        </p:nvSpPr>
        <p:spPr>
          <a:xfrm>
            <a:off x="6738292" y="401917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2156276" y="410787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2627784" y="28910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3851920" y="12687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4" name="Oval 23"/>
          <p:cNvSpPr/>
          <p:nvPr/>
        </p:nvSpPr>
        <p:spPr>
          <a:xfrm>
            <a:off x="536408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932040" y="14127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sp>
        <p:nvSpPr>
          <p:cNvPr id="28" name="Oval 27"/>
          <p:cNvSpPr/>
          <p:nvPr/>
        </p:nvSpPr>
        <p:spPr>
          <a:xfrm>
            <a:off x="2240856" y="21204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9" name="Oval 28"/>
          <p:cNvSpPr/>
          <p:nvPr/>
        </p:nvSpPr>
        <p:spPr>
          <a:xfrm>
            <a:off x="5157744" y="208709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30" name="Oval 29"/>
          <p:cNvSpPr/>
          <p:nvPr/>
        </p:nvSpPr>
        <p:spPr>
          <a:xfrm>
            <a:off x="6230776" y="2137842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386" y="3352964"/>
            <a:ext cx="1100907" cy="205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3760" y="3320966"/>
            <a:ext cx="171450" cy="2286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514525" y="3477500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276" y="2585606"/>
            <a:ext cx="192688" cy="19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964" y="2596945"/>
            <a:ext cx="1081159" cy="19106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633335" y="23957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237435" y="23875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1485146" y="25093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3E7469-4E48-4F1C-BBA7-C2763ADB9C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9712" y="4557690"/>
            <a:ext cx="5040560" cy="313756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90A9EA5E-F55A-4346-A4B6-22A1C1F60428}"/>
              </a:ext>
            </a:extLst>
          </p:cNvPr>
          <p:cNvSpPr/>
          <p:nvPr/>
        </p:nvSpPr>
        <p:spPr>
          <a:xfrm>
            <a:off x="5020995" y="455414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82205-31F6-484D-8B14-29031C07CFA4}"/>
              </a:ext>
            </a:extLst>
          </p:cNvPr>
          <p:cNvSpPr/>
          <p:nvPr/>
        </p:nvSpPr>
        <p:spPr>
          <a:xfrm>
            <a:off x="6747485" y="45705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10F995-3363-48E7-BC46-18CEF3597E83}"/>
              </a:ext>
            </a:extLst>
          </p:cNvPr>
          <p:cNvSpPr/>
          <p:nvPr/>
        </p:nvSpPr>
        <p:spPr>
          <a:xfrm>
            <a:off x="4315412" y="459669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7BF22B-4AA0-4EE7-B94C-B434369F3401}"/>
              </a:ext>
            </a:extLst>
          </p:cNvPr>
          <p:cNvSpPr/>
          <p:nvPr/>
        </p:nvSpPr>
        <p:spPr>
          <a:xfrm>
            <a:off x="4846588" y="3936645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EC765ED-1840-4384-8EF8-CCCCF2D816B9}"/>
              </a:ext>
            </a:extLst>
          </p:cNvPr>
          <p:cNvSpPr/>
          <p:nvPr/>
        </p:nvSpPr>
        <p:spPr>
          <a:xfrm>
            <a:off x="2823839" y="396456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5544C5-4FBE-4BD9-AA74-C933299D0E70}"/>
              </a:ext>
            </a:extLst>
          </p:cNvPr>
          <p:cNvSpPr/>
          <p:nvPr/>
        </p:nvSpPr>
        <p:spPr>
          <a:xfrm>
            <a:off x="5893296" y="386132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06" y="2580551"/>
            <a:ext cx="6143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1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3052762"/>
            <a:ext cx="3562350" cy="7524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67131" y="29959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40906" y="322917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286270" y="35172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940152" y="31977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4097088" y="328397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D08C06-0F0E-49BB-AA6D-90D5C993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951402"/>
            <a:ext cx="3365351" cy="81350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1C50A9E-3E94-4DE1-9BDB-2E025998F8AC}"/>
              </a:ext>
            </a:extLst>
          </p:cNvPr>
          <p:cNvSpPr/>
          <p:nvPr/>
        </p:nvSpPr>
        <p:spPr>
          <a:xfrm>
            <a:off x="5768159" y="35172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1F42FB-5815-4FF3-BCB0-E8511AE3641D}"/>
              </a:ext>
            </a:extLst>
          </p:cNvPr>
          <p:cNvSpPr/>
          <p:nvPr/>
        </p:nvSpPr>
        <p:spPr>
          <a:xfrm>
            <a:off x="5950091" y="39759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31479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A0B83F-E528-47DE-A19D-D0E1A7CE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65873"/>
            <a:ext cx="3810000" cy="33242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1C50A9E-3E94-4DE1-9BDB-2E025998F8AC}"/>
              </a:ext>
            </a:extLst>
          </p:cNvPr>
          <p:cNvSpPr/>
          <p:nvPr/>
        </p:nvSpPr>
        <p:spPr>
          <a:xfrm>
            <a:off x="5580112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4237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766780-34A9-4C0D-A90D-24C349AFE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162050"/>
            <a:ext cx="3609975" cy="453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003460" y="1394071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A67A6-6DCB-430A-B43B-7B7953CC2C07}"/>
              </a:ext>
            </a:extLst>
          </p:cNvPr>
          <p:cNvSpPr txBox="1"/>
          <p:nvPr/>
        </p:nvSpPr>
        <p:spPr>
          <a:xfrm>
            <a:off x="249186" y="1969280"/>
            <a:ext cx="199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Forums with </a:t>
            </a:r>
          </a:p>
          <a:p>
            <a:pPr algn="ctr"/>
            <a:r>
              <a:rPr lang="en-US" dirty="0"/>
              <a:t>above category as parent</a:t>
            </a:r>
            <a:endParaRPr lang="en-GB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65761748-E3EB-4384-8F83-55FC621DB881}"/>
              </a:ext>
            </a:extLst>
          </p:cNvPr>
          <p:cNvSpPr/>
          <p:nvPr/>
        </p:nvSpPr>
        <p:spPr>
          <a:xfrm>
            <a:off x="2238273" y="1555878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D6CF8270-2185-4A25-B8F8-DCF270529DCD}"/>
              </a:ext>
            </a:extLst>
          </p:cNvPr>
          <p:cNvSpPr/>
          <p:nvPr/>
        </p:nvSpPr>
        <p:spPr>
          <a:xfrm rot="19935715" flipV="1">
            <a:off x="2208547" y="2091540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16FA80B8-401B-43D2-B167-7D3881A2B10B}"/>
              </a:ext>
            </a:extLst>
          </p:cNvPr>
          <p:cNvSpPr/>
          <p:nvPr/>
        </p:nvSpPr>
        <p:spPr>
          <a:xfrm rot="21312572" flipV="1">
            <a:off x="2305805" y="2337797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1">
            <a:extLst>
              <a:ext uri="{FF2B5EF4-FFF2-40B4-BE49-F238E27FC236}">
                <a16:creationId xmlns:a16="http://schemas.microsoft.com/office/drawing/2014/main" id="{B0EC4E93-75B2-4C96-AE11-E43B5ECBFF02}"/>
              </a:ext>
            </a:extLst>
          </p:cNvPr>
          <p:cNvSpPr/>
          <p:nvPr/>
        </p:nvSpPr>
        <p:spPr>
          <a:xfrm rot="597029">
            <a:off x="2270724" y="2754636"/>
            <a:ext cx="4927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47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C89EB98-AB59-4025-AFDF-C68B4D28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87" y="4742012"/>
            <a:ext cx="5392663" cy="30661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132856"/>
            <a:ext cx="5562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588224" y="381096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588224" y="41704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928114" y="39551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491880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219573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687625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852936"/>
            <a:ext cx="316835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1835696" y="1628800"/>
            <a:ext cx="5616624" cy="504056"/>
            <a:chOff x="1835696" y="1196752"/>
            <a:chExt cx="5616624" cy="504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835696" y="1196752"/>
              <a:ext cx="5616624" cy="504056"/>
              <a:chOff x="1979712" y="1052736"/>
              <a:chExt cx="5040560" cy="486675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979712" y="1052736"/>
                <a:ext cx="5040560" cy="48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51720" y="1124743"/>
                <a:ext cx="4824536" cy="288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05633" y="1353716"/>
              <a:ext cx="37623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3635896" y="1628800"/>
            <a:ext cx="25922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This  box is styled in Topics Index 10, 11 &amp; 12</a:t>
            </a:r>
          </a:p>
        </p:txBody>
      </p:sp>
      <p:sp>
        <p:nvSpPr>
          <p:cNvPr id="19" name="Oval 18"/>
          <p:cNvSpPr/>
          <p:nvPr/>
        </p:nvSpPr>
        <p:spPr>
          <a:xfrm>
            <a:off x="2051720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2987824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2913277"/>
            <a:ext cx="2707878" cy="20829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25888" y="28267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4716016" y="282675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4917" y="4082593"/>
            <a:ext cx="2376264" cy="657836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4006332" y="427642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5633" y="4128784"/>
            <a:ext cx="183832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0393" y="4596925"/>
            <a:ext cx="666750" cy="18097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990108" y="39976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9507" y="4365420"/>
            <a:ext cx="685800" cy="20002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761725" y="429155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4D2907-C96B-47B6-A6C6-BC07318997D5}"/>
              </a:ext>
            </a:extLst>
          </p:cNvPr>
          <p:cNvSpPr/>
          <p:nvPr/>
        </p:nvSpPr>
        <p:spPr>
          <a:xfrm>
            <a:off x="2817143" y="4748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1651679" y="44396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EC80C1-BE22-4EF0-A49F-B5245C3B7982}"/>
              </a:ext>
            </a:extLst>
          </p:cNvPr>
          <p:cNvSpPr/>
          <p:nvPr/>
        </p:nvSpPr>
        <p:spPr>
          <a:xfrm>
            <a:off x="2545701" y="3293117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DDD7F6-54D1-471B-87F0-2DBF13704DA8}"/>
              </a:ext>
            </a:extLst>
          </p:cNvPr>
          <p:cNvSpPr/>
          <p:nvPr/>
        </p:nvSpPr>
        <p:spPr>
          <a:xfrm>
            <a:off x="2560211" y="3906399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7EB018-C894-4B5B-8F95-A67AA3CDD5E9}"/>
              </a:ext>
            </a:extLst>
          </p:cNvPr>
          <p:cNvSpPr/>
          <p:nvPr/>
        </p:nvSpPr>
        <p:spPr>
          <a:xfrm>
            <a:off x="5583261" y="284863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3FAE0-6F62-4CDA-AD13-A8759ACA86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5987" y="5350963"/>
            <a:ext cx="5412309" cy="398368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2EB4B93A-39AA-47E7-8D3A-4ADC3507B062}"/>
              </a:ext>
            </a:extLst>
          </p:cNvPr>
          <p:cNvSpPr/>
          <p:nvPr/>
        </p:nvSpPr>
        <p:spPr>
          <a:xfrm>
            <a:off x="5331330" y="504276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BAB622-F783-46E2-AD92-0E10D6D72CD2}"/>
              </a:ext>
            </a:extLst>
          </p:cNvPr>
          <p:cNvSpPr/>
          <p:nvPr/>
        </p:nvSpPr>
        <p:spPr>
          <a:xfrm>
            <a:off x="2087724" y="517094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1E96C06-5140-4A8F-B2EC-3A73067EC20C}"/>
              </a:ext>
            </a:extLst>
          </p:cNvPr>
          <p:cNvSpPr/>
          <p:nvPr/>
        </p:nvSpPr>
        <p:spPr>
          <a:xfrm>
            <a:off x="6069955" y="286766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F9B3E8-6408-4F9D-AE2C-971758521921}"/>
              </a:ext>
            </a:extLst>
          </p:cNvPr>
          <p:cNvSpPr/>
          <p:nvPr/>
        </p:nvSpPr>
        <p:spPr>
          <a:xfrm>
            <a:off x="6372200" y="501369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397BF6-7DB1-4C75-9D1B-7EDC0D89526D}"/>
              </a:ext>
            </a:extLst>
          </p:cNvPr>
          <p:cNvSpPr/>
          <p:nvPr/>
        </p:nvSpPr>
        <p:spPr>
          <a:xfrm>
            <a:off x="6369385" y="301883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6407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1712925"/>
            <a:ext cx="4667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90315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420666" y="26490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4644802" y="18569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2700586" y="416119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3276650" y="45932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2556570" y="31530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5436890" y="27930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5940946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860826" y="344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2628578" y="36571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0546" y="3485691"/>
            <a:ext cx="1238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3420666" y="344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3132634" y="192894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2556570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1" y="4978495"/>
            <a:ext cx="5099298" cy="1453423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065784" y="47082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7165083" y="614388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3717657" y="50153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8" name="Oval 27"/>
          <p:cNvSpPr/>
          <p:nvPr/>
        </p:nvSpPr>
        <p:spPr>
          <a:xfrm>
            <a:off x="2209801" y="55511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7928" y="579794"/>
            <a:ext cx="4692614" cy="63023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6639122" y="222477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3" name="Oval 12"/>
          <p:cNvSpPr/>
          <p:nvPr/>
        </p:nvSpPr>
        <p:spPr>
          <a:xfrm>
            <a:off x="2549818" y="16741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C10DAD0-9870-4BED-B31E-231D78F2F6C4}"/>
              </a:ext>
            </a:extLst>
          </p:cNvPr>
          <p:cNvSpPr/>
          <p:nvPr/>
        </p:nvSpPr>
        <p:spPr>
          <a:xfrm>
            <a:off x="4785500" y="593823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52F6E-D5EA-4D61-9C65-D462BDFC4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3037" y="1192752"/>
            <a:ext cx="4681103" cy="481347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1BD4A1B-2118-4F2C-AFE8-7E0EC917FEA1}"/>
              </a:ext>
            </a:extLst>
          </p:cNvPr>
          <p:cNvSpPr/>
          <p:nvPr/>
        </p:nvSpPr>
        <p:spPr>
          <a:xfrm>
            <a:off x="3845284" y="3404927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085A5F-49D3-41E2-BCE2-68E6FAA609FC}"/>
              </a:ext>
            </a:extLst>
          </p:cNvPr>
          <p:cNvSpPr/>
          <p:nvPr/>
        </p:nvSpPr>
        <p:spPr>
          <a:xfrm>
            <a:off x="5865620" y="1303277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Breadcrumbs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Home</a:t>
            </a:r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Current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8532440" y="2852936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216" y="3319307"/>
            <a:ext cx="5052467" cy="193469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854935" y="119675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859" y="778352"/>
            <a:ext cx="6572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5508</TotalTime>
  <Words>163</Words>
  <Application>Microsoft Office PowerPoint</Application>
  <PresentationFormat>On-screen Show (4:3)</PresentationFormat>
  <Paragraphs>136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Oaklands Pigs</cp:lastModifiedBy>
  <cp:revision>94</cp:revision>
  <dcterms:created xsi:type="dcterms:W3CDTF">2014-11-02T13:53:01Z</dcterms:created>
  <dcterms:modified xsi:type="dcterms:W3CDTF">2020-05-07T17:26:31Z</dcterms:modified>
</cp:coreProperties>
</file>