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96A43D-5B1C-4A2C-87E4-474300F06471}" v="69" dt="2020-08-01T21:44:03.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494" autoAdjust="0"/>
  </p:normalViewPr>
  <p:slideViewPr>
    <p:cSldViewPr snapToGrid="0">
      <p:cViewPr varScale="1">
        <p:scale>
          <a:sx n="92" d="100"/>
          <a:sy n="92" d="100"/>
        </p:scale>
        <p:origin x="3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McCallum" userId="1c430cecb9e3d964" providerId="LiveId" clId="{8A96A43D-5B1C-4A2C-87E4-474300F06471}"/>
    <pc:docChg chg="undo custSel addSld modSld sldOrd">
      <pc:chgData name="Kyle McCallum" userId="1c430cecb9e3d964" providerId="LiveId" clId="{8A96A43D-5B1C-4A2C-87E4-474300F06471}" dt="2020-08-01T21:44:03.833" v="5811" actId="20577"/>
      <pc:docMkLst>
        <pc:docMk/>
      </pc:docMkLst>
      <pc:sldChg chg="modSp mod modNotesTx">
        <pc:chgData name="Kyle McCallum" userId="1c430cecb9e3d964" providerId="LiveId" clId="{8A96A43D-5B1C-4A2C-87E4-474300F06471}" dt="2020-08-01T18:29:38.066" v="3808" actId="20577"/>
        <pc:sldMkLst>
          <pc:docMk/>
          <pc:sldMk cId="3713302215" sldId="256"/>
        </pc:sldMkLst>
        <pc:spChg chg="mod">
          <ac:chgData name="Kyle McCallum" userId="1c430cecb9e3d964" providerId="LiveId" clId="{8A96A43D-5B1C-4A2C-87E4-474300F06471}" dt="2020-08-01T15:50:06.630" v="31"/>
          <ac:spMkLst>
            <pc:docMk/>
            <pc:sldMk cId="3713302215" sldId="256"/>
            <ac:spMk id="2" creationId="{18212E98-2A65-437D-B827-150AB23FE329}"/>
          </ac:spMkLst>
        </pc:spChg>
        <pc:spChg chg="mod">
          <ac:chgData name="Kyle McCallum" userId="1c430cecb9e3d964" providerId="LiveId" clId="{8A96A43D-5B1C-4A2C-87E4-474300F06471}" dt="2020-08-01T15:50:06.630" v="31"/>
          <ac:spMkLst>
            <pc:docMk/>
            <pc:sldMk cId="3713302215" sldId="256"/>
            <ac:spMk id="3" creationId="{F009938F-5436-4704-9863-DEB400E5DC3B}"/>
          </ac:spMkLst>
        </pc:spChg>
      </pc:sldChg>
      <pc:sldChg chg="modSp new mod modNotesTx">
        <pc:chgData name="Kyle McCallum" userId="1c430cecb9e3d964" providerId="LiveId" clId="{8A96A43D-5B1C-4A2C-87E4-474300F06471}" dt="2020-08-01T18:37:07.241" v="4015" actId="20577"/>
        <pc:sldMkLst>
          <pc:docMk/>
          <pc:sldMk cId="2395852197" sldId="257"/>
        </pc:sldMkLst>
        <pc:spChg chg="mod">
          <ac:chgData name="Kyle McCallum" userId="1c430cecb9e3d964" providerId="LiveId" clId="{8A96A43D-5B1C-4A2C-87E4-474300F06471}" dt="2020-08-01T15:51:21.526" v="62" actId="20577"/>
          <ac:spMkLst>
            <pc:docMk/>
            <pc:sldMk cId="2395852197" sldId="257"/>
            <ac:spMk id="2" creationId="{64A1AB38-7E2D-45CE-A45D-54112A97BAEE}"/>
          </ac:spMkLst>
        </pc:spChg>
        <pc:spChg chg="mod">
          <ac:chgData name="Kyle McCallum" userId="1c430cecb9e3d964" providerId="LiveId" clId="{8A96A43D-5B1C-4A2C-87E4-474300F06471}" dt="2020-08-01T15:52:12.533" v="82" actId="403"/>
          <ac:spMkLst>
            <pc:docMk/>
            <pc:sldMk cId="2395852197" sldId="257"/>
            <ac:spMk id="3" creationId="{C1D0D2C1-C15E-460E-A84B-A61CD1444AD1}"/>
          </ac:spMkLst>
        </pc:spChg>
      </pc:sldChg>
      <pc:sldChg chg="modSp add mod modNotesTx">
        <pc:chgData name="Kyle McCallum" userId="1c430cecb9e3d964" providerId="LiveId" clId="{8A96A43D-5B1C-4A2C-87E4-474300F06471}" dt="2020-08-01T18:38:39.082" v="4363" actId="20577"/>
        <pc:sldMkLst>
          <pc:docMk/>
          <pc:sldMk cId="1947503384" sldId="258"/>
        </pc:sldMkLst>
        <pc:spChg chg="mod">
          <ac:chgData name="Kyle McCallum" userId="1c430cecb9e3d964" providerId="LiveId" clId="{8A96A43D-5B1C-4A2C-87E4-474300F06471}" dt="2020-08-01T15:52:22.007" v="84" actId="115"/>
          <ac:spMkLst>
            <pc:docMk/>
            <pc:sldMk cId="1947503384" sldId="258"/>
            <ac:spMk id="3" creationId="{C1D0D2C1-C15E-460E-A84B-A61CD1444AD1}"/>
          </ac:spMkLst>
        </pc:spChg>
      </pc:sldChg>
      <pc:sldChg chg="modSp add mod ord modNotesTx">
        <pc:chgData name="Kyle McCallum" userId="1c430cecb9e3d964" providerId="LiveId" clId="{8A96A43D-5B1C-4A2C-87E4-474300F06471}" dt="2020-08-01T18:39:05.490" v="4461" actId="20577"/>
        <pc:sldMkLst>
          <pc:docMk/>
          <pc:sldMk cId="2637394157" sldId="259"/>
        </pc:sldMkLst>
        <pc:spChg chg="mod">
          <ac:chgData name="Kyle McCallum" userId="1c430cecb9e3d964" providerId="LiveId" clId="{8A96A43D-5B1C-4A2C-87E4-474300F06471}" dt="2020-08-01T15:52:30.798" v="88" actId="115"/>
          <ac:spMkLst>
            <pc:docMk/>
            <pc:sldMk cId="2637394157" sldId="259"/>
            <ac:spMk id="3" creationId="{C1D0D2C1-C15E-460E-A84B-A61CD1444AD1}"/>
          </ac:spMkLst>
        </pc:spChg>
      </pc:sldChg>
      <pc:sldChg chg="addSp delSp modSp new mod modClrScheme modAnim chgLayout modNotesTx">
        <pc:chgData name="Kyle McCallum" userId="1c430cecb9e3d964" providerId="LiveId" clId="{8A96A43D-5B1C-4A2C-87E4-474300F06471}" dt="2020-08-01T18:39:55.473" v="4629" actId="20577"/>
        <pc:sldMkLst>
          <pc:docMk/>
          <pc:sldMk cId="2779154429" sldId="260"/>
        </pc:sldMkLst>
        <pc:spChg chg="mod ord">
          <ac:chgData name="Kyle McCallum" userId="1c430cecb9e3d964" providerId="LiveId" clId="{8A96A43D-5B1C-4A2C-87E4-474300F06471}" dt="2020-08-01T15:54:42.521" v="128" actId="700"/>
          <ac:spMkLst>
            <pc:docMk/>
            <pc:sldMk cId="2779154429" sldId="260"/>
            <ac:spMk id="2" creationId="{EC472559-C4DD-4CF6-A516-86957529479A}"/>
          </ac:spMkLst>
        </pc:spChg>
        <pc:spChg chg="del mod ord">
          <ac:chgData name="Kyle McCallum" userId="1c430cecb9e3d964" providerId="LiveId" clId="{8A96A43D-5B1C-4A2C-87E4-474300F06471}" dt="2020-08-01T15:54:42.521" v="128" actId="700"/>
          <ac:spMkLst>
            <pc:docMk/>
            <pc:sldMk cId="2779154429" sldId="260"/>
            <ac:spMk id="3" creationId="{545F04A7-E1FF-4D60-B305-F1DD5D46A774}"/>
          </ac:spMkLst>
        </pc:spChg>
        <pc:spChg chg="add mod ord">
          <ac:chgData name="Kyle McCallum" userId="1c430cecb9e3d964" providerId="LiveId" clId="{8A96A43D-5B1C-4A2C-87E4-474300F06471}" dt="2020-08-01T15:55:50.511" v="154" actId="20577"/>
          <ac:spMkLst>
            <pc:docMk/>
            <pc:sldMk cId="2779154429" sldId="260"/>
            <ac:spMk id="4" creationId="{DFBB1FE0-DF62-485B-89D2-BBBBFAF53109}"/>
          </ac:spMkLst>
        </pc:spChg>
        <pc:spChg chg="add mod ord">
          <ac:chgData name="Kyle McCallum" userId="1c430cecb9e3d964" providerId="LiveId" clId="{8A96A43D-5B1C-4A2C-87E4-474300F06471}" dt="2020-08-01T15:54:42.521" v="128" actId="700"/>
          <ac:spMkLst>
            <pc:docMk/>
            <pc:sldMk cId="2779154429" sldId="260"/>
            <ac:spMk id="5" creationId="{EEAFF702-C7FC-421C-BA89-A3AF0FC319F5}"/>
          </ac:spMkLst>
        </pc:spChg>
        <pc:spChg chg="add mod">
          <ac:chgData name="Kyle McCallum" userId="1c430cecb9e3d964" providerId="LiveId" clId="{8A96A43D-5B1C-4A2C-87E4-474300F06471}" dt="2020-08-01T15:56:07.516" v="156" actId="1076"/>
          <ac:spMkLst>
            <pc:docMk/>
            <pc:sldMk cId="2779154429" sldId="260"/>
            <ac:spMk id="6" creationId="{424CB10C-03A2-4DCD-8448-7F36F7D5BA8A}"/>
          </ac:spMkLst>
        </pc:spChg>
      </pc:sldChg>
      <pc:sldChg chg="delSp modSp add mod modAnim modNotesTx">
        <pc:chgData name="Kyle McCallum" userId="1c430cecb9e3d964" providerId="LiveId" clId="{8A96A43D-5B1C-4A2C-87E4-474300F06471}" dt="2020-08-01T18:40:48.397" v="4832" actId="20577"/>
        <pc:sldMkLst>
          <pc:docMk/>
          <pc:sldMk cId="452702133" sldId="261"/>
        </pc:sldMkLst>
        <pc:spChg chg="mod">
          <ac:chgData name="Kyle McCallum" userId="1c430cecb9e3d964" providerId="LiveId" clId="{8A96A43D-5B1C-4A2C-87E4-474300F06471}" dt="2020-08-01T15:56:19.614" v="169" actId="20577"/>
          <ac:spMkLst>
            <pc:docMk/>
            <pc:sldMk cId="452702133" sldId="261"/>
            <ac:spMk id="4" creationId="{DFBB1FE0-DF62-485B-89D2-BBBBFAF53109}"/>
          </ac:spMkLst>
        </pc:spChg>
        <pc:spChg chg="mod">
          <ac:chgData name="Kyle McCallum" userId="1c430cecb9e3d964" providerId="LiveId" clId="{8A96A43D-5B1C-4A2C-87E4-474300F06471}" dt="2020-08-01T15:57:05.704" v="194" actId="403"/>
          <ac:spMkLst>
            <pc:docMk/>
            <pc:sldMk cId="452702133" sldId="261"/>
            <ac:spMk id="5" creationId="{EEAFF702-C7FC-421C-BA89-A3AF0FC319F5}"/>
          </ac:spMkLst>
        </pc:spChg>
        <pc:spChg chg="del">
          <ac:chgData name="Kyle McCallum" userId="1c430cecb9e3d964" providerId="LiveId" clId="{8A96A43D-5B1C-4A2C-87E4-474300F06471}" dt="2020-08-01T15:56:13.231" v="158" actId="478"/>
          <ac:spMkLst>
            <pc:docMk/>
            <pc:sldMk cId="452702133" sldId="261"/>
            <ac:spMk id="6" creationId="{424CB10C-03A2-4DCD-8448-7F36F7D5BA8A}"/>
          </ac:spMkLst>
        </pc:spChg>
      </pc:sldChg>
      <pc:sldChg chg="addSp new modNotesTx">
        <pc:chgData name="Kyle McCallum" userId="1c430cecb9e3d964" providerId="LiveId" clId="{8A96A43D-5B1C-4A2C-87E4-474300F06471}" dt="2020-08-01T18:42:12.362" v="5195" actId="20577"/>
        <pc:sldMkLst>
          <pc:docMk/>
          <pc:sldMk cId="1729291974" sldId="262"/>
        </pc:sldMkLst>
        <pc:picChg chg="add">
          <ac:chgData name="Kyle McCallum" userId="1c430cecb9e3d964" providerId="LiveId" clId="{8A96A43D-5B1C-4A2C-87E4-474300F06471}" dt="2020-08-01T16:03:59.898" v="196"/>
          <ac:picMkLst>
            <pc:docMk/>
            <pc:sldMk cId="1729291974" sldId="262"/>
            <ac:picMk id="1026" creationId="{C32510C1-04DC-460E-92F0-658980EA5B7C}"/>
          </ac:picMkLst>
        </pc:picChg>
      </pc:sldChg>
      <pc:sldChg chg="addSp modSp new modNotesTx">
        <pc:chgData name="Kyle McCallum" userId="1c430cecb9e3d964" providerId="LiveId" clId="{8A96A43D-5B1C-4A2C-87E4-474300F06471}" dt="2020-08-01T18:43:19.858" v="5464" actId="20577"/>
        <pc:sldMkLst>
          <pc:docMk/>
          <pc:sldMk cId="2538084247" sldId="263"/>
        </pc:sldMkLst>
        <pc:picChg chg="add mod">
          <ac:chgData name="Kyle McCallum" userId="1c430cecb9e3d964" providerId="LiveId" clId="{8A96A43D-5B1C-4A2C-87E4-474300F06471}" dt="2020-08-01T16:13:25.802" v="202" actId="14100"/>
          <ac:picMkLst>
            <pc:docMk/>
            <pc:sldMk cId="2538084247" sldId="263"/>
            <ac:picMk id="2050" creationId="{7B74E4A9-4ECD-4E16-B324-68E1FAF75B98}"/>
          </ac:picMkLst>
        </pc:picChg>
      </pc:sldChg>
      <pc:sldChg chg="addSp modSp new mod modAnim modNotesTx">
        <pc:chgData name="Kyle McCallum" userId="1c430cecb9e3d964" providerId="LiveId" clId="{8A96A43D-5B1C-4A2C-87E4-474300F06471}" dt="2020-08-01T21:39:11.625" v="5663" actId="20577"/>
        <pc:sldMkLst>
          <pc:docMk/>
          <pc:sldMk cId="1647931712" sldId="264"/>
        </pc:sldMkLst>
        <pc:spChg chg="mod">
          <ac:chgData name="Kyle McCallum" userId="1c430cecb9e3d964" providerId="LiveId" clId="{8A96A43D-5B1C-4A2C-87E4-474300F06471}" dt="2020-08-01T16:21:52.743" v="314" actId="20577"/>
          <ac:spMkLst>
            <pc:docMk/>
            <pc:sldMk cId="1647931712" sldId="264"/>
            <ac:spMk id="2" creationId="{B1D981A6-300D-4D03-84A2-CE4513D99539}"/>
          </ac:spMkLst>
        </pc:spChg>
        <pc:spChg chg="mod">
          <ac:chgData name="Kyle McCallum" userId="1c430cecb9e3d964" providerId="LiveId" clId="{8A96A43D-5B1C-4A2C-87E4-474300F06471}" dt="2020-08-01T16:39:11.444" v="340" actId="403"/>
          <ac:spMkLst>
            <pc:docMk/>
            <pc:sldMk cId="1647931712" sldId="264"/>
            <ac:spMk id="3" creationId="{0692219D-8409-4B7A-AB2C-1D6627BC3882}"/>
          </ac:spMkLst>
        </pc:spChg>
        <pc:spChg chg="add mod">
          <ac:chgData name="Kyle McCallum" userId="1c430cecb9e3d964" providerId="LiveId" clId="{8A96A43D-5B1C-4A2C-87E4-474300F06471}" dt="2020-08-01T21:38:45.363" v="5650" actId="115"/>
          <ac:spMkLst>
            <pc:docMk/>
            <pc:sldMk cId="1647931712" sldId="264"/>
            <ac:spMk id="4" creationId="{B114A43F-F420-44BC-88C2-721DDB06B0B0}"/>
          </ac:spMkLst>
        </pc:spChg>
      </pc:sldChg>
      <pc:sldChg chg="addSp modSp new modNotesTx">
        <pc:chgData name="Kyle McCallum" userId="1c430cecb9e3d964" providerId="LiveId" clId="{8A96A43D-5B1C-4A2C-87E4-474300F06471}" dt="2020-08-01T16:43:22.559" v="409" actId="20577"/>
        <pc:sldMkLst>
          <pc:docMk/>
          <pc:sldMk cId="4255339077" sldId="265"/>
        </pc:sldMkLst>
        <pc:picChg chg="add mod">
          <ac:chgData name="Kyle McCallum" userId="1c430cecb9e3d964" providerId="LiveId" clId="{8A96A43D-5B1C-4A2C-87E4-474300F06471}" dt="2020-08-01T16:43:08.366" v="390" actId="14100"/>
          <ac:picMkLst>
            <pc:docMk/>
            <pc:sldMk cId="4255339077" sldId="265"/>
            <ac:picMk id="3074" creationId="{5AC4B2AC-F06D-4279-BCF4-891122029CD6}"/>
          </ac:picMkLst>
        </pc:picChg>
      </pc:sldChg>
      <pc:sldChg chg="modSp add mod ord modNotesTx">
        <pc:chgData name="Kyle McCallum" userId="1c430cecb9e3d964" providerId="LiveId" clId="{8A96A43D-5B1C-4A2C-87E4-474300F06471}" dt="2020-08-01T21:39:39.695" v="5696" actId="20577"/>
        <pc:sldMkLst>
          <pc:docMk/>
          <pc:sldMk cId="620037397" sldId="266"/>
        </pc:sldMkLst>
        <pc:spChg chg="mod">
          <ac:chgData name="Kyle McCallum" userId="1c430cecb9e3d964" providerId="LiveId" clId="{8A96A43D-5B1C-4A2C-87E4-474300F06471}" dt="2020-08-01T16:45:58.346" v="578" actId="115"/>
          <ac:spMkLst>
            <pc:docMk/>
            <pc:sldMk cId="620037397" sldId="266"/>
            <ac:spMk id="3" creationId="{C1D0D2C1-C15E-460E-A84B-A61CD1444AD1}"/>
          </ac:spMkLst>
        </pc:spChg>
      </pc:sldChg>
      <pc:sldChg chg="modSp add mod modNotesTx">
        <pc:chgData name="Kyle McCallum" userId="1c430cecb9e3d964" providerId="LiveId" clId="{8A96A43D-5B1C-4A2C-87E4-474300F06471}" dt="2020-08-01T21:40:42.353" v="5735" actId="20577"/>
        <pc:sldMkLst>
          <pc:docMk/>
          <pc:sldMk cId="398174928" sldId="267"/>
        </pc:sldMkLst>
        <pc:spChg chg="mod">
          <ac:chgData name="Kyle McCallum" userId="1c430cecb9e3d964" providerId="LiveId" clId="{8A96A43D-5B1C-4A2C-87E4-474300F06471}" dt="2020-08-01T16:46:10.376" v="581" actId="115"/>
          <ac:spMkLst>
            <pc:docMk/>
            <pc:sldMk cId="398174928" sldId="267"/>
            <ac:spMk id="3" creationId="{C1D0D2C1-C15E-460E-A84B-A61CD1444AD1}"/>
          </ac:spMkLst>
        </pc:spChg>
      </pc:sldChg>
      <pc:sldChg chg="modSp new mod modNotesTx">
        <pc:chgData name="Kyle McCallum" userId="1c430cecb9e3d964" providerId="LiveId" clId="{8A96A43D-5B1C-4A2C-87E4-474300F06471}" dt="2020-08-01T17:35:13.552" v="1165" actId="20577"/>
        <pc:sldMkLst>
          <pc:docMk/>
          <pc:sldMk cId="3465701596" sldId="268"/>
        </pc:sldMkLst>
        <pc:spChg chg="mod">
          <ac:chgData name="Kyle McCallum" userId="1c430cecb9e3d964" providerId="LiveId" clId="{8A96A43D-5B1C-4A2C-87E4-474300F06471}" dt="2020-08-01T16:50:23.887" v="990" actId="20577"/>
          <ac:spMkLst>
            <pc:docMk/>
            <pc:sldMk cId="3465701596" sldId="268"/>
            <ac:spMk id="2" creationId="{24E953BA-7B99-493C-B0BC-453DD41A7B09}"/>
          </ac:spMkLst>
        </pc:spChg>
        <pc:spChg chg="mod">
          <ac:chgData name="Kyle McCallum" userId="1c430cecb9e3d964" providerId="LiveId" clId="{8A96A43D-5B1C-4A2C-87E4-474300F06471}" dt="2020-08-01T16:51:13.562" v="1017" actId="27636"/>
          <ac:spMkLst>
            <pc:docMk/>
            <pc:sldMk cId="3465701596" sldId="268"/>
            <ac:spMk id="3" creationId="{5ECFF0C7-D8E7-4E17-846F-4DF4DB18B407}"/>
          </ac:spMkLst>
        </pc:spChg>
      </pc:sldChg>
      <pc:sldChg chg="modSp add mod modNotesTx">
        <pc:chgData name="Kyle McCallum" userId="1c430cecb9e3d964" providerId="LiveId" clId="{8A96A43D-5B1C-4A2C-87E4-474300F06471}" dt="2020-08-01T17:36:23.448" v="1250" actId="20577"/>
        <pc:sldMkLst>
          <pc:docMk/>
          <pc:sldMk cId="1651738503" sldId="269"/>
        </pc:sldMkLst>
        <pc:spChg chg="mod">
          <ac:chgData name="Kyle McCallum" userId="1c430cecb9e3d964" providerId="LiveId" clId="{8A96A43D-5B1C-4A2C-87E4-474300F06471}" dt="2020-08-01T17:34:49.729" v="1128" actId="113"/>
          <ac:spMkLst>
            <pc:docMk/>
            <pc:sldMk cId="1651738503" sldId="269"/>
            <ac:spMk id="3" creationId="{5ECFF0C7-D8E7-4E17-846F-4DF4DB18B407}"/>
          </ac:spMkLst>
        </pc:spChg>
      </pc:sldChg>
      <pc:sldChg chg="modSp add mod modNotesTx">
        <pc:chgData name="Kyle McCallum" userId="1c430cecb9e3d964" providerId="LiveId" clId="{8A96A43D-5B1C-4A2C-87E4-474300F06471}" dt="2020-08-01T17:37:34.192" v="1343" actId="20577"/>
        <pc:sldMkLst>
          <pc:docMk/>
          <pc:sldMk cId="2013610751" sldId="270"/>
        </pc:sldMkLst>
        <pc:spChg chg="mod">
          <ac:chgData name="Kyle McCallum" userId="1c430cecb9e3d964" providerId="LiveId" clId="{8A96A43D-5B1C-4A2C-87E4-474300F06471}" dt="2020-08-01T17:36:58.865" v="1257" actId="115"/>
          <ac:spMkLst>
            <pc:docMk/>
            <pc:sldMk cId="2013610751" sldId="270"/>
            <ac:spMk id="3" creationId="{5ECFF0C7-D8E7-4E17-846F-4DF4DB18B407}"/>
          </ac:spMkLst>
        </pc:spChg>
      </pc:sldChg>
      <pc:sldChg chg="modSp add mod modNotesTx">
        <pc:chgData name="Kyle McCallum" userId="1c430cecb9e3d964" providerId="LiveId" clId="{8A96A43D-5B1C-4A2C-87E4-474300F06471}" dt="2020-08-01T17:38:54.668" v="1531" actId="5793"/>
        <pc:sldMkLst>
          <pc:docMk/>
          <pc:sldMk cId="2160702668" sldId="271"/>
        </pc:sldMkLst>
        <pc:spChg chg="mod">
          <ac:chgData name="Kyle McCallum" userId="1c430cecb9e3d964" providerId="LiveId" clId="{8A96A43D-5B1C-4A2C-87E4-474300F06471}" dt="2020-08-01T17:38:05.778" v="1347" actId="115"/>
          <ac:spMkLst>
            <pc:docMk/>
            <pc:sldMk cId="2160702668" sldId="271"/>
            <ac:spMk id="3" creationId="{5ECFF0C7-D8E7-4E17-846F-4DF4DB18B407}"/>
          </ac:spMkLst>
        </pc:spChg>
      </pc:sldChg>
      <pc:sldChg chg="addSp modSp add mod modNotesTx">
        <pc:chgData name="Kyle McCallum" userId="1c430cecb9e3d964" providerId="LiveId" clId="{8A96A43D-5B1C-4A2C-87E4-474300F06471}" dt="2020-08-01T17:42:13.904" v="1736" actId="20577"/>
        <pc:sldMkLst>
          <pc:docMk/>
          <pc:sldMk cId="2756878649" sldId="272"/>
        </pc:sldMkLst>
        <pc:spChg chg="add mod">
          <ac:chgData name="Kyle McCallum" userId="1c430cecb9e3d964" providerId="LiveId" clId="{8A96A43D-5B1C-4A2C-87E4-474300F06471}" dt="2020-08-01T17:39:39.288" v="1559" actId="1076"/>
          <ac:spMkLst>
            <pc:docMk/>
            <pc:sldMk cId="2756878649" sldId="272"/>
            <ac:spMk id="4" creationId="{FCE15463-BF2B-47B6-8649-D0F23992CE06}"/>
          </ac:spMkLst>
        </pc:spChg>
        <pc:cxnChg chg="add mod">
          <ac:chgData name="Kyle McCallum" userId="1c430cecb9e3d964" providerId="LiveId" clId="{8A96A43D-5B1C-4A2C-87E4-474300F06471}" dt="2020-08-01T17:41:20.709" v="1603" actId="14100"/>
          <ac:cxnSpMkLst>
            <pc:docMk/>
            <pc:sldMk cId="2756878649" sldId="272"/>
            <ac:cxnSpMk id="6" creationId="{533C6D5A-469C-4EDB-90A4-55B6137F781B}"/>
          </ac:cxnSpMkLst>
        </pc:cxnChg>
        <pc:cxnChg chg="add mod">
          <ac:chgData name="Kyle McCallum" userId="1c430cecb9e3d964" providerId="LiveId" clId="{8A96A43D-5B1C-4A2C-87E4-474300F06471}" dt="2020-08-01T17:41:22.799" v="1604" actId="14100"/>
          <ac:cxnSpMkLst>
            <pc:docMk/>
            <pc:sldMk cId="2756878649" sldId="272"/>
            <ac:cxnSpMk id="7" creationId="{E0A384D2-456A-4822-9F21-7766F5DAAC3C}"/>
          </ac:cxnSpMkLst>
        </pc:cxnChg>
        <pc:cxnChg chg="add mod">
          <ac:chgData name="Kyle McCallum" userId="1c430cecb9e3d964" providerId="LiveId" clId="{8A96A43D-5B1C-4A2C-87E4-474300F06471}" dt="2020-08-01T17:41:18.135" v="1602" actId="14100"/>
          <ac:cxnSpMkLst>
            <pc:docMk/>
            <pc:sldMk cId="2756878649" sldId="272"/>
            <ac:cxnSpMk id="8" creationId="{41D65150-E0F4-444B-8BAC-7A8AD9F22369}"/>
          </ac:cxnSpMkLst>
        </pc:cxnChg>
      </pc:sldChg>
      <pc:sldChg chg="addSp modSp add mod ord modAnim modNotesTx">
        <pc:chgData name="Kyle McCallum" userId="1c430cecb9e3d964" providerId="LiveId" clId="{8A96A43D-5B1C-4A2C-87E4-474300F06471}" dt="2020-08-01T21:41:38.301" v="5761" actId="20577"/>
        <pc:sldMkLst>
          <pc:docMk/>
          <pc:sldMk cId="3171727531" sldId="273"/>
        </pc:sldMkLst>
        <pc:spChg chg="mod">
          <ac:chgData name="Kyle McCallum" userId="1c430cecb9e3d964" providerId="LiveId" clId="{8A96A43D-5B1C-4A2C-87E4-474300F06471}" dt="2020-08-01T17:44:31.946" v="1743" actId="115"/>
          <ac:spMkLst>
            <pc:docMk/>
            <pc:sldMk cId="3171727531" sldId="273"/>
            <ac:spMk id="3" creationId="{5ECFF0C7-D8E7-4E17-846F-4DF4DB18B407}"/>
          </ac:spMkLst>
        </pc:spChg>
        <pc:spChg chg="add mod">
          <ac:chgData name="Kyle McCallum" userId="1c430cecb9e3d964" providerId="LiveId" clId="{8A96A43D-5B1C-4A2C-87E4-474300F06471}" dt="2020-08-01T17:46:40.069" v="1897" actId="14100"/>
          <ac:spMkLst>
            <pc:docMk/>
            <pc:sldMk cId="3171727531" sldId="273"/>
            <ac:spMk id="4" creationId="{2EFF2B40-FF53-441B-B85B-16DDAB940257}"/>
          </ac:spMkLst>
        </pc:spChg>
        <pc:spChg chg="add mod">
          <ac:chgData name="Kyle McCallum" userId="1c430cecb9e3d964" providerId="LiveId" clId="{8A96A43D-5B1C-4A2C-87E4-474300F06471}" dt="2020-08-01T17:49:16.594" v="2149" actId="20577"/>
          <ac:spMkLst>
            <pc:docMk/>
            <pc:sldMk cId="3171727531" sldId="273"/>
            <ac:spMk id="5" creationId="{C16FE627-9507-4B77-8CC1-AF4D967C0699}"/>
          </ac:spMkLst>
        </pc:spChg>
      </pc:sldChg>
      <pc:sldChg chg="modSp add mod ord modNotesTx">
        <pc:chgData name="Kyle McCallum" userId="1c430cecb9e3d964" providerId="LiveId" clId="{8A96A43D-5B1C-4A2C-87E4-474300F06471}" dt="2020-08-01T17:58:25.585" v="2463" actId="20577"/>
        <pc:sldMkLst>
          <pc:docMk/>
          <pc:sldMk cId="367032999" sldId="274"/>
        </pc:sldMkLst>
        <pc:spChg chg="mod">
          <ac:chgData name="Kyle McCallum" userId="1c430cecb9e3d964" providerId="LiveId" clId="{8A96A43D-5B1C-4A2C-87E4-474300F06471}" dt="2020-08-01T17:55:09.153" v="2156" actId="115"/>
          <ac:spMkLst>
            <pc:docMk/>
            <pc:sldMk cId="367032999" sldId="274"/>
            <ac:spMk id="3" creationId="{5ECFF0C7-D8E7-4E17-846F-4DF4DB18B407}"/>
          </ac:spMkLst>
        </pc:spChg>
      </pc:sldChg>
      <pc:sldChg chg="addSp modSp add mod modAnim modNotesTx">
        <pc:chgData name="Kyle McCallum" userId="1c430cecb9e3d964" providerId="LiveId" clId="{8A96A43D-5B1C-4A2C-87E4-474300F06471}" dt="2020-08-01T18:25:48.856" v="3615"/>
        <pc:sldMkLst>
          <pc:docMk/>
          <pc:sldMk cId="3777191085" sldId="275"/>
        </pc:sldMkLst>
        <pc:spChg chg="mod">
          <ac:chgData name="Kyle McCallum" userId="1c430cecb9e3d964" providerId="LiveId" clId="{8A96A43D-5B1C-4A2C-87E4-474300F06471}" dt="2020-08-01T17:59:37.713" v="2469" actId="115"/>
          <ac:spMkLst>
            <pc:docMk/>
            <pc:sldMk cId="3777191085" sldId="275"/>
            <ac:spMk id="3" creationId="{5ECFF0C7-D8E7-4E17-846F-4DF4DB18B407}"/>
          </ac:spMkLst>
        </pc:spChg>
        <pc:spChg chg="add mod">
          <ac:chgData name="Kyle McCallum" userId="1c430cecb9e3d964" providerId="LiveId" clId="{8A96A43D-5B1C-4A2C-87E4-474300F06471}" dt="2020-08-01T18:15:46.347" v="3045" actId="14100"/>
          <ac:spMkLst>
            <pc:docMk/>
            <pc:sldMk cId="3777191085" sldId="275"/>
            <ac:spMk id="4" creationId="{89A1FF1B-1C59-4FDE-873E-67FD7799E574}"/>
          </ac:spMkLst>
        </pc:spChg>
      </pc:sldChg>
      <pc:sldChg chg="modSp add mod modNotesTx">
        <pc:chgData name="Kyle McCallum" userId="1c430cecb9e3d964" providerId="LiveId" clId="{8A96A43D-5B1C-4A2C-87E4-474300F06471}" dt="2020-08-01T21:43:16.775" v="5798" actId="20577"/>
        <pc:sldMkLst>
          <pc:docMk/>
          <pc:sldMk cId="1144522281" sldId="276"/>
        </pc:sldMkLst>
        <pc:spChg chg="mod">
          <ac:chgData name="Kyle McCallum" userId="1c430cecb9e3d964" providerId="LiveId" clId="{8A96A43D-5B1C-4A2C-87E4-474300F06471}" dt="2020-08-01T18:16:28.147" v="3049" actId="115"/>
          <ac:spMkLst>
            <pc:docMk/>
            <pc:sldMk cId="1144522281" sldId="276"/>
            <ac:spMk id="3" creationId="{C1D0D2C1-C15E-460E-A84B-A61CD1444AD1}"/>
          </ac:spMkLst>
        </pc:spChg>
      </pc:sldChg>
      <pc:sldChg chg="modSp add mod modNotesTx">
        <pc:chgData name="Kyle McCallum" userId="1c430cecb9e3d964" providerId="LiveId" clId="{8A96A43D-5B1C-4A2C-87E4-474300F06471}" dt="2020-08-01T18:18:29.905" v="3322" actId="20577"/>
        <pc:sldMkLst>
          <pc:docMk/>
          <pc:sldMk cId="601783659" sldId="277"/>
        </pc:sldMkLst>
        <pc:spChg chg="mod">
          <ac:chgData name="Kyle McCallum" userId="1c430cecb9e3d964" providerId="LiveId" clId="{8A96A43D-5B1C-4A2C-87E4-474300F06471}" dt="2020-08-01T18:17:39.825" v="3140" actId="20577"/>
          <ac:spMkLst>
            <pc:docMk/>
            <pc:sldMk cId="601783659" sldId="277"/>
            <ac:spMk id="3" creationId="{C1D0D2C1-C15E-460E-A84B-A61CD1444AD1}"/>
          </ac:spMkLst>
        </pc:spChg>
      </pc:sldChg>
      <pc:sldChg chg="modSp add mod modAnim modNotesTx">
        <pc:chgData name="Kyle McCallum" userId="1c430cecb9e3d964" providerId="LiveId" clId="{8A96A43D-5B1C-4A2C-87E4-474300F06471}" dt="2020-08-01T21:44:03.833" v="5811" actId="20577"/>
        <pc:sldMkLst>
          <pc:docMk/>
          <pc:sldMk cId="1461959037" sldId="278"/>
        </pc:sldMkLst>
        <pc:spChg chg="mod">
          <ac:chgData name="Kyle McCallum" userId="1c430cecb9e3d964" providerId="LiveId" clId="{8A96A43D-5B1C-4A2C-87E4-474300F06471}" dt="2020-08-01T18:18:54.393" v="3350" actId="20577"/>
          <ac:spMkLst>
            <pc:docMk/>
            <pc:sldMk cId="1461959037" sldId="278"/>
            <ac:spMk id="2" creationId="{64A1AB38-7E2D-45CE-A45D-54112A97BAEE}"/>
          </ac:spMkLst>
        </pc:spChg>
        <pc:spChg chg="mod">
          <ac:chgData name="Kyle McCallum" userId="1c430cecb9e3d964" providerId="LiveId" clId="{8A96A43D-5B1C-4A2C-87E4-474300F06471}" dt="2020-08-01T21:44:03.833" v="5811" actId="20577"/>
          <ac:spMkLst>
            <pc:docMk/>
            <pc:sldMk cId="1461959037" sldId="278"/>
            <ac:spMk id="3" creationId="{C1D0D2C1-C15E-460E-A84B-A61CD1444A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3CF8E-936B-4FD2-B64B-704AD4421C50}"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867B4-5A5E-4EFB-B620-323C5F908264}" type="slidenum">
              <a:rPr lang="en-US" smtClean="0"/>
              <a:t>‹#›</a:t>
            </a:fld>
            <a:endParaRPr lang="en-US"/>
          </a:p>
        </p:txBody>
      </p:sp>
    </p:spTree>
    <p:extLst>
      <p:ext uri="{BB962C8B-B14F-4D97-AF65-F5344CB8AC3E}">
        <p14:creationId xmlns:p14="http://schemas.microsoft.com/office/powerpoint/2010/main" val="685931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a:t>
            </a:r>
            <a:r>
              <a:rPr lang="en-US" dirty="0" err="1"/>
              <a:t>Covid</a:t>
            </a:r>
            <a:r>
              <a:rPr lang="en-US" dirty="0"/>
              <a:t> story – March 11</a:t>
            </a:r>
          </a:p>
          <a:p>
            <a:pPr marL="171450" indent="-171450">
              <a:buFontTx/>
              <a:buChar char="-"/>
            </a:pPr>
            <a:r>
              <a:rPr lang="en-US" dirty="0"/>
              <a:t>Caitlin – we are experiencing history being made</a:t>
            </a:r>
          </a:p>
          <a:p>
            <a:pPr marL="171450" indent="-171450">
              <a:buFontTx/>
              <a:buChar char="-"/>
            </a:pPr>
            <a:r>
              <a:rPr lang="en-US" dirty="0"/>
              <a:t>Immediately – are we ready?</a:t>
            </a:r>
          </a:p>
          <a:p>
            <a:pPr marL="628650" lvl="1" indent="-171450">
              <a:buFontTx/>
              <a:buChar char="-"/>
            </a:pPr>
            <a:r>
              <a:rPr lang="en-US" dirty="0"/>
              <a:t>Always talked about pandemic</a:t>
            </a:r>
          </a:p>
          <a:p>
            <a:pPr marL="628650" lvl="1" indent="-171450">
              <a:buFontTx/>
              <a:buChar char="-"/>
            </a:pPr>
            <a:r>
              <a:rPr lang="en-US" dirty="0"/>
              <a:t>Now: Not enough room in hospitals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5B6867B4-5A5E-4EFB-B620-323C5F908264}" type="slidenum">
              <a:rPr lang="en-US" smtClean="0"/>
              <a:t>1</a:t>
            </a:fld>
            <a:endParaRPr lang="en-US"/>
          </a:p>
        </p:txBody>
      </p:sp>
    </p:spTree>
    <p:extLst>
      <p:ext uri="{BB962C8B-B14F-4D97-AF65-F5344CB8AC3E}">
        <p14:creationId xmlns:p14="http://schemas.microsoft.com/office/powerpoint/2010/main" val="127834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D-day – Nazis lost</a:t>
            </a:r>
          </a:p>
        </p:txBody>
      </p:sp>
      <p:sp>
        <p:nvSpPr>
          <p:cNvPr id="4" name="Slide Number Placeholder 3"/>
          <p:cNvSpPr>
            <a:spLocks noGrp="1"/>
          </p:cNvSpPr>
          <p:nvPr>
            <p:ph type="sldNum" sz="quarter" idx="5"/>
          </p:nvPr>
        </p:nvSpPr>
        <p:spPr/>
        <p:txBody>
          <a:bodyPr/>
          <a:lstStyle/>
          <a:p>
            <a:fld id="{5B6867B4-5A5E-4EFB-B620-323C5F908264}" type="slidenum">
              <a:rPr lang="en-US" smtClean="0"/>
              <a:t>10</a:t>
            </a:fld>
            <a:endParaRPr lang="en-US"/>
          </a:p>
        </p:txBody>
      </p:sp>
    </p:spTree>
    <p:extLst>
      <p:ext uri="{BB962C8B-B14F-4D97-AF65-F5344CB8AC3E}">
        <p14:creationId xmlns:p14="http://schemas.microsoft.com/office/powerpoint/2010/main" val="375241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must resist him</a:t>
            </a:r>
          </a:p>
          <a:p>
            <a:endParaRPr lang="en-US" dirty="0"/>
          </a:p>
          <a:p>
            <a:r>
              <a:rPr lang="en-US" dirty="0"/>
              <a:t>Starts with FAITH (slide)</a:t>
            </a:r>
          </a:p>
        </p:txBody>
      </p:sp>
      <p:sp>
        <p:nvSpPr>
          <p:cNvPr id="4" name="Slide Number Placeholder 3"/>
          <p:cNvSpPr>
            <a:spLocks noGrp="1"/>
          </p:cNvSpPr>
          <p:nvPr>
            <p:ph type="sldNum" sz="quarter" idx="5"/>
          </p:nvPr>
        </p:nvSpPr>
        <p:spPr/>
        <p:txBody>
          <a:bodyPr/>
          <a:lstStyle/>
          <a:p>
            <a:fld id="{5B6867B4-5A5E-4EFB-B620-323C5F908264}" type="slidenum">
              <a:rPr lang="en-US" smtClean="0"/>
              <a:t>11</a:t>
            </a:fld>
            <a:endParaRPr lang="en-US"/>
          </a:p>
        </p:txBody>
      </p:sp>
    </p:spTree>
    <p:extLst>
      <p:ext uri="{BB962C8B-B14F-4D97-AF65-F5344CB8AC3E}">
        <p14:creationId xmlns:p14="http://schemas.microsoft.com/office/powerpoint/2010/main" val="4019091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Faith – not magical thinking</a:t>
            </a:r>
          </a:p>
          <a:p>
            <a:pPr marL="171450" indent="-171450">
              <a:buFontTx/>
              <a:buChar char="-"/>
            </a:pPr>
            <a:r>
              <a:rPr lang="en-US" dirty="0"/>
              <a:t>Active trust in Biblical facts</a:t>
            </a:r>
          </a:p>
          <a:p>
            <a:pPr marL="171450" indent="-171450">
              <a:buFontTx/>
              <a:buChar char="-"/>
            </a:pPr>
            <a:r>
              <a:rPr lang="en-US" dirty="0"/>
              <a:t>It’s an issue of truth – I take God’s truth</a:t>
            </a:r>
          </a:p>
          <a:p>
            <a:pPr marL="628650" lvl="1" indent="-171450">
              <a:buFontTx/>
              <a:buChar char="-"/>
            </a:pPr>
            <a:r>
              <a:rPr lang="en-US" dirty="0"/>
              <a:t>I believe his promises</a:t>
            </a:r>
          </a:p>
          <a:p>
            <a:pPr marL="171450" lvl="0" indent="-171450">
              <a:buFontTx/>
              <a:buChar char="-"/>
            </a:pPr>
            <a:r>
              <a:rPr lang="en-US" dirty="0"/>
              <a:t>IMP – Satan will get you off convictions</a:t>
            </a:r>
          </a:p>
          <a:p>
            <a:pPr marL="628650" lvl="1" indent="-171450">
              <a:buFontTx/>
              <a:buChar char="-"/>
            </a:pPr>
            <a:r>
              <a:rPr lang="en-US" dirty="0"/>
              <a:t>U forget what G promised</a:t>
            </a:r>
          </a:p>
          <a:p>
            <a:pPr marL="0" lvl="0" indent="0">
              <a:buFontTx/>
              <a:buNone/>
            </a:pPr>
            <a:endParaRPr lang="en-US" dirty="0"/>
          </a:p>
          <a:p>
            <a:pPr marL="0" lvl="0" indent="0">
              <a:buFontTx/>
              <a:buNone/>
            </a:pPr>
            <a:r>
              <a:rPr lang="en-US" dirty="0"/>
              <a:t>Now Another passage – readying self to hold to truth (Eph)</a:t>
            </a:r>
          </a:p>
        </p:txBody>
      </p:sp>
      <p:sp>
        <p:nvSpPr>
          <p:cNvPr id="4" name="Slide Number Placeholder 3"/>
          <p:cNvSpPr>
            <a:spLocks noGrp="1"/>
          </p:cNvSpPr>
          <p:nvPr>
            <p:ph type="sldNum" sz="quarter" idx="5"/>
          </p:nvPr>
        </p:nvSpPr>
        <p:spPr/>
        <p:txBody>
          <a:bodyPr/>
          <a:lstStyle/>
          <a:p>
            <a:fld id="{5B6867B4-5A5E-4EFB-B620-323C5F908264}" type="slidenum">
              <a:rPr lang="en-US" smtClean="0"/>
              <a:t>12</a:t>
            </a:fld>
            <a:endParaRPr lang="en-US"/>
          </a:p>
        </p:txBody>
      </p:sp>
    </p:spTree>
    <p:extLst>
      <p:ext uri="{BB962C8B-B14F-4D97-AF65-F5344CB8AC3E}">
        <p14:creationId xmlns:p14="http://schemas.microsoft.com/office/powerpoint/2010/main" val="138635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truth battle, not physical battle</a:t>
            </a:r>
          </a:p>
          <a:p>
            <a:pPr marL="171450" indent="-171450">
              <a:buFontTx/>
              <a:buChar char="-"/>
            </a:pPr>
            <a:r>
              <a:rPr lang="en-US" dirty="0"/>
              <a:t>Truth vs. lies</a:t>
            </a:r>
          </a:p>
          <a:p>
            <a:pPr marL="171450" indent="-171450">
              <a:buFontTx/>
              <a:buChar char="-"/>
            </a:pPr>
            <a:r>
              <a:rPr lang="en-US" dirty="0"/>
              <a:t>As Xian – u have truth on your side</a:t>
            </a:r>
          </a:p>
          <a:p>
            <a:pPr marL="0" indent="0">
              <a:buFontTx/>
              <a:buNone/>
            </a:pPr>
            <a:endParaRPr lang="en-US" dirty="0"/>
          </a:p>
          <a:p>
            <a:pPr marL="0" indent="0">
              <a:buFontTx/>
              <a:buNone/>
            </a:pPr>
            <a:r>
              <a:rPr lang="en-US" dirty="0"/>
              <a:t>Armor – Paul tie to Roman soldier</a:t>
            </a:r>
          </a:p>
        </p:txBody>
      </p:sp>
      <p:sp>
        <p:nvSpPr>
          <p:cNvPr id="4" name="Slide Number Placeholder 3"/>
          <p:cNvSpPr>
            <a:spLocks noGrp="1"/>
          </p:cNvSpPr>
          <p:nvPr>
            <p:ph type="sldNum" sz="quarter" idx="5"/>
          </p:nvPr>
        </p:nvSpPr>
        <p:spPr/>
        <p:txBody>
          <a:bodyPr/>
          <a:lstStyle/>
          <a:p>
            <a:fld id="{5B6867B4-5A5E-4EFB-B620-323C5F908264}" type="slidenum">
              <a:rPr lang="en-US" smtClean="0"/>
              <a:t>13</a:t>
            </a:fld>
            <a:endParaRPr lang="en-US"/>
          </a:p>
        </p:txBody>
      </p:sp>
    </p:spTree>
    <p:extLst>
      <p:ext uri="{BB962C8B-B14F-4D97-AF65-F5344CB8AC3E}">
        <p14:creationId xmlns:p14="http://schemas.microsoft.com/office/powerpoint/2010/main" val="3617829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Belt = Lock in other pieces</a:t>
            </a:r>
          </a:p>
          <a:p>
            <a:pPr marL="171450" indent="-171450">
              <a:buFontTx/>
              <a:buChar char="-"/>
            </a:pPr>
            <a:r>
              <a:rPr lang="en-US" dirty="0"/>
              <a:t>Truth holds it all together</a:t>
            </a:r>
          </a:p>
          <a:p>
            <a:pPr marL="171450" indent="-171450">
              <a:buFontTx/>
              <a:buChar char="-"/>
            </a:pPr>
            <a:r>
              <a:rPr lang="en-US" dirty="0"/>
              <a:t>Taking on father of lies</a:t>
            </a:r>
          </a:p>
        </p:txBody>
      </p:sp>
      <p:sp>
        <p:nvSpPr>
          <p:cNvPr id="4" name="Slide Number Placeholder 3"/>
          <p:cNvSpPr>
            <a:spLocks noGrp="1"/>
          </p:cNvSpPr>
          <p:nvPr>
            <p:ph type="sldNum" sz="quarter" idx="5"/>
          </p:nvPr>
        </p:nvSpPr>
        <p:spPr/>
        <p:txBody>
          <a:bodyPr/>
          <a:lstStyle/>
          <a:p>
            <a:fld id="{5B6867B4-5A5E-4EFB-B620-323C5F908264}" type="slidenum">
              <a:rPr lang="en-US" smtClean="0"/>
              <a:t>14</a:t>
            </a:fld>
            <a:endParaRPr lang="en-US"/>
          </a:p>
        </p:txBody>
      </p:sp>
    </p:spTree>
    <p:extLst>
      <p:ext uri="{BB962C8B-B14F-4D97-AF65-F5344CB8AC3E}">
        <p14:creationId xmlns:p14="http://schemas.microsoft.com/office/powerpoint/2010/main" val="1963630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Feet = gospel</a:t>
            </a:r>
          </a:p>
          <a:p>
            <a:pPr marL="171450" indent="-171450">
              <a:buFontTx/>
              <a:buChar char="-"/>
            </a:pPr>
            <a:r>
              <a:rPr lang="en-US" dirty="0"/>
              <a:t>Knowing good news of gospel – saved</a:t>
            </a:r>
          </a:p>
          <a:p>
            <a:pPr marL="171450" indent="-171450">
              <a:buFontTx/>
              <a:buChar char="-"/>
            </a:pPr>
            <a:r>
              <a:rPr lang="en-US" dirty="0"/>
              <a:t>U ready to go OUT and declare</a:t>
            </a:r>
          </a:p>
        </p:txBody>
      </p:sp>
      <p:sp>
        <p:nvSpPr>
          <p:cNvPr id="4" name="Slide Number Placeholder 3"/>
          <p:cNvSpPr>
            <a:spLocks noGrp="1"/>
          </p:cNvSpPr>
          <p:nvPr>
            <p:ph type="sldNum" sz="quarter" idx="5"/>
          </p:nvPr>
        </p:nvSpPr>
        <p:spPr/>
        <p:txBody>
          <a:bodyPr/>
          <a:lstStyle/>
          <a:p>
            <a:fld id="{5B6867B4-5A5E-4EFB-B620-323C5F908264}" type="slidenum">
              <a:rPr lang="en-US" smtClean="0"/>
              <a:t>15</a:t>
            </a:fld>
            <a:endParaRPr lang="en-US"/>
          </a:p>
        </p:txBody>
      </p:sp>
    </p:spTree>
    <p:extLst>
      <p:ext uri="{BB962C8B-B14F-4D97-AF65-F5344CB8AC3E}">
        <p14:creationId xmlns:p14="http://schemas.microsoft.com/office/powerpoint/2010/main" val="3702892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Sword – The word</a:t>
            </a:r>
          </a:p>
          <a:p>
            <a:pPr marL="171450" indent="-171450">
              <a:buFontTx/>
              <a:buChar char="-"/>
            </a:pPr>
            <a:r>
              <a:rPr lang="en-US" dirty="0"/>
              <a:t>Striking down the enemy</a:t>
            </a:r>
          </a:p>
          <a:p>
            <a:pPr marL="171450" indent="-171450">
              <a:buFontTx/>
              <a:buChar char="-"/>
            </a:pPr>
            <a:r>
              <a:rPr lang="en-US" dirty="0"/>
              <a:t>Ex: JC in wilderness – IT is written</a:t>
            </a:r>
          </a:p>
          <a:p>
            <a:pPr marL="628650" lvl="1" indent="-171450">
              <a:buFontTx/>
              <a:buChar char="-"/>
            </a:pPr>
            <a:r>
              <a:rPr lang="en-US" dirty="0"/>
              <a:t>Satan could do nothing</a:t>
            </a:r>
          </a:p>
          <a:p>
            <a:pPr marL="171450" lvl="0" indent="-171450">
              <a:buFontTx/>
              <a:buChar char="-"/>
            </a:pPr>
            <a:r>
              <a:rPr lang="en-US" dirty="0"/>
              <a:t>Don’t know scripture = ineffective</a:t>
            </a:r>
          </a:p>
          <a:p>
            <a:pPr marL="0" lvl="0" indent="0">
              <a:buFontTx/>
              <a:buNone/>
            </a:pPr>
            <a:endParaRPr lang="en-US" dirty="0"/>
          </a:p>
          <a:p>
            <a:pPr marL="0" lvl="0" indent="0">
              <a:buFontTx/>
              <a:buNone/>
            </a:pPr>
            <a:r>
              <a:rPr lang="en-US" dirty="0"/>
              <a:t>3 of the 6 so far – all related…</a:t>
            </a:r>
          </a:p>
        </p:txBody>
      </p:sp>
      <p:sp>
        <p:nvSpPr>
          <p:cNvPr id="4" name="Slide Number Placeholder 3"/>
          <p:cNvSpPr>
            <a:spLocks noGrp="1"/>
          </p:cNvSpPr>
          <p:nvPr>
            <p:ph type="sldNum" sz="quarter" idx="5"/>
          </p:nvPr>
        </p:nvSpPr>
        <p:spPr/>
        <p:txBody>
          <a:bodyPr/>
          <a:lstStyle/>
          <a:p>
            <a:fld id="{5B6867B4-5A5E-4EFB-B620-323C5F908264}" type="slidenum">
              <a:rPr lang="en-US" smtClean="0"/>
              <a:t>16</a:t>
            </a:fld>
            <a:endParaRPr lang="en-US"/>
          </a:p>
        </p:txBody>
      </p:sp>
    </p:spTree>
    <p:extLst>
      <p:ext uri="{BB962C8B-B14F-4D97-AF65-F5344CB8AC3E}">
        <p14:creationId xmlns:p14="http://schemas.microsoft.com/office/powerpoint/2010/main" val="189966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Truth binds these all together</a:t>
            </a:r>
          </a:p>
          <a:p>
            <a:pPr marL="171450" indent="-171450">
              <a:buFontTx/>
              <a:buChar char="-"/>
            </a:pPr>
            <a:r>
              <a:rPr lang="en-US" dirty="0"/>
              <a:t>Peter says “resist with faith” = grounded in biblical truth</a:t>
            </a:r>
          </a:p>
          <a:p>
            <a:pPr marL="628650" lvl="1" indent="-171450">
              <a:buFontTx/>
              <a:buChar char="-"/>
            </a:pPr>
            <a:r>
              <a:rPr lang="en-US" dirty="0"/>
              <a:t>App: Equipping!</a:t>
            </a:r>
          </a:p>
          <a:p>
            <a:pPr marL="628650" lvl="1" indent="-171450">
              <a:buFontTx/>
              <a:buChar char="-"/>
            </a:pPr>
            <a:r>
              <a:rPr lang="en-US" dirty="0"/>
              <a:t>App: Memorization!</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5B6867B4-5A5E-4EFB-B620-323C5F908264}" type="slidenum">
              <a:rPr lang="en-US" smtClean="0"/>
              <a:t>17</a:t>
            </a:fld>
            <a:endParaRPr lang="en-US"/>
          </a:p>
        </p:txBody>
      </p:sp>
    </p:spTree>
    <p:extLst>
      <p:ext uri="{BB962C8B-B14F-4D97-AF65-F5344CB8AC3E}">
        <p14:creationId xmlns:p14="http://schemas.microsoft.com/office/powerpoint/2010/main" val="262909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Breastplate of righteousness</a:t>
            </a:r>
          </a:p>
          <a:p>
            <a:pPr marL="171450" indent="-171450">
              <a:buFontTx/>
              <a:buChar char="-"/>
            </a:pPr>
            <a:r>
              <a:rPr lang="en-US" dirty="0"/>
              <a:t>Our standing before God – Can’t be harmed</a:t>
            </a:r>
          </a:p>
          <a:p>
            <a:pPr marL="171450" indent="-171450">
              <a:buFontTx/>
              <a:buChar char="-"/>
            </a:pPr>
            <a:r>
              <a:rPr lang="en-US" dirty="0"/>
              <a:t>NOT my self righteousness</a:t>
            </a:r>
          </a:p>
          <a:p>
            <a:pPr marL="171450" indent="-171450">
              <a:buFontTx/>
              <a:buChar char="-"/>
            </a:pPr>
            <a:r>
              <a:rPr lang="en-US" dirty="0"/>
              <a:t>Guts are all there – kill shot</a:t>
            </a:r>
          </a:p>
          <a:p>
            <a:pPr marL="171450" indent="-171450">
              <a:buFontTx/>
              <a:buChar char="-"/>
            </a:pPr>
            <a:r>
              <a:rPr lang="en-US" dirty="0"/>
              <a:t>No more fearing death… (verse)</a:t>
            </a:r>
          </a:p>
          <a:p>
            <a:pPr marL="0" indent="0">
              <a:buFontTx/>
              <a:buNone/>
            </a:pPr>
            <a:endParaRPr lang="en-US" dirty="0"/>
          </a:p>
          <a:p>
            <a:pPr marL="0" indent="0">
              <a:buFontTx/>
              <a:buNone/>
            </a:pPr>
            <a:r>
              <a:rPr lang="en-US" dirty="0"/>
              <a:t>Fear death</a:t>
            </a:r>
          </a:p>
          <a:p>
            <a:pPr marL="171450" indent="-171450">
              <a:buFontTx/>
              <a:buChar char="-"/>
            </a:pPr>
            <a:r>
              <a:rPr lang="en-US" dirty="0"/>
              <a:t>Satan’s power – distraction – frantic lives</a:t>
            </a:r>
          </a:p>
          <a:p>
            <a:pPr marL="628650" lvl="1" indent="-171450">
              <a:buFontTx/>
              <a:buChar char="-"/>
            </a:pPr>
            <a:r>
              <a:rPr lang="en-US" dirty="0"/>
              <a:t>Fear for what comes next – G is ok with me?</a:t>
            </a:r>
          </a:p>
          <a:p>
            <a:pPr marL="171450" indent="-171450">
              <a:buFontTx/>
              <a:buChar char="-"/>
            </a:pPr>
            <a:r>
              <a:rPr lang="en-US" dirty="0"/>
              <a:t>Breastplate – no fear</a:t>
            </a:r>
          </a:p>
          <a:p>
            <a:pPr marL="171450" indent="-171450">
              <a:buFontTx/>
              <a:buChar char="-"/>
            </a:pPr>
            <a:r>
              <a:rPr lang="en-US" dirty="0"/>
              <a:t>No condemnation now… (verse)</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5B6867B4-5A5E-4EFB-B620-323C5F908264}" type="slidenum">
              <a:rPr lang="en-US" smtClean="0"/>
              <a:t>18</a:t>
            </a:fld>
            <a:endParaRPr lang="en-US"/>
          </a:p>
        </p:txBody>
      </p:sp>
    </p:spTree>
    <p:extLst>
      <p:ext uri="{BB962C8B-B14F-4D97-AF65-F5344CB8AC3E}">
        <p14:creationId xmlns:p14="http://schemas.microsoft.com/office/powerpoint/2010/main" val="3798323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Shielf</a:t>
            </a:r>
            <a:r>
              <a:rPr lang="en-US" dirty="0"/>
              <a:t> of faith – fiery arrows</a:t>
            </a:r>
          </a:p>
          <a:p>
            <a:pPr marL="171450" indent="-171450">
              <a:buFontTx/>
              <a:buChar char="-"/>
            </a:pPr>
            <a:r>
              <a:rPr lang="en-US" dirty="0"/>
              <a:t>Last week: Arrows = </a:t>
            </a:r>
            <a:r>
              <a:rPr lang="en-US" dirty="0" err="1"/>
              <a:t>accustionsm</a:t>
            </a:r>
            <a:r>
              <a:rPr lang="en-US" dirty="0"/>
              <a:t> deceit, lies, false thoughts</a:t>
            </a:r>
          </a:p>
          <a:p>
            <a:pPr marL="171450" indent="-171450">
              <a:buFontTx/>
              <a:buChar char="-"/>
            </a:pPr>
            <a:r>
              <a:rPr lang="en-US" dirty="0"/>
              <a:t>Satan is a liar and manipulator</a:t>
            </a:r>
          </a:p>
          <a:p>
            <a:pPr marL="171450" indent="-171450">
              <a:buFontTx/>
              <a:buChar char="-"/>
            </a:pPr>
            <a:r>
              <a:rPr lang="en-US" dirty="0"/>
              <a:t>I don’t trust what YOU say, I trust God</a:t>
            </a:r>
          </a:p>
          <a:p>
            <a:pPr marL="628650" lvl="1" indent="-171450">
              <a:buFontTx/>
              <a:buChar char="-"/>
            </a:pPr>
            <a:r>
              <a:rPr lang="en-US" dirty="0"/>
              <a:t>Ex: Guy who got all flipped out stepping into leadership</a:t>
            </a:r>
          </a:p>
          <a:p>
            <a:pPr marL="171450" lvl="0" indent="-171450">
              <a:buFontTx/>
              <a:buChar char="-"/>
            </a:pPr>
            <a:r>
              <a:rPr lang="en-US" dirty="0"/>
              <a:t>Can’t REASON w Satan – he is better at that</a:t>
            </a:r>
          </a:p>
          <a:p>
            <a:pPr marL="628650" lvl="1" indent="-171450">
              <a:buFontTx/>
              <a:buChar char="-"/>
            </a:pPr>
            <a:r>
              <a:rPr lang="en-US" dirty="0"/>
              <a:t>Can only rely on G word</a:t>
            </a:r>
          </a:p>
        </p:txBody>
      </p:sp>
      <p:sp>
        <p:nvSpPr>
          <p:cNvPr id="4" name="Slide Number Placeholder 3"/>
          <p:cNvSpPr>
            <a:spLocks noGrp="1"/>
          </p:cNvSpPr>
          <p:nvPr>
            <p:ph type="sldNum" sz="quarter" idx="5"/>
          </p:nvPr>
        </p:nvSpPr>
        <p:spPr/>
        <p:txBody>
          <a:bodyPr/>
          <a:lstStyle/>
          <a:p>
            <a:fld id="{5B6867B4-5A5E-4EFB-B620-323C5F908264}" type="slidenum">
              <a:rPr lang="en-US" smtClean="0"/>
              <a:t>19</a:t>
            </a:fld>
            <a:endParaRPr lang="en-US"/>
          </a:p>
        </p:txBody>
      </p:sp>
    </p:spTree>
    <p:extLst>
      <p:ext uri="{BB962C8B-B14F-4D97-AF65-F5344CB8AC3E}">
        <p14:creationId xmlns:p14="http://schemas.microsoft.com/office/powerpoint/2010/main" val="369436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spiritual warfare – engaged in battle w Satan</a:t>
            </a:r>
          </a:p>
          <a:p>
            <a:pPr marL="171450" indent="-171450">
              <a:buFontTx/>
              <a:buChar char="-"/>
            </a:pPr>
            <a:r>
              <a:rPr lang="en-US" dirty="0"/>
              <a:t>Can’t see it – but happening all around</a:t>
            </a:r>
          </a:p>
          <a:p>
            <a:pPr marL="171450" indent="-171450">
              <a:buFontTx/>
              <a:buChar char="-"/>
            </a:pPr>
            <a:r>
              <a:rPr lang="en-US" dirty="0"/>
              <a:t>War btw G and Satan – which ideology is going to win</a:t>
            </a:r>
          </a:p>
          <a:p>
            <a:pPr marL="0" indent="0">
              <a:buFontTx/>
              <a:buNone/>
            </a:pPr>
            <a:endParaRPr lang="en-US" dirty="0"/>
          </a:p>
          <a:p>
            <a:pPr marL="0" indent="0">
              <a:buFontTx/>
              <a:buNone/>
            </a:pPr>
            <a:r>
              <a:rPr lang="en-US" dirty="0"/>
              <a:t>Last week… (slide)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B6867B4-5A5E-4EFB-B620-323C5F908264}" type="slidenum">
              <a:rPr lang="en-US" smtClean="0"/>
              <a:t>2</a:t>
            </a:fld>
            <a:endParaRPr lang="en-US"/>
          </a:p>
        </p:txBody>
      </p:sp>
    </p:spTree>
    <p:extLst>
      <p:ext uri="{BB962C8B-B14F-4D97-AF65-F5344CB8AC3E}">
        <p14:creationId xmlns:p14="http://schemas.microsoft.com/office/powerpoint/2010/main" val="3569260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Salvation – cant ever me removed</a:t>
            </a:r>
          </a:p>
          <a:p>
            <a:pPr marL="171450" indent="-171450">
              <a:buFontTx/>
              <a:buChar char="-"/>
            </a:pPr>
            <a:r>
              <a:rPr lang="en-US" dirty="0"/>
              <a:t>Wont lose salvation</a:t>
            </a:r>
          </a:p>
          <a:p>
            <a:pPr marL="171450" indent="-171450">
              <a:buFontTx/>
              <a:buChar char="-"/>
            </a:pPr>
            <a:r>
              <a:rPr lang="en-US" dirty="0"/>
              <a:t>Know I have eternal life</a:t>
            </a:r>
          </a:p>
          <a:p>
            <a:pPr marL="171450" indent="-171450">
              <a:buFontTx/>
              <a:buChar char="-"/>
            </a:pPr>
            <a:r>
              <a:rPr lang="en-US" dirty="0"/>
              <a:t>Gospel: Have you received?</a:t>
            </a:r>
          </a:p>
          <a:p>
            <a:pPr marL="628650" lvl="1" indent="-171450">
              <a:buFontTx/>
              <a:buChar char="-"/>
            </a:pPr>
            <a:r>
              <a:rPr lang="en-US" dirty="0"/>
              <a:t>Many </a:t>
            </a:r>
            <a:r>
              <a:rPr lang="en-US" dirty="0" err="1"/>
              <a:t>Xians</a:t>
            </a:r>
            <a:r>
              <a:rPr lang="en-US" dirty="0"/>
              <a:t> never get here</a:t>
            </a:r>
          </a:p>
          <a:p>
            <a:pPr marL="628650" lvl="1" indent="-171450">
              <a:buFontTx/>
              <a:buChar char="-"/>
            </a:pPr>
            <a:r>
              <a:rPr lang="en-US" dirty="0"/>
              <a:t>Imagine running out </a:t>
            </a:r>
            <a:r>
              <a:rPr lang="en-US" dirty="0" err="1"/>
              <a:t>wout</a:t>
            </a:r>
            <a:r>
              <a:rPr lang="en-US" dirty="0"/>
              <a:t> helmet</a:t>
            </a:r>
          </a:p>
          <a:p>
            <a:pPr marL="0" lvl="0" indent="0">
              <a:buFontTx/>
              <a:buNone/>
            </a:pPr>
            <a:endParaRPr lang="en-US" dirty="0"/>
          </a:p>
          <a:p>
            <a:pPr marL="0" lvl="0" indent="0">
              <a:buFontTx/>
              <a:buNone/>
            </a:pPr>
            <a:r>
              <a:rPr lang="en-US" dirty="0"/>
              <a:t>Anyway, this is how we withstand</a:t>
            </a:r>
          </a:p>
          <a:p>
            <a:pPr marL="171450" lvl="0" indent="-171450">
              <a:buFontTx/>
              <a:buChar char="-"/>
            </a:pPr>
            <a:r>
              <a:rPr lang="en-US" dirty="0"/>
              <a:t>Many casualties in a spirit war</a:t>
            </a:r>
          </a:p>
          <a:p>
            <a:pPr marL="171450" lvl="0" indent="-171450">
              <a:buFontTx/>
              <a:buChar char="-"/>
            </a:pPr>
            <a:r>
              <a:rPr lang="en-US" dirty="0"/>
              <a:t>Ppl giving up – live for self</a:t>
            </a:r>
          </a:p>
          <a:p>
            <a:pPr marL="171450" lvl="0" indent="-171450">
              <a:buFontTx/>
              <a:buChar char="-"/>
            </a:pPr>
            <a:r>
              <a:rPr lang="en-US" dirty="0"/>
              <a:t>Turn </a:t>
            </a:r>
            <a:r>
              <a:rPr lang="en-US" dirty="0" err="1"/>
              <a:t>inwrd</a:t>
            </a:r>
            <a:endParaRPr lang="en-US" dirty="0"/>
          </a:p>
          <a:p>
            <a:pPr marL="628650" lvl="1" indent="-171450">
              <a:buFontTx/>
              <a:buChar char="-"/>
            </a:pPr>
            <a:r>
              <a:rPr lang="en-US" dirty="0"/>
              <a:t>Satan loves this!</a:t>
            </a:r>
          </a:p>
          <a:p>
            <a:pPr marL="0" lvl="0" indent="0">
              <a:buFontTx/>
              <a:buNone/>
            </a:pPr>
            <a:endParaRPr lang="en-US" dirty="0"/>
          </a:p>
          <a:p>
            <a:pPr marL="0" lvl="0" indent="0">
              <a:buFontTx/>
              <a:buNone/>
            </a:pPr>
            <a:r>
              <a:rPr lang="en-US" dirty="0"/>
              <a:t>Notice: None of these are about conquering his system</a:t>
            </a:r>
          </a:p>
          <a:p>
            <a:pPr marL="171450" lvl="0" indent="-171450">
              <a:buFontTx/>
              <a:buChar char="-"/>
            </a:pPr>
            <a:r>
              <a:rPr lang="en-US" dirty="0"/>
              <a:t>Not about ushering in new political Christian right</a:t>
            </a:r>
          </a:p>
          <a:p>
            <a:pPr marL="171450" lvl="0" indent="-171450">
              <a:buFontTx/>
              <a:buChar char="-"/>
            </a:pPr>
            <a:r>
              <a:rPr lang="en-US" dirty="0"/>
              <a:t>God will destroy these systems</a:t>
            </a:r>
          </a:p>
          <a:p>
            <a:pPr marL="171450" lvl="0" indent="-171450">
              <a:buFontTx/>
              <a:buChar char="-"/>
            </a:pPr>
            <a:r>
              <a:rPr lang="en-US" dirty="0"/>
              <a:t>We are saving people</a:t>
            </a:r>
          </a:p>
          <a:p>
            <a:pPr marL="171450" lvl="0" indent="-171450">
              <a:buFontTx/>
              <a:buChar char="-"/>
            </a:pPr>
            <a:r>
              <a:rPr lang="en-US" dirty="0"/>
              <a:t>Ministry of reconciliation (verse)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B6867B4-5A5E-4EFB-B620-323C5F908264}" type="slidenum">
              <a:rPr lang="en-US" smtClean="0"/>
              <a:t>20</a:t>
            </a:fld>
            <a:endParaRPr lang="en-US"/>
          </a:p>
        </p:txBody>
      </p:sp>
    </p:spTree>
    <p:extLst>
      <p:ext uri="{BB962C8B-B14F-4D97-AF65-F5344CB8AC3E}">
        <p14:creationId xmlns:p14="http://schemas.microsoft.com/office/powerpoint/2010/main" val="3361396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 we are not alone!</a:t>
            </a:r>
          </a:p>
          <a:p>
            <a:r>
              <a:rPr lang="en-US" dirty="0"/>
              <a:t>- Most persecuted group in the world</a:t>
            </a:r>
          </a:p>
          <a:p>
            <a:endParaRPr lang="en-US" dirty="0"/>
          </a:p>
          <a:p>
            <a:r>
              <a:rPr lang="en-US" dirty="0"/>
              <a:t>He says look forward towards the hope… (slide)</a:t>
            </a:r>
          </a:p>
        </p:txBody>
      </p:sp>
      <p:sp>
        <p:nvSpPr>
          <p:cNvPr id="4" name="Slide Number Placeholder 3"/>
          <p:cNvSpPr>
            <a:spLocks noGrp="1"/>
          </p:cNvSpPr>
          <p:nvPr>
            <p:ph type="sldNum" sz="quarter" idx="5"/>
          </p:nvPr>
        </p:nvSpPr>
        <p:spPr/>
        <p:txBody>
          <a:bodyPr/>
          <a:lstStyle/>
          <a:p>
            <a:fld id="{5B6867B4-5A5E-4EFB-B620-323C5F908264}" type="slidenum">
              <a:rPr lang="en-US" smtClean="0"/>
              <a:t>21</a:t>
            </a:fld>
            <a:endParaRPr lang="en-US"/>
          </a:p>
        </p:txBody>
      </p:sp>
    </p:spTree>
    <p:extLst>
      <p:ext uri="{BB962C8B-B14F-4D97-AF65-F5344CB8AC3E}">
        <p14:creationId xmlns:p14="http://schemas.microsoft.com/office/powerpoint/2010/main" val="247863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sufferings wont last forever</a:t>
            </a:r>
          </a:p>
          <a:p>
            <a:pPr marL="171450" indent="-171450">
              <a:buFontTx/>
              <a:buChar char="-"/>
            </a:pPr>
            <a:r>
              <a:rPr lang="en-US" dirty="0"/>
              <a:t>Every battle is about getting to the victory</a:t>
            </a:r>
          </a:p>
          <a:p>
            <a:pPr marL="171450" indent="-171450">
              <a:buFontTx/>
              <a:buChar char="-"/>
            </a:pPr>
            <a:r>
              <a:rPr lang="en-US" dirty="0"/>
              <a:t>At last we can have peace</a:t>
            </a:r>
          </a:p>
          <a:p>
            <a:pPr marL="628650" lvl="1" indent="-171450">
              <a:buFontTx/>
              <a:buChar char="-"/>
            </a:pPr>
            <a:r>
              <a:rPr lang="en-US" dirty="0"/>
              <a:t>DON’T DROP YOUR GUARD</a:t>
            </a:r>
          </a:p>
          <a:p>
            <a:pPr marL="628650" lvl="1" indent="-171450">
              <a:buFontTx/>
              <a:buChar char="-"/>
            </a:pPr>
            <a:r>
              <a:rPr lang="en-US" dirty="0"/>
              <a:t>App: Accountability, community, band of brothers</a:t>
            </a:r>
          </a:p>
        </p:txBody>
      </p:sp>
      <p:sp>
        <p:nvSpPr>
          <p:cNvPr id="4" name="Slide Number Placeholder 3"/>
          <p:cNvSpPr>
            <a:spLocks noGrp="1"/>
          </p:cNvSpPr>
          <p:nvPr>
            <p:ph type="sldNum" sz="quarter" idx="5"/>
          </p:nvPr>
        </p:nvSpPr>
        <p:spPr/>
        <p:txBody>
          <a:bodyPr/>
          <a:lstStyle/>
          <a:p>
            <a:fld id="{5B6867B4-5A5E-4EFB-B620-323C5F908264}" type="slidenum">
              <a:rPr lang="en-US" smtClean="0"/>
              <a:t>22</a:t>
            </a:fld>
            <a:endParaRPr lang="en-US"/>
          </a:p>
        </p:txBody>
      </p:sp>
    </p:spTree>
    <p:extLst>
      <p:ext uri="{BB962C8B-B14F-4D97-AF65-F5344CB8AC3E}">
        <p14:creationId xmlns:p14="http://schemas.microsoft.com/office/powerpoint/2010/main" val="398424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points</a:t>
            </a:r>
          </a:p>
          <a:p>
            <a:r>
              <a:rPr lang="en-US" dirty="0"/>
              <a:t>- Battle of the bulge</a:t>
            </a:r>
          </a:p>
        </p:txBody>
      </p:sp>
      <p:sp>
        <p:nvSpPr>
          <p:cNvPr id="4" name="Slide Number Placeholder 3"/>
          <p:cNvSpPr>
            <a:spLocks noGrp="1"/>
          </p:cNvSpPr>
          <p:nvPr>
            <p:ph type="sldNum" sz="quarter" idx="5"/>
          </p:nvPr>
        </p:nvSpPr>
        <p:spPr/>
        <p:txBody>
          <a:bodyPr/>
          <a:lstStyle/>
          <a:p>
            <a:fld id="{5B6867B4-5A5E-4EFB-B620-323C5F908264}" type="slidenum">
              <a:rPr lang="en-US" smtClean="0"/>
              <a:t>23</a:t>
            </a:fld>
            <a:endParaRPr lang="en-US"/>
          </a:p>
        </p:txBody>
      </p:sp>
    </p:spTree>
    <p:extLst>
      <p:ext uri="{BB962C8B-B14F-4D97-AF65-F5344CB8AC3E}">
        <p14:creationId xmlns:p14="http://schemas.microsoft.com/office/powerpoint/2010/main" val="150881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 who </a:t>
            </a:r>
            <a:r>
              <a:rPr lang="en-US" dirty="0" err="1"/>
              <a:t>satan</a:t>
            </a:r>
            <a:r>
              <a:rPr lang="en-US" dirty="0"/>
              <a:t> is</a:t>
            </a:r>
          </a:p>
          <a:p>
            <a:pPr marL="171450" indent="-171450">
              <a:buFontTx/>
              <a:buChar char="-"/>
            </a:pPr>
            <a:r>
              <a:rPr lang="en-US" dirty="0"/>
              <a:t>Subtle and sneaky</a:t>
            </a:r>
          </a:p>
          <a:p>
            <a:pPr marL="171450" indent="-171450">
              <a:buFontTx/>
              <a:buChar char="-"/>
            </a:pPr>
            <a:r>
              <a:rPr lang="en-US" dirty="0"/>
              <a:t>The father of lies</a:t>
            </a:r>
          </a:p>
          <a:p>
            <a:pPr marL="171450" indent="-171450">
              <a:buFontTx/>
              <a:buChar char="-"/>
            </a:pPr>
            <a:r>
              <a:rPr lang="en-US" dirty="0"/>
              <a:t>Wages a war of deception and accusation</a:t>
            </a:r>
          </a:p>
          <a:p>
            <a:pPr marL="171450" indent="-171450">
              <a:buFontTx/>
              <a:buChar char="-"/>
            </a:pPr>
            <a:r>
              <a:rPr lang="en-US" dirty="0"/>
              <a:t>Must be </a:t>
            </a:r>
            <a:r>
              <a:rPr lang="en-US" dirty="0" err="1"/>
              <a:t>awre</a:t>
            </a:r>
            <a:r>
              <a:rPr lang="en-US" dirty="0"/>
              <a:t> of him</a:t>
            </a:r>
          </a:p>
          <a:p>
            <a:pPr marL="628650" lvl="1" indent="-171450">
              <a:buFontTx/>
              <a:buChar char="-"/>
            </a:pPr>
            <a:r>
              <a:rPr lang="en-US" dirty="0"/>
              <a:t>Many </a:t>
            </a:r>
            <a:r>
              <a:rPr lang="en-US" dirty="0" err="1"/>
              <a:t>xians</a:t>
            </a:r>
            <a:r>
              <a:rPr lang="en-US" dirty="0"/>
              <a:t> not ready for this – </a:t>
            </a:r>
            <a:r>
              <a:rPr lang="en-US" dirty="0" err="1"/>
              <a:t>evth</a:t>
            </a:r>
            <a:r>
              <a:rPr lang="en-US" dirty="0"/>
              <a:t> feels safe</a:t>
            </a:r>
          </a:p>
          <a:p>
            <a:pPr marL="628650" lvl="1" indent="-171450">
              <a:buFontTx/>
              <a:buChar char="-"/>
            </a:pPr>
            <a:r>
              <a:rPr lang="en-US" dirty="0"/>
              <a:t>Satan wants to keep ppl from kingdom</a:t>
            </a:r>
          </a:p>
          <a:p>
            <a:pPr marL="628650" lvl="1" indent="-171450">
              <a:buFontTx/>
              <a:buChar char="-"/>
            </a:pPr>
            <a:r>
              <a:rPr lang="en-US" dirty="0"/>
              <a:t>He will avoid ppl not doing anything – no threat</a:t>
            </a:r>
          </a:p>
          <a:p>
            <a:pPr marL="171450" lvl="0" indent="-171450">
              <a:buFontTx/>
              <a:buChar char="-"/>
            </a:pPr>
            <a:r>
              <a:rPr lang="en-US" dirty="0" err="1"/>
              <a:t>Xians</a:t>
            </a:r>
            <a:r>
              <a:rPr lang="en-US" dirty="0"/>
              <a:t> on mission – be aware</a:t>
            </a:r>
          </a:p>
          <a:p>
            <a:pPr marL="0" lvl="0" indent="0">
              <a:buFontTx/>
              <a:buNone/>
            </a:pPr>
            <a:endParaRPr lang="en-US" dirty="0"/>
          </a:p>
          <a:p>
            <a:pPr marL="0" lvl="0" indent="0">
              <a:buFontTx/>
              <a:buNone/>
            </a:pPr>
            <a:r>
              <a:rPr lang="en-US" dirty="0"/>
              <a:t>This week… (slide)</a:t>
            </a:r>
          </a:p>
        </p:txBody>
      </p:sp>
      <p:sp>
        <p:nvSpPr>
          <p:cNvPr id="4" name="Slide Number Placeholder 3"/>
          <p:cNvSpPr>
            <a:spLocks noGrp="1"/>
          </p:cNvSpPr>
          <p:nvPr>
            <p:ph type="sldNum" sz="quarter" idx="5"/>
          </p:nvPr>
        </p:nvSpPr>
        <p:spPr/>
        <p:txBody>
          <a:bodyPr/>
          <a:lstStyle/>
          <a:p>
            <a:fld id="{5B6867B4-5A5E-4EFB-B620-323C5F908264}" type="slidenum">
              <a:rPr lang="en-US" smtClean="0"/>
              <a:t>3</a:t>
            </a:fld>
            <a:endParaRPr lang="en-US"/>
          </a:p>
        </p:txBody>
      </p:sp>
    </p:spTree>
    <p:extLst>
      <p:ext uri="{BB962C8B-B14F-4D97-AF65-F5344CB8AC3E}">
        <p14:creationId xmlns:p14="http://schemas.microsoft.com/office/powerpoint/2010/main" val="354404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resisting him</a:t>
            </a:r>
          </a:p>
          <a:p>
            <a:pPr marL="171450" indent="-171450">
              <a:buFontTx/>
              <a:buChar char="-"/>
            </a:pPr>
            <a:r>
              <a:rPr lang="en-US" dirty="0"/>
              <a:t>How to we wage battle effectively?</a:t>
            </a:r>
          </a:p>
          <a:p>
            <a:pPr marL="171450" indent="-171450">
              <a:buFontTx/>
              <a:buChar char="-"/>
            </a:pPr>
            <a:r>
              <a:rPr lang="en-US" dirty="0"/>
              <a:t>First – understand nature of this war</a:t>
            </a:r>
          </a:p>
        </p:txBody>
      </p:sp>
      <p:sp>
        <p:nvSpPr>
          <p:cNvPr id="4" name="Slide Number Placeholder 3"/>
          <p:cNvSpPr>
            <a:spLocks noGrp="1"/>
          </p:cNvSpPr>
          <p:nvPr>
            <p:ph type="sldNum" sz="quarter" idx="5"/>
          </p:nvPr>
        </p:nvSpPr>
        <p:spPr/>
        <p:txBody>
          <a:bodyPr/>
          <a:lstStyle/>
          <a:p>
            <a:fld id="{5B6867B4-5A5E-4EFB-B620-323C5F908264}" type="slidenum">
              <a:rPr lang="en-US" smtClean="0"/>
              <a:t>4</a:t>
            </a:fld>
            <a:endParaRPr lang="en-US"/>
          </a:p>
        </p:txBody>
      </p:sp>
    </p:spTree>
    <p:extLst>
      <p:ext uri="{BB962C8B-B14F-4D97-AF65-F5344CB8AC3E}">
        <p14:creationId xmlns:p14="http://schemas.microsoft.com/office/powerpoint/2010/main" val="320900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an OFFENSIVE war</a:t>
            </a:r>
          </a:p>
          <a:p>
            <a:pPr marL="171450" indent="-171450">
              <a:buFontTx/>
              <a:buChar char="-"/>
            </a:pPr>
            <a:r>
              <a:rPr lang="en-US" dirty="0"/>
              <a:t>Not a defensive one</a:t>
            </a:r>
          </a:p>
          <a:p>
            <a:pPr marL="171450" indent="-171450">
              <a:buFontTx/>
              <a:buChar char="-"/>
            </a:pPr>
            <a:r>
              <a:rPr lang="en-US" dirty="0"/>
              <a:t>Read verse – gates overcome?	</a:t>
            </a:r>
          </a:p>
          <a:p>
            <a:pPr marL="628650" lvl="1" indent="-171450">
              <a:buFontTx/>
              <a:buChar char="-"/>
            </a:pPr>
            <a:r>
              <a:rPr lang="en-US" dirty="0"/>
              <a:t>Not an offensive weapon</a:t>
            </a:r>
          </a:p>
          <a:p>
            <a:pPr marL="171450" indent="-171450">
              <a:buFontTx/>
              <a:buChar char="-"/>
            </a:pPr>
            <a:r>
              <a:rPr lang="en-US" dirty="0"/>
              <a:t>Translation issue – (blue X)</a:t>
            </a:r>
          </a:p>
          <a:p>
            <a:pPr marL="171450" indent="-171450">
              <a:buFontTx/>
              <a:buChar char="-"/>
            </a:pPr>
            <a:r>
              <a:rPr lang="en-US" dirty="0"/>
              <a:t>Should be this (slide)</a:t>
            </a:r>
          </a:p>
        </p:txBody>
      </p:sp>
      <p:sp>
        <p:nvSpPr>
          <p:cNvPr id="4" name="Slide Number Placeholder 3"/>
          <p:cNvSpPr>
            <a:spLocks noGrp="1"/>
          </p:cNvSpPr>
          <p:nvPr>
            <p:ph type="sldNum" sz="quarter" idx="5"/>
          </p:nvPr>
        </p:nvSpPr>
        <p:spPr/>
        <p:txBody>
          <a:bodyPr/>
          <a:lstStyle/>
          <a:p>
            <a:fld id="{5B6867B4-5A5E-4EFB-B620-323C5F908264}" type="slidenum">
              <a:rPr lang="en-US" smtClean="0"/>
              <a:t>5</a:t>
            </a:fld>
            <a:endParaRPr lang="en-US"/>
          </a:p>
        </p:txBody>
      </p:sp>
    </p:spTree>
    <p:extLst>
      <p:ext uri="{BB962C8B-B14F-4D97-AF65-F5344CB8AC3E}">
        <p14:creationId xmlns:p14="http://schemas.microsoft.com/office/powerpoint/2010/main" val="9432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WITHSTAND</a:t>
            </a:r>
          </a:p>
          <a:p>
            <a:pPr marL="171450" indent="-171450">
              <a:buFontTx/>
              <a:buChar char="-"/>
            </a:pPr>
            <a:r>
              <a:rPr lang="en-US" dirty="0"/>
              <a:t>We are called to go OUT as </a:t>
            </a:r>
            <a:r>
              <a:rPr lang="en-US" dirty="0" err="1"/>
              <a:t>Xians</a:t>
            </a:r>
            <a:r>
              <a:rPr lang="en-US" dirty="0"/>
              <a:t>- take the battle to the front lines</a:t>
            </a:r>
          </a:p>
          <a:p>
            <a:pPr marL="171450" indent="-171450">
              <a:buFontTx/>
              <a:buChar char="-"/>
            </a:pPr>
            <a:r>
              <a:rPr lang="en-US" dirty="0"/>
              <a:t>2 Cor verse (show verse)</a:t>
            </a:r>
          </a:p>
          <a:p>
            <a:pPr marL="628650" lvl="1" indent="-171450">
              <a:buFontTx/>
              <a:buChar char="-"/>
            </a:pPr>
            <a:r>
              <a:rPr lang="en-US" dirty="0"/>
              <a:t>Proves we conquer</a:t>
            </a:r>
          </a:p>
          <a:p>
            <a:pPr marL="0" lvl="0" indent="0">
              <a:buFontTx/>
              <a:buNone/>
            </a:pPr>
            <a:endParaRPr lang="en-US" dirty="0"/>
          </a:p>
          <a:p>
            <a:pPr marL="0" lvl="0" indent="0">
              <a:buFontTx/>
              <a:buNone/>
            </a:pPr>
            <a:r>
              <a:rPr lang="en-US" dirty="0"/>
              <a:t>Must boldly go out and fight</a:t>
            </a:r>
          </a:p>
          <a:p>
            <a:pPr marL="0" lvl="0" indent="0">
              <a:buFontTx/>
              <a:buNone/>
            </a:pPr>
            <a:r>
              <a:rPr lang="en-US" dirty="0"/>
              <a:t>- Anti – the fortress church (slide)</a:t>
            </a:r>
          </a:p>
        </p:txBody>
      </p:sp>
      <p:sp>
        <p:nvSpPr>
          <p:cNvPr id="4" name="Slide Number Placeholder 3"/>
          <p:cNvSpPr>
            <a:spLocks noGrp="1"/>
          </p:cNvSpPr>
          <p:nvPr>
            <p:ph type="sldNum" sz="quarter" idx="5"/>
          </p:nvPr>
        </p:nvSpPr>
        <p:spPr/>
        <p:txBody>
          <a:bodyPr/>
          <a:lstStyle/>
          <a:p>
            <a:fld id="{5B6867B4-5A5E-4EFB-B620-323C5F908264}" type="slidenum">
              <a:rPr lang="en-US" smtClean="0"/>
              <a:t>6</a:t>
            </a:fld>
            <a:endParaRPr lang="en-US"/>
          </a:p>
        </p:txBody>
      </p:sp>
    </p:spTree>
    <p:extLst>
      <p:ext uri="{BB962C8B-B14F-4D97-AF65-F5344CB8AC3E}">
        <p14:creationId xmlns:p14="http://schemas.microsoft.com/office/powerpoint/2010/main" val="260251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Fortress – we will hide from evil world here</a:t>
            </a:r>
          </a:p>
          <a:p>
            <a:pPr marL="171450" indent="-171450">
              <a:buFontTx/>
              <a:buChar char="-"/>
            </a:pPr>
            <a:r>
              <a:rPr lang="en-US" dirty="0"/>
              <a:t>Safe behind these walls</a:t>
            </a:r>
          </a:p>
          <a:p>
            <a:pPr marL="171450" indent="-171450">
              <a:buFontTx/>
              <a:buChar char="-"/>
            </a:pPr>
            <a:r>
              <a:rPr lang="en-US" dirty="0"/>
              <a:t>We can sing our songs here</a:t>
            </a:r>
          </a:p>
          <a:p>
            <a:pPr marL="171450" indent="-171450">
              <a:buFontTx/>
              <a:buChar char="-"/>
            </a:pPr>
            <a:r>
              <a:rPr lang="en-US" dirty="0"/>
              <a:t>Enjoy our amenities and programs</a:t>
            </a:r>
          </a:p>
          <a:p>
            <a:pPr marL="628650" lvl="1" indent="-171450">
              <a:buFontTx/>
              <a:buChar char="-"/>
            </a:pPr>
            <a:r>
              <a:rPr lang="en-US" dirty="0"/>
              <a:t>Satan cant get us here!</a:t>
            </a:r>
          </a:p>
          <a:p>
            <a:pPr marL="0" lvl="0" indent="0">
              <a:buFontTx/>
              <a:buNone/>
            </a:pPr>
            <a:endParaRPr lang="en-US" dirty="0"/>
          </a:p>
          <a:p>
            <a:pPr marL="0" lvl="0" indent="0">
              <a:buFontTx/>
              <a:buNone/>
            </a:pPr>
            <a:r>
              <a:rPr lang="en-US" dirty="0"/>
              <a:t>On 1 hand – Satan isn’t as threatened</a:t>
            </a:r>
          </a:p>
          <a:p>
            <a:pPr marL="0" lvl="0" indent="0">
              <a:buFontTx/>
              <a:buNone/>
            </a:pPr>
            <a:endParaRPr lang="en-US" dirty="0"/>
          </a:p>
          <a:p>
            <a:pPr marL="0" lvl="0" indent="0">
              <a:buFontTx/>
              <a:buNone/>
            </a:pPr>
            <a:r>
              <a:rPr lang="en-US" dirty="0"/>
              <a:t>On 2</a:t>
            </a:r>
            <a:r>
              <a:rPr lang="en-US" baseline="30000" dirty="0"/>
              <a:t>nd</a:t>
            </a:r>
            <a:r>
              <a:rPr lang="en-US" dirty="0"/>
              <a:t> hand, he will come and destroy – dwindle away</a:t>
            </a:r>
          </a:p>
          <a:p>
            <a:pPr marL="171450" lvl="0" indent="-171450">
              <a:buFontTx/>
              <a:buChar char="-"/>
            </a:pPr>
            <a:r>
              <a:rPr lang="en-US" dirty="0"/>
              <a:t>Especially among the young</a:t>
            </a:r>
          </a:p>
          <a:p>
            <a:pPr marL="171450" lvl="0" indent="-171450">
              <a:buFontTx/>
              <a:buChar char="-"/>
            </a:pPr>
            <a:r>
              <a:rPr lang="en-US" dirty="0"/>
              <a:t>That’s where the fortress churches are LOSING</a:t>
            </a:r>
          </a:p>
          <a:p>
            <a:pPr marL="171450" lvl="0" indent="-171450">
              <a:buFontTx/>
              <a:buChar char="-"/>
            </a:pPr>
            <a:r>
              <a:rPr lang="en-US" dirty="0"/>
              <a:t>Rome example (slide)</a:t>
            </a:r>
          </a:p>
        </p:txBody>
      </p:sp>
      <p:sp>
        <p:nvSpPr>
          <p:cNvPr id="4" name="Slide Number Placeholder 3"/>
          <p:cNvSpPr>
            <a:spLocks noGrp="1"/>
          </p:cNvSpPr>
          <p:nvPr>
            <p:ph type="sldNum" sz="quarter" idx="5"/>
          </p:nvPr>
        </p:nvSpPr>
        <p:spPr/>
        <p:txBody>
          <a:bodyPr/>
          <a:lstStyle/>
          <a:p>
            <a:fld id="{5B6867B4-5A5E-4EFB-B620-323C5F908264}" type="slidenum">
              <a:rPr lang="en-US" smtClean="0"/>
              <a:t>7</a:t>
            </a:fld>
            <a:endParaRPr lang="en-US"/>
          </a:p>
        </p:txBody>
      </p:sp>
    </p:spTree>
    <p:extLst>
      <p:ext uri="{BB962C8B-B14F-4D97-AF65-F5344CB8AC3E}">
        <p14:creationId xmlns:p14="http://schemas.microsoft.com/office/powerpoint/2010/main" val="224550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Battle of </a:t>
            </a:r>
            <a:r>
              <a:rPr lang="en-US" dirty="0" err="1"/>
              <a:t>cannae</a:t>
            </a:r>
            <a:r>
              <a:rPr lang="en-US" dirty="0"/>
              <a:t> 216 BC</a:t>
            </a:r>
          </a:p>
          <a:p>
            <a:pPr marL="171450" indent="-171450">
              <a:buFontTx/>
              <a:buChar char="-"/>
            </a:pPr>
            <a:r>
              <a:rPr lang="en-US" dirty="0" err="1"/>
              <a:t>Hannible</a:t>
            </a:r>
            <a:r>
              <a:rPr lang="en-US" dirty="0"/>
              <a:t> vs. Rome</a:t>
            </a:r>
          </a:p>
          <a:p>
            <a:pPr marL="171450" indent="-171450">
              <a:buFontTx/>
              <a:buChar char="-"/>
            </a:pPr>
            <a:r>
              <a:rPr lang="en-US" dirty="0"/>
              <a:t>Brought huge army over alps – ELEPHANTS!</a:t>
            </a:r>
          </a:p>
          <a:p>
            <a:pPr marL="171450" indent="-171450">
              <a:buFontTx/>
              <a:buChar char="-"/>
            </a:pPr>
            <a:r>
              <a:rPr lang="en-US" dirty="0"/>
              <a:t>Cornered the Roman army – total slaughter</a:t>
            </a:r>
          </a:p>
          <a:p>
            <a:pPr marL="628650" lvl="1" indent="-171450">
              <a:buFontTx/>
              <a:buChar char="-"/>
            </a:pPr>
            <a:r>
              <a:rPr lang="en-US" dirty="0"/>
              <a:t>Over the day, romans bunched up, cant move</a:t>
            </a:r>
          </a:p>
          <a:p>
            <a:pPr marL="628650" lvl="1" indent="-171450">
              <a:buFontTx/>
              <a:buChar char="-"/>
            </a:pPr>
            <a:r>
              <a:rPr lang="en-US" dirty="0"/>
              <a:t>Just </a:t>
            </a:r>
            <a:r>
              <a:rPr lang="en-US" dirty="0" err="1"/>
              <a:t>hearthe</a:t>
            </a:r>
            <a:r>
              <a:rPr lang="en-US" dirty="0"/>
              <a:t> dying screams around them</a:t>
            </a:r>
          </a:p>
          <a:p>
            <a:pPr marL="628650" lvl="1" indent="-171450">
              <a:buFontTx/>
              <a:buChar char="-"/>
            </a:pPr>
            <a:r>
              <a:rPr lang="en-US" dirty="0"/>
              <a:t>Know they are next</a:t>
            </a:r>
          </a:p>
          <a:p>
            <a:endParaRPr lang="en-US" dirty="0"/>
          </a:p>
          <a:p>
            <a:r>
              <a:rPr lang="en-US" dirty="0"/>
              <a:t>Many </a:t>
            </a:r>
            <a:r>
              <a:rPr lang="en-US" dirty="0" err="1"/>
              <a:t>Xians</a:t>
            </a:r>
            <a:r>
              <a:rPr lang="en-US" dirty="0"/>
              <a:t> bury head in sand</a:t>
            </a:r>
          </a:p>
          <a:p>
            <a:pPr marL="171450" indent="-171450">
              <a:buFontTx/>
              <a:buChar char="-"/>
            </a:pPr>
            <a:r>
              <a:rPr lang="en-US" dirty="0"/>
              <a:t>Must take war TO SATAN</a:t>
            </a:r>
          </a:p>
          <a:p>
            <a:pPr marL="171450" indent="-171450">
              <a:buFontTx/>
              <a:buChar char="-"/>
            </a:pPr>
            <a:r>
              <a:rPr lang="en-US" dirty="0"/>
              <a:t>This is how we do it… (slide)</a:t>
            </a:r>
          </a:p>
        </p:txBody>
      </p:sp>
      <p:sp>
        <p:nvSpPr>
          <p:cNvPr id="4" name="Slide Number Placeholder 3"/>
          <p:cNvSpPr>
            <a:spLocks noGrp="1"/>
          </p:cNvSpPr>
          <p:nvPr>
            <p:ph type="sldNum" sz="quarter" idx="5"/>
          </p:nvPr>
        </p:nvSpPr>
        <p:spPr/>
        <p:txBody>
          <a:bodyPr/>
          <a:lstStyle/>
          <a:p>
            <a:fld id="{5B6867B4-5A5E-4EFB-B620-323C5F908264}" type="slidenum">
              <a:rPr lang="en-US" smtClean="0"/>
              <a:t>8</a:t>
            </a:fld>
            <a:endParaRPr lang="en-US"/>
          </a:p>
        </p:txBody>
      </p:sp>
    </p:spTree>
    <p:extLst>
      <p:ext uri="{BB962C8B-B14F-4D97-AF65-F5344CB8AC3E}">
        <p14:creationId xmlns:p14="http://schemas.microsoft.com/office/powerpoint/2010/main" val="282522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 winning ppl, making disciples</a:t>
            </a:r>
          </a:p>
          <a:p>
            <a:endParaRPr lang="en-US" dirty="0"/>
          </a:p>
          <a:p>
            <a:r>
              <a:rPr lang="en-US" dirty="0"/>
              <a:t>Warfare mentality – this is what I live for</a:t>
            </a:r>
          </a:p>
          <a:p>
            <a:pPr marL="171450" indent="-171450">
              <a:buFontTx/>
              <a:buChar char="-"/>
            </a:pPr>
            <a:r>
              <a:rPr lang="en-US" dirty="0"/>
              <a:t>Develop consensus as </a:t>
            </a:r>
            <a:r>
              <a:rPr lang="en-US" dirty="0" err="1"/>
              <a:t>Xians</a:t>
            </a:r>
            <a:r>
              <a:rPr lang="en-US" dirty="0"/>
              <a:t> – we </a:t>
            </a:r>
            <a:r>
              <a:rPr lang="en-US" dirty="0" err="1"/>
              <a:t>gonna</a:t>
            </a:r>
            <a:r>
              <a:rPr lang="en-US" dirty="0"/>
              <a:t> go out and conquer LIKE THIS</a:t>
            </a:r>
          </a:p>
          <a:p>
            <a:pPr marL="0" indent="0">
              <a:buFontTx/>
              <a:buNone/>
            </a:pPr>
            <a:endParaRPr lang="en-US" dirty="0"/>
          </a:p>
          <a:p>
            <a:pPr marL="0" indent="0">
              <a:buFontTx/>
              <a:buNone/>
            </a:pPr>
            <a:r>
              <a:rPr lang="en-US" dirty="0"/>
              <a:t>Good fact to remember- JC already won on the cross</a:t>
            </a:r>
          </a:p>
          <a:p>
            <a:pPr marL="628650" lvl="1" indent="-171450">
              <a:buFontTx/>
              <a:buChar char="-"/>
            </a:pPr>
            <a:r>
              <a:rPr lang="en-US" dirty="0"/>
              <a:t>Bridged gap btw us and G – no longer slaves to Satan’s kingdom (Col Verse)</a:t>
            </a:r>
          </a:p>
          <a:p>
            <a:pPr marL="628650" lvl="1" indent="-171450">
              <a:buFontTx/>
              <a:buChar char="-"/>
            </a:pPr>
            <a:r>
              <a:rPr lang="en-US" dirty="0"/>
              <a:t>But Satan isn’t done fighting… (slide)</a:t>
            </a:r>
          </a:p>
        </p:txBody>
      </p:sp>
      <p:sp>
        <p:nvSpPr>
          <p:cNvPr id="4" name="Slide Number Placeholder 3"/>
          <p:cNvSpPr>
            <a:spLocks noGrp="1"/>
          </p:cNvSpPr>
          <p:nvPr>
            <p:ph type="sldNum" sz="quarter" idx="5"/>
          </p:nvPr>
        </p:nvSpPr>
        <p:spPr/>
        <p:txBody>
          <a:bodyPr/>
          <a:lstStyle/>
          <a:p>
            <a:fld id="{5B6867B4-5A5E-4EFB-B620-323C5F908264}" type="slidenum">
              <a:rPr lang="en-US" smtClean="0"/>
              <a:t>9</a:t>
            </a:fld>
            <a:endParaRPr lang="en-US"/>
          </a:p>
        </p:txBody>
      </p:sp>
    </p:spTree>
    <p:extLst>
      <p:ext uri="{BB962C8B-B14F-4D97-AF65-F5344CB8AC3E}">
        <p14:creationId xmlns:p14="http://schemas.microsoft.com/office/powerpoint/2010/main" val="189289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77DC4-8DDF-4834-98D8-A6FB35831267}"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384930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7DC4-8DDF-4834-98D8-A6FB35831267}"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179170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7DC4-8DDF-4834-98D8-A6FB35831267}"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8842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7DC4-8DDF-4834-98D8-A6FB35831267}"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233531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7DC4-8DDF-4834-98D8-A6FB35831267}"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109962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77DC4-8DDF-4834-98D8-A6FB35831267}"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132400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77DC4-8DDF-4834-98D8-A6FB35831267}"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161554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77DC4-8DDF-4834-98D8-A6FB35831267}"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389881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77DC4-8DDF-4834-98D8-A6FB35831267}" type="datetimeFigureOut">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48209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77DC4-8DDF-4834-98D8-A6FB35831267}"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283201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77DC4-8DDF-4834-98D8-A6FB35831267}"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B234-C141-4391-B1B2-742A2DDE59BE}" type="slidenum">
              <a:rPr lang="en-US" smtClean="0"/>
              <a:t>‹#›</a:t>
            </a:fld>
            <a:endParaRPr lang="en-US"/>
          </a:p>
        </p:txBody>
      </p:sp>
    </p:spTree>
    <p:extLst>
      <p:ext uri="{BB962C8B-B14F-4D97-AF65-F5344CB8AC3E}">
        <p14:creationId xmlns:p14="http://schemas.microsoft.com/office/powerpoint/2010/main" val="415316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77DC4-8DDF-4834-98D8-A6FB35831267}" type="datetimeFigureOut">
              <a:rPr lang="en-US" smtClean="0"/>
              <a:t>8/1/2020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B234-C141-4391-B1B2-742A2DDE59BE}" type="slidenum">
              <a:rPr lang="en-US" smtClean="0"/>
              <a:t>‹#›</a:t>
            </a:fld>
            <a:endParaRPr lang="en-US"/>
          </a:p>
        </p:txBody>
      </p:sp>
    </p:spTree>
    <p:extLst>
      <p:ext uri="{BB962C8B-B14F-4D97-AF65-F5344CB8AC3E}">
        <p14:creationId xmlns:p14="http://schemas.microsoft.com/office/powerpoint/2010/main" val="74346620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2E98-2A65-437D-B827-150AB23FE329}"/>
              </a:ext>
            </a:extLst>
          </p:cNvPr>
          <p:cNvSpPr>
            <a:spLocks noGrp="1"/>
          </p:cNvSpPr>
          <p:nvPr>
            <p:ph type="ctrTitle"/>
          </p:nvPr>
        </p:nvSpPr>
        <p:spPr/>
        <p:txBody>
          <a:bodyPr/>
          <a:lstStyle/>
          <a:p>
            <a:r>
              <a:rPr lang="en-US" dirty="0"/>
              <a:t>1 Peter 5</a:t>
            </a:r>
          </a:p>
        </p:txBody>
      </p:sp>
      <p:sp>
        <p:nvSpPr>
          <p:cNvPr id="3" name="Subtitle 2">
            <a:extLst>
              <a:ext uri="{FF2B5EF4-FFF2-40B4-BE49-F238E27FC236}">
                <a16:creationId xmlns:a16="http://schemas.microsoft.com/office/drawing/2014/main" id="{F009938F-5436-4704-9863-DEB400E5DC3B}"/>
              </a:ext>
            </a:extLst>
          </p:cNvPr>
          <p:cNvSpPr>
            <a:spLocks noGrp="1"/>
          </p:cNvSpPr>
          <p:nvPr>
            <p:ph type="subTitle" idx="1"/>
          </p:nvPr>
        </p:nvSpPr>
        <p:spPr/>
        <p:txBody>
          <a:bodyPr/>
          <a:lstStyle/>
          <a:p>
            <a:r>
              <a:rPr lang="en-US" dirty="0"/>
              <a:t>Withstanding the Lion</a:t>
            </a:r>
          </a:p>
        </p:txBody>
      </p:sp>
    </p:spTree>
    <p:extLst>
      <p:ext uri="{BB962C8B-B14F-4D97-AF65-F5344CB8AC3E}">
        <p14:creationId xmlns:p14="http://schemas.microsoft.com/office/powerpoint/2010/main" val="371330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BE1E-4AE5-4D87-827F-4FA42ED0A3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0244E-3163-4F48-B592-32B6686F9E0C}"/>
              </a:ext>
            </a:extLst>
          </p:cNvPr>
          <p:cNvSpPr>
            <a:spLocks noGrp="1"/>
          </p:cNvSpPr>
          <p:nvPr>
            <p:ph idx="1"/>
          </p:nvPr>
        </p:nvSpPr>
        <p:spPr/>
        <p:txBody>
          <a:bodyPr/>
          <a:lstStyle/>
          <a:p>
            <a:endParaRPr lang="en-US"/>
          </a:p>
        </p:txBody>
      </p:sp>
      <p:pic>
        <p:nvPicPr>
          <p:cNvPr id="3074" name="Picture 2" descr="Main phases of D-Day Battle of Normandy - Normandy Tourism, France">
            <a:extLst>
              <a:ext uri="{FF2B5EF4-FFF2-40B4-BE49-F238E27FC236}">
                <a16:creationId xmlns:a16="http://schemas.microsoft.com/office/drawing/2014/main" id="{5AC4B2AC-F06D-4279-BCF4-891122029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3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dirty="0"/>
              <a:t>9 Resist him, standing firm in the faith, because you know that the family of believers throughout the world is undergoing the same kind of sufferings.</a:t>
            </a:r>
          </a:p>
        </p:txBody>
      </p:sp>
    </p:spTree>
    <p:extLst>
      <p:ext uri="{BB962C8B-B14F-4D97-AF65-F5344CB8AC3E}">
        <p14:creationId xmlns:p14="http://schemas.microsoft.com/office/powerpoint/2010/main" val="62003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dirty="0"/>
              <a:t>9 Resist him, standing firm in the </a:t>
            </a:r>
            <a:r>
              <a:rPr lang="en-US" sz="3200" b="1" u="sng" dirty="0"/>
              <a:t>faith</a:t>
            </a:r>
            <a:r>
              <a:rPr lang="en-US" sz="3200" dirty="0"/>
              <a:t>, because you know that the family of believers throughout the world is undergoing the same kind of sufferings.</a:t>
            </a:r>
          </a:p>
        </p:txBody>
      </p:sp>
    </p:spTree>
    <p:extLst>
      <p:ext uri="{BB962C8B-B14F-4D97-AF65-F5344CB8AC3E}">
        <p14:creationId xmlns:p14="http://schemas.microsoft.com/office/powerpoint/2010/main" val="3981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lnSpcReduction="10000"/>
          </a:bodyPr>
          <a:lstStyle/>
          <a:p>
            <a:pPr marL="0" indent="0">
              <a:buNone/>
            </a:pPr>
            <a:r>
              <a:rPr lang="en-US" sz="3200" b="1" u="sng" dirty="0"/>
              <a:t>Ephesians 6:10-17</a:t>
            </a:r>
          </a:p>
          <a:p>
            <a:pPr marL="0" indent="0">
              <a:buNone/>
            </a:pPr>
            <a:r>
              <a:rPr lang="en-US" sz="3200" dirty="0"/>
              <a:t>10 Finally, be strong in the Lord and in his mighty power. 11 Put on the full armor of God, so that you can take your stand against the devil’s schemes. 12 For our struggle is not against flesh and blood, but against the rulers, against the authorities, against the powers of this dark world and against the spiritual forces of evil in the heavenly realms. 13 Therefore put on the full armor of God, so that when the day of evil comes, you may be able to stand your ground, and after you have done everything, to stand.</a:t>
            </a:r>
          </a:p>
        </p:txBody>
      </p:sp>
    </p:spTree>
    <p:extLst>
      <p:ext uri="{BB962C8B-B14F-4D97-AF65-F5344CB8AC3E}">
        <p14:creationId xmlns:p14="http://schemas.microsoft.com/office/powerpoint/2010/main" val="346570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a:t>
            </a:r>
            <a:r>
              <a:rPr lang="en-US" sz="3200" b="1" u="sng" dirty="0"/>
              <a:t>belt of truth </a:t>
            </a:r>
            <a:r>
              <a:rPr lang="en-US" sz="3200" dirty="0"/>
              <a:t>buckled around your waist, with the breastplate of righteousness in place, 15 and with your feet fitted with the readiness that comes from the gospel of peace. 16 In addition to all this, take up the shield of faith, with which you can extinguish all the flaming arrows of the evil one. 17 Take the helmet of salvation and the sword of the Spirit, which is the word of God.</a:t>
            </a:r>
          </a:p>
        </p:txBody>
      </p:sp>
    </p:spTree>
    <p:extLst>
      <p:ext uri="{BB962C8B-B14F-4D97-AF65-F5344CB8AC3E}">
        <p14:creationId xmlns:p14="http://schemas.microsoft.com/office/powerpoint/2010/main" val="165173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a:t>
            </a:r>
            <a:r>
              <a:rPr lang="en-US" sz="3200" b="1" u="sng" dirty="0"/>
              <a:t>belt of truth </a:t>
            </a:r>
            <a:r>
              <a:rPr lang="en-US" sz="3200" dirty="0"/>
              <a:t>buckled around your waist, with the breastplate of righteousness in place, 15 </a:t>
            </a:r>
            <a:r>
              <a:rPr lang="en-US" sz="3200" b="1" u="sng" dirty="0"/>
              <a:t>and with your feet fitted with the readiness that comes from the gospel of peace</a:t>
            </a:r>
            <a:r>
              <a:rPr lang="en-US" sz="3200" dirty="0"/>
              <a:t>. 16 In addition to all this, take up the shield of faith, with which you can extinguish all the flaming arrows of the evil one. 17 Take the helmet of salvation and the sword of the Spirit, which is the word of God.</a:t>
            </a:r>
          </a:p>
        </p:txBody>
      </p:sp>
    </p:spTree>
    <p:extLst>
      <p:ext uri="{BB962C8B-B14F-4D97-AF65-F5344CB8AC3E}">
        <p14:creationId xmlns:p14="http://schemas.microsoft.com/office/powerpoint/2010/main" val="201361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a:t>
            </a:r>
            <a:r>
              <a:rPr lang="en-US" sz="3200" b="1" u="sng" dirty="0"/>
              <a:t>belt of truth </a:t>
            </a:r>
            <a:r>
              <a:rPr lang="en-US" sz="3200" dirty="0"/>
              <a:t>buckled around your waist, with the breastplate of righteousness in place, 15 </a:t>
            </a:r>
            <a:r>
              <a:rPr lang="en-US" sz="3200" b="1" u="sng" dirty="0"/>
              <a:t>and with your feet fitted with the readiness that comes from the gospel of peace</a:t>
            </a:r>
            <a:r>
              <a:rPr lang="en-US" sz="3200" dirty="0"/>
              <a:t>. 16 In addition to all this, take up the shield of faith, with which you can extinguish all the flaming arrows of the evil one. 17 Take the helmet of salvation and </a:t>
            </a:r>
            <a:r>
              <a:rPr lang="en-US" sz="3200" b="1" u="sng" dirty="0"/>
              <a:t>the sword of the Spirit, which is the word of God.</a:t>
            </a:r>
          </a:p>
        </p:txBody>
      </p:sp>
    </p:spTree>
    <p:extLst>
      <p:ext uri="{BB962C8B-B14F-4D97-AF65-F5344CB8AC3E}">
        <p14:creationId xmlns:p14="http://schemas.microsoft.com/office/powerpoint/2010/main" val="216070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a:t>
            </a:r>
            <a:r>
              <a:rPr lang="en-US" sz="3200" b="1" u="sng" dirty="0"/>
              <a:t>belt of truth </a:t>
            </a:r>
            <a:r>
              <a:rPr lang="en-US" sz="3200" dirty="0"/>
              <a:t>buckled around your waist, with the breastplate of righteousness in place, 15 </a:t>
            </a:r>
            <a:r>
              <a:rPr lang="en-US" sz="3200" b="1" u="sng" dirty="0"/>
              <a:t>and with your feet fitted with the readiness that comes from the gospel of peace</a:t>
            </a:r>
            <a:r>
              <a:rPr lang="en-US" sz="3200" dirty="0"/>
              <a:t>. 16 In addition to all this, take up the shield of faith, with which you can extinguish all the flaming arrows of the evil one. 17 Take the helmet of salvation and </a:t>
            </a:r>
            <a:r>
              <a:rPr lang="en-US" sz="3200" b="1" u="sng" dirty="0"/>
              <a:t>the sword of the Spirit, which is the word of God.</a:t>
            </a:r>
          </a:p>
        </p:txBody>
      </p:sp>
      <p:sp>
        <p:nvSpPr>
          <p:cNvPr id="4" name="TextBox 3">
            <a:extLst>
              <a:ext uri="{FF2B5EF4-FFF2-40B4-BE49-F238E27FC236}">
                <a16:creationId xmlns:a16="http://schemas.microsoft.com/office/drawing/2014/main" id="{FCE15463-BF2B-47B6-8649-D0F23992CE06}"/>
              </a:ext>
            </a:extLst>
          </p:cNvPr>
          <p:cNvSpPr txBox="1"/>
          <p:nvPr/>
        </p:nvSpPr>
        <p:spPr>
          <a:xfrm>
            <a:off x="9434945" y="988715"/>
            <a:ext cx="1631373"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4400" dirty="0"/>
              <a:t>Truth!</a:t>
            </a:r>
          </a:p>
        </p:txBody>
      </p:sp>
      <p:cxnSp>
        <p:nvCxnSpPr>
          <p:cNvPr id="6" name="Straight Arrow Connector 5">
            <a:extLst>
              <a:ext uri="{FF2B5EF4-FFF2-40B4-BE49-F238E27FC236}">
                <a16:creationId xmlns:a16="http://schemas.microsoft.com/office/drawing/2014/main" id="{533C6D5A-469C-4EDB-90A4-55B6137F781B}"/>
              </a:ext>
            </a:extLst>
          </p:cNvPr>
          <p:cNvCxnSpPr>
            <a:cxnSpLocks/>
          </p:cNvCxnSpPr>
          <p:nvPr/>
        </p:nvCxnSpPr>
        <p:spPr>
          <a:xfrm flipH="1">
            <a:off x="7845135" y="1758156"/>
            <a:ext cx="1423556" cy="572611"/>
          </a:xfrm>
          <a:prstGeom prst="straightConnector1">
            <a:avLst/>
          </a:prstGeom>
          <a:ln w="47625">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E0A384D2-456A-4822-9F21-7766F5DAAC3C}"/>
              </a:ext>
            </a:extLst>
          </p:cNvPr>
          <p:cNvCxnSpPr>
            <a:cxnSpLocks/>
          </p:cNvCxnSpPr>
          <p:nvPr/>
        </p:nvCxnSpPr>
        <p:spPr>
          <a:xfrm flipH="1">
            <a:off x="8640041" y="1901536"/>
            <a:ext cx="1200150" cy="1392210"/>
          </a:xfrm>
          <a:prstGeom prst="straightConnector1">
            <a:avLst/>
          </a:prstGeom>
          <a:ln w="47625">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41D65150-E0F4-444B-8BAC-7A8AD9F22369}"/>
              </a:ext>
            </a:extLst>
          </p:cNvPr>
          <p:cNvCxnSpPr>
            <a:cxnSpLocks/>
          </p:cNvCxnSpPr>
          <p:nvPr/>
        </p:nvCxnSpPr>
        <p:spPr>
          <a:xfrm>
            <a:off x="10619509" y="1825625"/>
            <a:ext cx="72737" cy="3213966"/>
          </a:xfrm>
          <a:prstGeom prst="straightConnector1">
            <a:avLst/>
          </a:prstGeom>
          <a:ln w="4762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5687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belt of truth buckled around your waist, with the </a:t>
            </a:r>
            <a:r>
              <a:rPr lang="en-US" sz="3200" b="1" u="sng" dirty="0"/>
              <a:t>breastplate of righteousness </a:t>
            </a:r>
            <a:r>
              <a:rPr lang="en-US" sz="3200" dirty="0"/>
              <a:t>in place, 15 and with your feet fitted with the readiness that comes from the gospel of peace. 16 In addition to all this, take up the shield of faith, with which you can extinguish all the flaming arrows of the evil one. 17 Take the helmet of salvation and the sword of the Spirit, which is the word of God.</a:t>
            </a:r>
          </a:p>
        </p:txBody>
      </p:sp>
      <p:sp>
        <p:nvSpPr>
          <p:cNvPr id="4" name="TextBox 3">
            <a:extLst>
              <a:ext uri="{FF2B5EF4-FFF2-40B4-BE49-F238E27FC236}">
                <a16:creationId xmlns:a16="http://schemas.microsoft.com/office/drawing/2014/main" id="{2EFF2B40-FF53-441B-B85B-16DDAB940257}"/>
              </a:ext>
            </a:extLst>
          </p:cNvPr>
          <p:cNvSpPr txBox="1"/>
          <p:nvPr/>
        </p:nvSpPr>
        <p:spPr>
          <a:xfrm>
            <a:off x="1018307" y="3429000"/>
            <a:ext cx="10515599" cy="30638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3200" b="1" u="sng" dirty="0"/>
              <a:t>Hebrews 2:14-15</a:t>
            </a:r>
          </a:p>
          <a:p>
            <a:r>
              <a:rPr lang="en-US" sz="3200" dirty="0"/>
              <a:t>14 Since the children have flesh and blood, he too shared in their humanity so that by his death he might break the power of him who holds the power of death—that is, the devil—15 and free those who all their lives were held in slavery by their fear of death. </a:t>
            </a:r>
          </a:p>
        </p:txBody>
      </p:sp>
      <p:sp>
        <p:nvSpPr>
          <p:cNvPr id="5" name="TextBox 4">
            <a:extLst>
              <a:ext uri="{FF2B5EF4-FFF2-40B4-BE49-F238E27FC236}">
                <a16:creationId xmlns:a16="http://schemas.microsoft.com/office/drawing/2014/main" id="{C16FE627-9507-4B77-8CC1-AF4D967C0699}"/>
              </a:ext>
            </a:extLst>
          </p:cNvPr>
          <p:cNvSpPr txBox="1"/>
          <p:nvPr/>
        </p:nvSpPr>
        <p:spPr>
          <a:xfrm>
            <a:off x="1018307" y="3429000"/>
            <a:ext cx="688917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600" b="1" u="sng" dirty="0"/>
              <a:t>Romans 8:1</a:t>
            </a:r>
          </a:p>
          <a:p>
            <a:r>
              <a:rPr lang="en-US" sz="3600" dirty="0"/>
              <a:t>Therefore, there is now no condemnation for those who are in Christ Jesus</a:t>
            </a:r>
          </a:p>
        </p:txBody>
      </p:sp>
    </p:spTree>
    <p:extLst>
      <p:ext uri="{BB962C8B-B14F-4D97-AF65-F5344CB8AC3E}">
        <p14:creationId xmlns:p14="http://schemas.microsoft.com/office/powerpoint/2010/main" val="317172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belt of truth buckled around your waist, with the breastplate of righteousness in place, 15 and with your feet fitted with the readiness that comes from the gospel of peace. 16 In addition to all this, take up </a:t>
            </a:r>
            <a:r>
              <a:rPr lang="en-US" sz="3200" b="1" u="sng" dirty="0"/>
              <a:t>the shield of faith, with which you can extinguish all the flaming arrows</a:t>
            </a:r>
            <a:r>
              <a:rPr lang="en-US" sz="3200" dirty="0"/>
              <a:t> of the evil one. 17 Take the helmet of salvation and the sword of the Spirit, which is the word of God.</a:t>
            </a:r>
          </a:p>
        </p:txBody>
      </p:sp>
    </p:spTree>
    <p:extLst>
      <p:ext uri="{BB962C8B-B14F-4D97-AF65-F5344CB8AC3E}">
        <p14:creationId xmlns:p14="http://schemas.microsoft.com/office/powerpoint/2010/main" val="3670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dirty="0"/>
              <a:t>8 Be alert and of sober mind. Your enemy the devil prowls around like a roaring lion looking for someone to devour. 9 Resist him, standing firm in the faith, because you know that the family of believers throughout the world is undergoing the same kind of sufferings.</a:t>
            </a:r>
          </a:p>
        </p:txBody>
      </p:sp>
    </p:spTree>
    <p:extLst>
      <p:ext uri="{BB962C8B-B14F-4D97-AF65-F5344CB8AC3E}">
        <p14:creationId xmlns:p14="http://schemas.microsoft.com/office/powerpoint/2010/main" val="239585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3BA-7B99-493C-B0BC-453DD41A7B09}"/>
              </a:ext>
            </a:extLst>
          </p:cNvPr>
          <p:cNvSpPr>
            <a:spLocks noGrp="1"/>
          </p:cNvSpPr>
          <p:nvPr>
            <p:ph type="title"/>
          </p:nvPr>
        </p:nvSpPr>
        <p:spPr/>
        <p:txBody>
          <a:bodyPr/>
          <a:lstStyle/>
          <a:p>
            <a:r>
              <a:rPr lang="en-US" dirty="0"/>
              <a:t>The Armor of God</a:t>
            </a:r>
          </a:p>
        </p:txBody>
      </p:sp>
      <p:sp>
        <p:nvSpPr>
          <p:cNvPr id="3" name="Content Placeholder 2">
            <a:extLst>
              <a:ext uri="{FF2B5EF4-FFF2-40B4-BE49-F238E27FC236}">
                <a16:creationId xmlns:a16="http://schemas.microsoft.com/office/drawing/2014/main" id="{5ECFF0C7-D8E7-4E17-846F-4DF4DB18B407}"/>
              </a:ext>
            </a:extLst>
          </p:cNvPr>
          <p:cNvSpPr>
            <a:spLocks noGrp="1"/>
          </p:cNvSpPr>
          <p:nvPr>
            <p:ph idx="1"/>
          </p:nvPr>
        </p:nvSpPr>
        <p:spPr/>
        <p:txBody>
          <a:bodyPr>
            <a:normAutofit/>
          </a:bodyPr>
          <a:lstStyle/>
          <a:p>
            <a:pPr marL="0" indent="0">
              <a:buNone/>
            </a:pPr>
            <a:r>
              <a:rPr lang="en-US" sz="3200" b="1" u="sng" dirty="0"/>
              <a:t>Ephesians 6:10-17</a:t>
            </a:r>
          </a:p>
          <a:p>
            <a:pPr marL="0" indent="0">
              <a:buNone/>
            </a:pPr>
            <a:r>
              <a:rPr lang="en-US" sz="3200" dirty="0"/>
              <a:t>14 Stand firm then, with the belt of truth buckled around your waist, with the breastplate of righteousness in place, 15 and with your feet fitted with the readiness that comes from the gospel of peace. 16 In addition to all this, take up the shield of faith, with which you can extinguish all the flaming arrows of the evil one. 17 Take the </a:t>
            </a:r>
            <a:r>
              <a:rPr lang="en-US" sz="3200" b="1" u="sng" dirty="0"/>
              <a:t>helmet of salvation </a:t>
            </a:r>
            <a:r>
              <a:rPr lang="en-US" sz="3200" dirty="0"/>
              <a:t>and the sword of the Spirit, which is the word of God.</a:t>
            </a:r>
          </a:p>
        </p:txBody>
      </p:sp>
      <p:sp>
        <p:nvSpPr>
          <p:cNvPr id="4" name="TextBox 3">
            <a:extLst>
              <a:ext uri="{FF2B5EF4-FFF2-40B4-BE49-F238E27FC236}">
                <a16:creationId xmlns:a16="http://schemas.microsoft.com/office/drawing/2014/main" id="{89A1FF1B-1C59-4FDE-873E-67FD7799E574}"/>
              </a:ext>
            </a:extLst>
          </p:cNvPr>
          <p:cNvSpPr txBox="1"/>
          <p:nvPr/>
        </p:nvSpPr>
        <p:spPr>
          <a:xfrm>
            <a:off x="1039091" y="3002973"/>
            <a:ext cx="9258300" cy="35394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3200" b="1" u="sng" dirty="0"/>
              <a:t>2 Corinthians 5:18-19</a:t>
            </a:r>
          </a:p>
          <a:p>
            <a:r>
              <a:rPr lang="en-US" sz="3200" dirty="0"/>
              <a:t>18 All this is from God, who reconciled us to himself through Christ and gave us the ministry of reconciliation: 19 that God was reconciling the world to himself in Christ, not counting people’s sins against them. And he has committed to us the message of reconciliation.</a:t>
            </a:r>
          </a:p>
        </p:txBody>
      </p:sp>
    </p:spTree>
    <p:extLst>
      <p:ext uri="{BB962C8B-B14F-4D97-AF65-F5344CB8AC3E}">
        <p14:creationId xmlns:p14="http://schemas.microsoft.com/office/powerpoint/2010/main" val="377719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dirty="0"/>
              <a:t>8 Be alert and of sober mind. Your enemy the devil prowls around like a roaring lion looking for someone to devour. 9 Resist him, standing firm in the faith, </a:t>
            </a:r>
            <a:r>
              <a:rPr lang="en-US" sz="3200" u="sng" dirty="0"/>
              <a:t>because you know that the family of believers throughout the world is undergoing the same kind of sufferings.</a:t>
            </a:r>
          </a:p>
        </p:txBody>
      </p:sp>
    </p:spTree>
    <p:extLst>
      <p:ext uri="{BB962C8B-B14F-4D97-AF65-F5344CB8AC3E}">
        <p14:creationId xmlns:p14="http://schemas.microsoft.com/office/powerpoint/2010/main" val="114452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5:10-11</a:t>
            </a:r>
          </a:p>
          <a:p>
            <a:pPr marL="0" indent="0">
              <a:buNone/>
            </a:pPr>
            <a:r>
              <a:rPr lang="en-US" sz="3200" dirty="0"/>
              <a:t>10 And the God of all grace, who called you to his eternal glory in Christ, after you have suffered a little while, will himself restore you and make you strong, firm and steadfast. 11 To him be the power for ever and ever. Amen</a:t>
            </a:r>
            <a:endParaRPr lang="en-US" sz="3200" u="sng" dirty="0"/>
          </a:p>
        </p:txBody>
      </p:sp>
    </p:spTree>
    <p:extLst>
      <p:ext uri="{BB962C8B-B14F-4D97-AF65-F5344CB8AC3E}">
        <p14:creationId xmlns:p14="http://schemas.microsoft.com/office/powerpoint/2010/main" val="60178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Wrapping up</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514350" indent="-514350">
              <a:buAutoNum type="arabicPeriod"/>
            </a:pPr>
            <a:r>
              <a:rPr lang="en-US" sz="3600" dirty="0"/>
              <a:t>We are engaged in an offensive against Satan</a:t>
            </a:r>
          </a:p>
          <a:p>
            <a:pPr marL="514350" indent="-514350">
              <a:buAutoNum type="arabicPeriod"/>
            </a:pPr>
            <a:r>
              <a:rPr lang="en-US" sz="3600" dirty="0"/>
              <a:t>This is a war for the lives of people</a:t>
            </a:r>
          </a:p>
          <a:p>
            <a:pPr marL="514350" indent="-514350">
              <a:buAutoNum type="arabicPeriod"/>
            </a:pPr>
            <a:r>
              <a:rPr lang="en-US" sz="3600" dirty="0"/>
              <a:t>The greatest weapon we have is truth</a:t>
            </a:r>
          </a:p>
          <a:p>
            <a:pPr marL="514350" indent="-514350">
              <a:buAutoNum type="arabicPeriod"/>
            </a:pPr>
            <a:r>
              <a:rPr lang="en-US" sz="3600" dirty="0"/>
              <a:t>Satan does not give up ground easily, so be ready</a:t>
            </a:r>
          </a:p>
        </p:txBody>
      </p:sp>
    </p:spTree>
    <p:extLst>
      <p:ext uri="{BB962C8B-B14F-4D97-AF65-F5344CB8AC3E}">
        <p14:creationId xmlns:p14="http://schemas.microsoft.com/office/powerpoint/2010/main" val="146195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u="sng" dirty="0"/>
              <a:t>8 Be alert and of sober mind. Your enemy the devil prowls around like a roaring lion looking for someone to devour.</a:t>
            </a:r>
            <a:r>
              <a:rPr lang="en-US" sz="3200" dirty="0"/>
              <a:t> 9 Resist him, standing firm in the faith, because you know that the family of believers throughout the world is undergoing the same kind of sufferings.</a:t>
            </a:r>
          </a:p>
        </p:txBody>
      </p:sp>
    </p:spTree>
    <p:extLst>
      <p:ext uri="{BB962C8B-B14F-4D97-AF65-F5344CB8AC3E}">
        <p14:creationId xmlns:p14="http://schemas.microsoft.com/office/powerpoint/2010/main" val="194750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B38-7E2D-45CE-A45D-54112A97BAEE}"/>
              </a:ext>
            </a:extLst>
          </p:cNvPr>
          <p:cNvSpPr>
            <a:spLocks noGrp="1"/>
          </p:cNvSpPr>
          <p:nvPr>
            <p:ph type="title"/>
          </p:nvPr>
        </p:nvSpPr>
        <p:spPr/>
        <p:txBody>
          <a:bodyPr/>
          <a:lstStyle/>
          <a:p>
            <a:r>
              <a:rPr lang="en-US" dirty="0"/>
              <a:t>Spiritual Warfare</a:t>
            </a:r>
          </a:p>
        </p:txBody>
      </p:sp>
      <p:sp>
        <p:nvSpPr>
          <p:cNvPr id="3" name="Content Placeholder 2">
            <a:extLst>
              <a:ext uri="{FF2B5EF4-FFF2-40B4-BE49-F238E27FC236}">
                <a16:creationId xmlns:a16="http://schemas.microsoft.com/office/drawing/2014/main" id="{C1D0D2C1-C15E-460E-A84B-A61CD1444AD1}"/>
              </a:ext>
            </a:extLst>
          </p:cNvPr>
          <p:cNvSpPr>
            <a:spLocks noGrp="1"/>
          </p:cNvSpPr>
          <p:nvPr>
            <p:ph idx="1"/>
          </p:nvPr>
        </p:nvSpPr>
        <p:spPr/>
        <p:txBody>
          <a:bodyPr>
            <a:normAutofit/>
          </a:bodyPr>
          <a:lstStyle/>
          <a:p>
            <a:pPr marL="0" indent="0">
              <a:buNone/>
            </a:pPr>
            <a:r>
              <a:rPr lang="en-US" sz="3200" b="1" u="sng" dirty="0"/>
              <a:t>1 Peter 5:8-9</a:t>
            </a:r>
          </a:p>
          <a:p>
            <a:pPr marL="0" indent="0">
              <a:buNone/>
            </a:pPr>
            <a:r>
              <a:rPr lang="en-US" sz="3200" dirty="0"/>
              <a:t>8 Be alert and of sober mind. Your enemy the devil prowls around like a roaring lion looking for someone to devour. </a:t>
            </a:r>
            <a:r>
              <a:rPr lang="en-US" sz="3200" u="sng" dirty="0"/>
              <a:t>9 Resist him, standing firm in the faith, because you know that the family of believers throughout the world is undergoing the same kind of sufferings.</a:t>
            </a:r>
          </a:p>
        </p:txBody>
      </p:sp>
    </p:spTree>
    <p:extLst>
      <p:ext uri="{BB962C8B-B14F-4D97-AF65-F5344CB8AC3E}">
        <p14:creationId xmlns:p14="http://schemas.microsoft.com/office/powerpoint/2010/main" val="263739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2559-C4DD-4CF6-A516-86957529479A}"/>
              </a:ext>
            </a:extLst>
          </p:cNvPr>
          <p:cNvSpPr>
            <a:spLocks noGrp="1"/>
          </p:cNvSpPr>
          <p:nvPr>
            <p:ph type="title"/>
          </p:nvPr>
        </p:nvSpPr>
        <p:spPr/>
        <p:txBody>
          <a:bodyPr/>
          <a:lstStyle/>
          <a:p>
            <a:r>
              <a:rPr lang="en-US" dirty="0"/>
              <a:t>Spiritual Warfare – on the offensive</a:t>
            </a:r>
          </a:p>
        </p:txBody>
      </p:sp>
      <p:sp>
        <p:nvSpPr>
          <p:cNvPr id="4" name="Content Placeholder 3">
            <a:extLst>
              <a:ext uri="{FF2B5EF4-FFF2-40B4-BE49-F238E27FC236}">
                <a16:creationId xmlns:a16="http://schemas.microsoft.com/office/drawing/2014/main" id="{DFBB1FE0-DF62-485B-89D2-BBBBFAF53109}"/>
              </a:ext>
            </a:extLst>
          </p:cNvPr>
          <p:cNvSpPr>
            <a:spLocks noGrp="1"/>
          </p:cNvSpPr>
          <p:nvPr>
            <p:ph sz="half" idx="1"/>
          </p:nvPr>
        </p:nvSpPr>
        <p:spPr/>
        <p:txBody>
          <a:bodyPr>
            <a:normAutofit/>
          </a:bodyPr>
          <a:lstStyle/>
          <a:p>
            <a:pPr marL="0" indent="0">
              <a:buNone/>
            </a:pPr>
            <a:r>
              <a:rPr lang="en-US" sz="3600" b="1" u="sng" dirty="0"/>
              <a:t>Matthew 16:18</a:t>
            </a:r>
          </a:p>
          <a:p>
            <a:pPr marL="0" indent="0">
              <a:buNone/>
            </a:pPr>
            <a:r>
              <a:rPr lang="en-US" sz="3600" dirty="0"/>
              <a:t>And I tell you that you are Peter, and on this rock I will build my church, and the gates of Hades will not overcome it.</a:t>
            </a:r>
          </a:p>
        </p:txBody>
      </p:sp>
      <p:sp>
        <p:nvSpPr>
          <p:cNvPr id="5" name="Content Placeholder 4">
            <a:extLst>
              <a:ext uri="{FF2B5EF4-FFF2-40B4-BE49-F238E27FC236}">
                <a16:creationId xmlns:a16="http://schemas.microsoft.com/office/drawing/2014/main" id="{EEAFF702-C7FC-421C-BA89-A3AF0FC319F5}"/>
              </a:ext>
            </a:extLst>
          </p:cNvPr>
          <p:cNvSpPr>
            <a:spLocks noGrp="1"/>
          </p:cNvSpPr>
          <p:nvPr>
            <p:ph sz="half" idx="2"/>
          </p:nvPr>
        </p:nvSpPr>
        <p:spPr/>
        <p:txBody>
          <a:bodyPr/>
          <a:lstStyle/>
          <a:p>
            <a:endParaRPr lang="en-US"/>
          </a:p>
        </p:txBody>
      </p:sp>
      <p:sp>
        <p:nvSpPr>
          <p:cNvPr id="6" name="Multiplication Sign 5">
            <a:extLst>
              <a:ext uri="{FF2B5EF4-FFF2-40B4-BE49-F238E27FC236}">
                <a16:creationId xmlns:a16="http://schemas.microsoft.com/office/drawing/2014/main" id="{424CB10C-03A2-4DCD-8448-7F36F7D5BA8A}"/>
              </a:ext>
            </a:extLst>
          </p:cNvPr>
          <p:cNvSpPr/>
          <p:nvPr/>
        </p:nvSpPr>
        <p:spPr>
          <a:xfrm>
            <a:off x="1226127" y="4416281"/>
            <a:ext cx="2961409" cy="63384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15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2559-C4DD-4CF6-A516-86957529479A}"/>
              </a:ext>
            </a:extLst>
          </p:cNvPr>
          <p:cNvSpPr>
            <a:spLocks noGrp="1"/>
          </p:cNvSpPr>
          <p:nvPr>
            <p:ph type="title"/>
          </p:nvPr>
        </p:nvSpPr>
        <p:spPr/>
        <p:txBody>
          <a:bodyPr/>
          <a:lstStyle/>
          <a:p>
            <a:r>
              <a:rPr lang="en-US" dirty="0"/>
              <a:t>Spiritual Warfare – on the offensive</a:t>
            </a:r>
          </a:p>
        </p:txBody>
      </p:sp>
      <p:sp>
        <p:nvSpPr>
          <p:cNvPr id="4" name="Content Placeholder 3">
            <a:extLst>
              <a:ext uri="{FF2B5EF4-FFF2-40B4-BE49-F238E27FC236}">
                <a16:creationId xmlns:a16="http://schemas.microsoft.com/office/drawing/2014/main" id="{DFBB1FE0-DF62-485B-89D2-BBBBFAF53109}"/>
              </a:ext>
            </a:extLst>
          </p:cNvPr>
          <p:cNvSpPr>
            <a:spLocks noGrp="1"/>
          </p:cNvSpPr>
          <p:nvPr>
            <p:ph sz="half" idx="1"/>
          </p:nvPr>
        </p:nvSpPr>
        <p:spPr/>
        <p:txBody>
          <a:bodyPr>
            <a:normAutofit/>
          </a:bodyPr>
          <a:lstStyle/>
          <a:p>
            <a:pPr marL="0" indent="0">
              <a:buNone/>
            </a:pPr>
            <a:r>
              <a:rPr lang="en-US" sz="3600" b="1" u="sng" dirty="0"/>
              <a:t>Matthew 16:18</a:t>
            </a:r>
          </a:p>
          <a:p>
            <a:pPr marL="0" indent="0">
              <a:buNone/>
            </a:pPr>
            <a:r>
              <a:rPr lang="en-US" sz="3600" dirty="0"/>
              <a:t>And I tell you that you are Peter, and on this rock I will build my church, and the gates of Hades will not WITHSTAND it.</a:t>
            </a:r>
          </a:p>
        </p:txBody>
      </p:sp>
      <p:sp>
        <p:nvSpPr>
          <p:cNvPr id="5" name="Content Placeholder 4">
            <a:extLst>
              <a:ext uri="{FF2B5EF4-FFF2-40B4-BE49-F238E27FC236}">
                <a16:creationId xmlns:a16="http://schemas.microsoft.com/office/drawing/2014/main" id="{EEAFF702-C7FC-421C-BA89-A3AF0FC319F5}"/>
              </a:ext>
            </a:extLst>
          </p:cNvPr>
          <p:cNvSpPr>
            <a:spLocks noGrp="1"/>
          </p:cNvSpPr>
          <p:nvPr>
            <p:ph sz="half" idx="2"/>
          </p:nvPr>
        </p:nvSpPr>
        <p:spPr/>
        <p:txBody>
          <a:bodyPr>
            <a:normAutofit/>
          </a:bodyPr>
          <a:lstStyle/>
          <a:p>
            <a:pPr marL="0" indent="0">
              <a:buNone/>
            </a:pPr>
            <a:r>
              <a:rPr lang="en-US" sz="3600" b="1" u="sng" dirty="0"/>
              <a:t>2 Corinthians 10:4</a:t>
            </a:r>
          </a:p>
          <a:p>
            <a:pPr marL="0" indent="0">
              <a:buNone/>
            </a:pPr>
            <a:r>
              <a:rPr lang="en-US" sz="3600" dirty="0"/>
              <a:t>The weapons we fight with are not the weapons of the world. On the contrary, they have divine power to demolish strongholds.</a:t>
            </a:r>
          </a:p>
        </p:txBody>
      </p:sp>
    </p:spTree>
    <p:extLst>
      <p:ext uri="{BB962C8B-B14F-4D97-AF65-F5344CB8AC3E}">
        <p14:creationId xmlns:p14="http://schemas.microsoft.com/office/powerpoint/2010/main" val="45270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3E9-1CD2-42AA-8FB7-DB854403F4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7EE55E-5656-4F00-A2FE-DB0EAFEE7C7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23654E2-C96D-4F0D-98BE-24F6940CD68D}"/>
              </a:ext>
            </a:extLst>
          </p:cNvPr>
          <p:cNvSpPr>
            <a:spLocks noGrp="1"/>
          </p:cNvSpPr>
          <p:nvPr>
            <p:ph sz="half" idx="2"/>
          </p:nvPr>
        </p:nvSpPr>
        <p:spPr/>
        <p:txBody>
          <a:bodyPr/>
          <a:lstStyle/>
          <a:p>
            <a:endParaRPr lang="en-US"/>
          </a:p>
        </p:txBody>
      </p:sp>
      <p:pic>
        <p:nvPicPr>
          <p:cNvPr id="1026" name="Picture 2" descr="God our Fortress | balasamson">
            <a:extLst>
              <a:ext uri="{FF2B5EF4-FFF2-40B4-BE49-F238E27FC236}">
                <a16:creationId xmlns:a16="http://schemas.microsoft.com/office/drawing/2014/main" id="{C32510C1-04DC-460E-92F0-658980EA5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9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6922-6D53-47CC-8E1B-0BF4B61680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83B99-41BC-4A73-B9A5-602A242A160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A8D0B7E-2892-4908-9949-E28E8B89E525}"/>
              </a:ext>
            </a:extLst>
          </p:cNvPr>
          <p:cNvSpPr>
            <a:spLocks noGrp="1"/>
          </p:cNvSpPr>
          <p:nvPr>
            <p:ph sz="half" idx="2"/>
          </p:nvPr>
        </p:nvSpPr>
        <p:spPr/>
        <p:txBody>
          <a:bodyPr/>
          <a:lstStyle/>
          <a:p>
            <a:endParaRPr lang="en-US"/>
          </a:p>
        </p:txBody>
      </p:sp>
      <p:pic>
        <p:nvPicPr>
          <p:cNvPr id="2050" name="Picture 2" descr="The Battle of Cannae: 10 Things You Should Know">
            <a:extLst>
              <a:ext uri="{FF2B5EF4-FFF2-40B4-BE49-F238E27FC236}">
                <a16:creationId xmlns:a16="http://schemas.microsoft.com/office/drawing/2014/main" id="{7B74E4A9-4ECD-4E16-B324-68E1FAF75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8595"/>
            <a:ext cx="12192000" cy="689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8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81A6-300D-4D03-84A2-CE4513D99539}"/>
              </a:ext>
            </a:extLst>
          </p:cNvPr>
          <p:cNvSpPr>
            <a:spLocks noGrp="1"/>
          </p:cNvSpPr>
          <p:nvPr>
            <p:ph type="title"/>
          </p:nvPr>
        </p:nvSpPr>
        <p:spPr/>
        <p:txBody>
          <a:bodyPr/>
          <a:lstStyle/>
          <a:p>
            <a:r>
              <a:rPr lang="en-US" dirty="0"/>
              <a:t>Spiritual Warfare – on the offensive</a:t>
            </a:r>
          </a:p>
        </p:txBody>
      </p:sp>
      <p:sp>
        <p:nvSpPr>
          <p:cNvPr id="3" name="Content Placeholder 2">
            <a:extLst>
              <a:ext uri="{FF2B5EF4-FFF2-40B4-BE49-F238E27FC236}">
                <a16:creationId xmlns:a16="http://schemas.microsoft.com/office/drawing/2014/main" id="{0692219D-8409-4B7A-AB2C-1D6627BC3882}"/>
              </a:ext>
            </a:extLst>
          </p:cNvPr>
          <p:cNvSpPr>
            <a:spLocks noGrp="1"/>
          </p:cNvSpPr>
          <p:nvPr>
            <p:ph idx="1"/>
          </p:nvPr>
        </p:nvSpPr>
        <p:spPr/>
        <p:txBody>
          <a:bodyPr>
            <a:normAutofit/>
          </a:bodyPr>
          <a:lstStyle/>
          <a:p>
            <a:pPr marL="0" indent="0">
              <a:buNone/>
            </a:pPr>
            <a:r>
              <a:rPr lang="en-US" sz="3200" b="1" u="sng" dirty="0"/>
              <a:t>Matthew 18:18-20</a:t>
            </a:r>
          </a:p>
          <a:p>
            <a:pPr marL="0" indent="0">
              <a:buNone/>
            </a:pPr>
            <a:r>
              <a:rPr lang="en-US" sz="3200" dirty="0"/>
              <a:t>18 Then Jesus came to them and said, “All authority in heaven and on earth has been given to me. 19 Therefore go and make disciples of all nations, baptizing them in the name of the Father and of the Son and of the Holy Spirit, 20 and teaching them to obey everything I have commanded you. And surely I am with you always, to the very end of the age.”</a:t>
            </a:r>
          </a:p>
        </p:txBody>
      </p:sp>
      <p:sp>
        <p:nvSpPr>
          <p:cNvPr id="4" name="TextBox 3">
            <a:extLst>
              <a:ext uri="{FF2B5EF4-FFF2-40B4-BE49-F238E27FC236}">
                <a16:creationId xmlns:a16="http://schemas.microsoft.com/office/drawing/2014/main" id="{B114A43F-F420-44BC-88C2-721DDB06B0B0}"/>
              </a:ext>
            </a:extLst>
          </p:cNvPr>
          <p:cNvSpPr txBox="1"/>
          <p:nvPr/>
        </p:nvSpPr>
        <p:spPr>
          <a:xfrm>
            <a:off x="1018309" y="1825625"/>
            <a:ext cx="9777846" cy="35394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u="sng" dirty="0"/>
              <a:t>Colossians 2:13-15</a:t>
            </a:r>
          </a:p>
          <a:p>
            <a:r>
              <a:rPr lang="en-US" sz="2800" dirty="0"/>
              <a:t>13 When you were dead in your sins and in the uncircumcision of your flesh, God made you alive with Christ. He forgave us all our sins, 14 having canceled the charge of our legal indebtedness, which stood against us and condemned us; he has taken it away, nailing it to the cross. 15 And having disarmed the powers and authorities, he made a public spectacle of them, triumphing over them by the cross</a:t>
            </a:r>
          </a:p>
        </p:txBody>
      </p:sp>
    </p:spTree>
    <p:extLst>
      <p:ext uri="{BB962C8B-B14F-4D97-AF65-F5344CB8AC3E}">
        <p14:creationId xmlns:p14="http://schemas.microsoft.com/office/powerpoint/2010/main" val="16479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2485</Words>
  <Application>Microsoft Office PowerPoint</Application>
  <PresentationFormat>Widescreen</PresentationFormat>
  <Paragraphs>244</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Book</vt:lpstr>
      <vt:lpstr>Franklin Gothic Medium</vt:lpstr>
      <vt:lpstr>Office Theme</vt:lpstr>
      <vt:lpstr>1 Peter 5</vt:lpstr>
      <vt:lpstr>Spiritual Warfare</vt:lpstr>
      <vt:lpstr>Spiritual Warfare</vt:lpstr>
      <vt:lpstr>Spiritual Warfare</vt:lpstr>
      <vt:lpstr>Spiritual Warfare – on the offensive</vt:lpstr>
      <vt:lpstr>Spiritual Warfare – on the offensive</vt:lpstr>
      <vt:lpstr>PowerPoint Presentation</vt:lpstr>
      <vt:lpstr>PowerPoint Presentation</vt:lpstr>
      <vt:lpstr>Spiritual Warfare – on the offensive</vt:lpstr>
      <vt:lpstr>PowerPoint Presentation</vt:lpstr>
      <vt:lpstr>Spiritual Warfare</vt:lpstr>
      <vt:lpstr>Spiritual Warfare</vt:lpstr>
      <vt:lpstr>The Armor of God</vt:lpstr>
      <vt:lpstr>The Armor of God</vt:lpstr>
      <vt:lpstr>The Armor of God</vt:lpstr>
      <vt:lpstr>The Armor of God</vt:lpstr>
      <vt:lpstr>The Armor of God</vt:lpstr>
      <vt:lpstr>The Armor of God</vt:lpstr>
      <vt:lpstr>The Armor of God</vt:lpstr>
      <vt:lpstr>The Armor of God</vt:lpstr>
      <vt:lpstr>Spiritual Warfare</vt:lpstr>
      <vt:lpstr>Spiritual Warfare</vt:lpstr>
      <vt:lpstr>Wrapping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McCallum</dc:creator>
  <cp:lastModifiedBy>Kyle McCallum</cp:lastModifiedBy>
  <cp:revision>1</cp:revision>
  <dcterms:created xsi:type="dcterms:W3CDTF">2020-08-01T15:48:57Z</dcterms:created>
  <dcterms:modified xsi:type="dcterms:W3CDTF">2020-08-01T21:44:18Z</dcterms:modified>
</cp:coreProperties>
</file>