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e6be4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e6be4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e6be4d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ee6be4d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e6be4d5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ee6be4d5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e6be4d5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e6be4d5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e6be4d5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e6be4d5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038f6dc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038f6dc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jp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jp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CENTER PALETTES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70950" y="232775"/>
            <a:ext cx="8520600" cy="5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INSPIRATION</a:t>
            </a:r>
            <a:endParaRPr sz="25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4996" l="0" r="0" t="24991"/>
          <a:stretch/>
        </p:blipFill>
        <p:spPr>
          <a:xfrm>
            <a:off x="4413075" y="812675"/>
            <a:ext cx="40005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75" y="812675"/>
            <a:ext cx="4026026" cy="40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PALETTE 1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27069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Walls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867125" y="1017725"/>
            <a:ext cx="3261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Accent Wall</a:t>
            </a:r>
            <a:br>
              <a:rPr lang="en" sz="18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51" y="3300455"/>
            <a:ext cx="1346975" cy="138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2815500"/>
            <a:ext cx="27069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Ceiling (not drop tiles)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925" y="1450252"/>
            <a:ext cx="1346975" cy="13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0299" y="1017725"/>
            <a:ext cx="5654447" cy="42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025" y="1445225"/>
            <a:ext cx="1346975" cy="105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PALETTE 2: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7725"/>
            <a:ext cx="27069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024" y="1450269"/>
            <a:ext cx="1346970" cy="134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867125" y="1017725"/>
            <a:ext cx="3261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Accent Wall</a:t>
            </a:r>
            <a:br>
              <a:rPr lang="en" sz="18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51" y="3300455"/>
            <a:ext cx="1346975" cy="13877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2815500"/>
            <a:ext cx="27069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Ceiling (not drop tiles)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4027" y="1162325"/>
            <a:ext cx="5878172" cy="4408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025" y="1445225"/>
            <a:ext cx="1346975" cy="105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PALETTE 3: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17725"/>
            <a:ext cx="27069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867125" y="1017725"/>
            <a:ext cx="3261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Accent Wall</a:t>
            </a:r>
            <a:br>
              <a:rPr lang="en" sz="18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51" y="3300455"/>
            <a:ext cx="1346975" cy="138779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2815500"/>
            <a:ext cx="27069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Ceiling (not drop tiles)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2874" y="998450"/>
            <a:ext cx="5637321" cy="422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0050" y="1445200"/>
            <a:ext cx="1421550" cy="97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025" y="1445225"/>
            <a:ext cx="1346975" cy="105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79400"/>
            <a:ext cx="550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PAINTING CEILING TILES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75" y="1479426"/>
            <a:ext cx="40005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72000" y="4006036"/>
            <a:ext cx="41850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bright colors here that we can repeat in other design elements throughout the room.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234525" y="270925"/>
            <a:ext cx="3153901" cy="43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50375" y="1082711"/>
            <a:ext cx="41850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Inspiration: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-130200"/>
            <a:ext cx="759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TIM’S MOCKUP: LOYAL BLUE &amp; CEILING TILES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25" y="615100"/>
            <a:ext cx="6524149" cy="358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6978375" y="509500"/>
            <a:ext cx="20751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REASONING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Accent wall: highlight bar area - going with blues and greens to go with the wood paneling instead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Keep the bar: elders like functionality - coffee/work/ reserving special materials</a:t>
            </a:r>
            <a:br>
              <a:rPr lang="en"/>
            </a:br>
            <a:r>
              <a:rPr lang="en"/>
              <a:t>- Keep the paneling and trim, looks OK with new paint</a:t>
            </a:r>
            <a:br>
              <a:rPr lang="en"/>
            </a:br>
            <a:r>
              <a:rPr lang="en"/>
              <a:t>- Ceiling tile colors = fun accent for the room &amp; introduce new colors for wall art &amp; furniture to work with.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