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75" r:id="rId4"/>
    <p:sldId id="261" r:id="rId5"/>
    <p:sldId id="258" r:id="rId6"/>
    <p:sldId id="259" r:id="rId7"/>
    <p:sldId id="260" r:id="rId8"/>
    <p:sldId id="262" r:id="rId9"/>
    <p:sldId id="263" r:id="rId10"/>
    <p:sldId id="276"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E5EA07-C7C0-4444-9090-2D8C40996118}" v="5" dt="2019-06-15T21:59:05.5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94660"/>
  </p:normalViewPr>
  <p:slideViewPr>
    <p:cSldViewPr snapToGrid="0">
      <p:cViewPr>
        <p:scale>
          <a:sx n="81" d="100"/>
          <a:sy n="81" d="100"/>
        </p:scale>
        <p:origin x="41" y="1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6/15/2019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6/15/2019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6/15/2019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6/15/2019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6/15/2019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6/15/2019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6/15/2019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009D-F474-4453-93DC-A32B713C8954}"/>
              </a:ext>
            </a:extLst>
          </p:cNvPr>
          <p:cNvSpPr>
            <a:spLocks noGrp="1"/>
          </p:cNvSpPr>
          <p:nvPr>
            <p:ph type="ctrTitle"/>
          </p:nvPr>
        </p:nvSpPr>
        <p:spPr>
          <a:xfrm>
            <a:off x="1008529" y="3428998"/>
            <a:ext cx="7725335" cy="2268559"/>
          </a:xfrm>
        </p:spPr>
        <p:txBody>
          <a:bodyPr>
            <a:normAutofit fontScale="90000"/>
          </a:bodyPr>
          <a:lstStyle/>
          <a:p>
            <a:br>
              <a:rPr lang="en-US" dirty="0"/>
            </a:br>
            <a:r>
              <a:rPr lang="en-US" dirty="0"/>
              <a:t>Therefore, Keep Watch.</a:t>
            </a:r>
            <a:br>
              <a:rPr lang="en-US" dirty="0"/>
            </a:br>
            <a:r>
              <a:rPr lang="en-US" sz="3600" dirty="0"/>
              <a:t>Be Ready</a:t>
            </a:r>
            <a:r>
              <a:rPr lang="en-US" dirty="0"/>
              <a:t>.</a:t>
            </a:r>
          </a:p>
        </p:txBody>
      </p:sp>
      <p:sp>
        <p:nvSpPr>
          <p:cNvPr id="3" name="Subtitle 2">
            <a:extLst>
              <a:ext uri="{FF2B5EF4-FFF2-40B4-BE49-F238E27FC236}">
                <a16:creationId xmlns:a16="http://schemas.microsoft.com/office/drawing/2014/main" id="{042EEB6C-9716-4340-B28F-9C7C2CB4939A}"/>
              </a:ext>
            </a:extLst>
          </p:cNvPr>
          <p:cNvSpPr>
            <a:spLocks noGrp="1"/>
          </p:cNvSpPr>
          <p:nvPr>
            <p:ph type="subTitle" idx="1"/>
          </p:nvPr>
        </p:nvSpPr>
        <p:spPr/>
        <p:txBody>
          <a:bodyPr/>
          <a:lstStyle/>
          <a:p>
            <a:r>
              <a:rPr lang="en-US" dirty="0"/>
              <a:t>Matthew 24.42-25.13</a:t>
            </a:r>
          </a:p>
        </p:txBody>
      </p:sp>
    </p:spTree>
    <p:extLst>
      <p:ext uri="{BB962C8B-B14F-4D97-AF65-F5344CB8AC3E}">
        <p14:creationId xmlns:p14="http://schemas.microsoft.com/office/powerpoint/2010/main" val="3378065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2448C-589D-4509-B129-E3A43EE6B505}"/>
              </a:ext>
            </a:extLst>
          </p:cNvPr>
          <p:cNvSpPr>
            <a:spLocks noGrp="1"/>
          </p:cNvSpPr>
          <p:nvPr>
            <p:ph type="title"/>
          </p:nvPr>
        </p:nvSpPr>
        <p:spPr/>
        <p:txBody>
          <a:bodyPr/>
          <a:lstStyle/>
          <a:p>
            <a:r>
              <a:rPr lang="en-US" dirty="0"/>
              <a:t>Being Ready for the Thief</a:t>
            </a:r>
            <a:br>
              <a:rPr lang="en-US" dirty="0"/>
            </a:br>
            <a:r>
              <a:rPr lang="en-US" dirty="0"/>
              <a:t>I </a:t>
            </a:r>
            <a:r>
              <a:rPr lang="en-US" dirty="0" err="1"/>
              <a:t>Thess</a:t>
            </a:r>
            <a:r>
              <a:rPr lang="en-US" dirty="0"/>
              <a:t> 5.4-8</a:t>
            </a:r>
          </a:p>
        </p:txBody>
      </p:sp>
      <p:sp>
        <p:nvSpPr>
          <p:cNvPr id="3" name="Content Placeholder 2">
            <a:extLst>
              <a:ext uri="{FF2B5EF4-FFF2-40B4-BE49-F238E27FC236}">
                <a16:creationId xmlns:a16="http://schemas.microsoft.com/office/drawing/2014/main" id="{1FECAA17-F5A1-436C-B54D-1BBF4AFA92FC}"/>
              </a:ext>
            </a:extLst>
          </p:cNvPr>
          <p:cNvSpPr>
            <a:spLocks noGrp="1"/>
          </p:cNvSpPr>
          <p:nvPr>
            <p:ph idx="1"/>
          </p:nvPr>
        </p:nvSpPr>
        <p:spPr/>
        <p:txBody>
          <a:bodyPr/>
          <a:lstStyle/>
          <a:p>
            <a:pPr marL="0" indent="0">
              <a:buNone/>
            </a:pPr>
            <a:r>
              <a:rPr lang="en-US" dirty="0"/>
              <a:t>4 </a:t>
            </a:r>
            <a:r>
              <a:rPr lang="en-US" b="1" dirty="0"/>
              <a:t>But you</a:t>
            </a:r>
            <a:r>
              <a:rPr lang="en-US" dirty="0"/>
              <a:t>, brothers and sisters, </a:t>
            </a:r>
            <a:r>
              <a:rPr lang="en-US" b="1" dirty="0"/>
              <a:t>are not in darkness so that this day should surprise you</a:t>
            </a:r>
            <a:r>
              <a:rPr lang="en-US" dirty="0"/>
              <a:t> like a thief. 5 </a:t>
            </a:r>
            <a:r>
              <a:rPr lang="en-US" b="1" dirty="0"/>
              <a:t>You are all children of the light and children of the day</a:t>
            </a:r>
            <a:r>
              <a:rPr lang="en-US" dirty="0"/>
              <a:t>. We do not belong to the night or to the darkness. 6 </a:t>
            </a:r>
            <a:r>
              <a:rPr lang="en-US" b="1" dirty="0"/>
              <a:t>So</a:t>
            </a:r>
            <a:r>
              <a:rPr lang="en-US" dirty="0"/>
              <a:t> then, let us not be like others, who are asleep, but </a:t>
            </a:r>
            <a:r>
              <a:rPr lang="en-US" b="1" dirty="0"/>
              <a:t>let us be awake and sober</a:t>
            </a:r>
            <a:r>
              <a:rPr lang="en-US" dirty="0"/>
              <a:t>. 7 For those who sleep, sleep at night, and those who get drunk, get drunk at night. 8 But </a:t>
            </a:r>
            <a:r>
              <a:rPr lang="en-US" b="1" dirty="0"/>
              <a:t>since we belong to the day, let us be sober</a:t>
            </a:r>
            <a:r>
              <a:rPr lang="en-US" dirty="0"/>
              <a:t>, putting on </a:t>
            </a:r>
            <a:r>
              <a:rPr lang="en-US" b="1" dirty="0"/>
              <a:t>faith</a:t>
            </a:r>
            <a:r>
              <a:rPr lang="en-US" dirty="0"/>
              <a:t> and </a:t>
            </a:r>
            <a:r>
              <a:rPr lang="en-US" b="1" dirty="0"/>
              <a:t>love</a:t>
            </a:r>
            <a:r>
              <a:rPr lang="en-US" dirty="0"/>
              <a:t> as a breastplate, and the </a:t>
            </a:r>
            <a:r>
              <a:rPr lang="en-US" b="1" dirty="0"/>
              <a:t>hope of salvation</a:t>
            </a:r>
            <a:r>
              <a:rPr lang="en-US" dirty="0"/>
              <a:t> as a helmet.</a:t>
            </a:r>
          </a:p>
        </p:txBody>
      </p:sp>
    </p:spTree>
    <p:extLst>
      <p:ext uri="{BB962C8B-B14F-4D97-AF65-F5344CB8AC3E}">
        <p14:creationId xmlns:p14="http://schemas.microsoft.com/office/powerpoint/2010/main" val="4213943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87D2B-9C06-4944-83C5-F7735BC39CE4}"/>
              </a:ext>
            </a:extLst>
          </p:cNvPr>
          <p:cNvSpPr>
            <a:spLocks noGrp="1"/>
          </p:cNvSpPr>
          <p:nvPr>
            <p:ph type="title"/>
          </p:nvPr>
        </p:nvSpPr>
        <p:spPr/>
        <p:txBody>
          <a:bodyPr/>
          <a:lstStyle/>
          <a:p>
            <a:r>
              <a:rPr lang="en-US" dirty="0"/>
              <a:t>Two Servants</a:t>
            </a:r>
            <a:br>
              <a:rPr lang="en-US" dirty="0"/>
            </a:br>
            <a:r>
              <a:rPr lang="en-US" dirty="0"/>
              <a:t>Matthew 24.45-51</a:t>
            </a:r>
          </a:p>
        </p:txBody>
      </p:sp>
      <p:sp>
        <p:nvSpPr>
          <p:cNvPr id="3" name="Content Placeholder 2">
            <a:extLst>
              <a:ext uri="{FF2B5EF4-FFF2-40B4-BE49-F238E27FC236}">
                <a16:creationId xmlns:a16="http://schemas.microsoft.com/office/drawing/2014/main" id="{AE16C0F4-CB5D-45B0-B139-0CC404DD6814}"/>
              </a:ext>
            </a:extLst>
          </p:cNvPr>
          <p:cNvSpPr>
            <a:spLocks noGrp="1"/>
          </p:cNvSpPr>
          <p:nvPr>
            <p:ph idx="1"/>
          </p:nvPr>
        </p:nvSpPr>
        <p:spPr/>
        <p:txBody>
          <a:bodyPr>
            <a:normAutofit lnSpcReduction="10000"/>
          </a:bodyPr>
          <a:lstStyle/>
          <a:p>
            <a:pPr marL="0" indent="0">
              <a:buNone/>
            </a:pPr>
            <a:r>
              <a:rPr lang="en-US" b="1" u="sng" dirty="0"/>
              <a:t>Who</a:t>
            </a:r>
            <a:r>
              <a:rPr lang="en-US" dirty="0"/>
              <a:t> then </a:t>
            </a:r>
            <a:r>
              <a:rPr lang="en-US" b="1" u="sng" dirty="0"/>
              <a:t>is the faithful and wise servant</a:t>
            </a:r>
            <a:r>
              <a:rPr lang="en-US" dirty="0"/>
              <a:t>, whom the master has put in charge of the servants in his household to give them their food at the proper time?  It will be good for that servant whose master finds him doing so when he returns.  Truly I tell you, he will put him in charge of all his possessions.  But suppose that servant is wicked and says to himself, "My master is staying away </a:t>
            </a:r>
            <a:r>
              <a:rPr lang="en-US" b="1" u="sng" dirty="0"/>
              <a:t>a long time</a:t>
            </a:r>
            <a:r>
              <a:rPr lang="en-US" dirty="0"/>
              <a:t>," and he then begins to beat his fellow servants and to eat and drink with drunkards.  The master of that servant will come </a:t>
            </a:r>
            <a:r>
              <a:rPr lang="en-US" b="1" u="sng" dirty="0"/>
              <a:t>on a day when he does not expect him</a:t>
            </a:r>
            <a:r>
              <a:rPr lang="en-US" u="sng" dirty="0"/>
              <a:t> </a:t>
            </a:r>
            <a:r>
              <a:rPr lang="en-US" dirty="0"/>
              <a:t>and at an hour he is not aware of.  He will cut him to pieces and assign him a place with the hypocrites, where there will be weeping and gnashing of teeth.</a:t>
            </a:r>
          </a:p>
        </p:txBody>
      </p:sp>
    </p:spTree>
    <p:extLst>
      <p:ext uri="{BB962C8B-B14F-4D97-AF65-F5344CB8AC3E}">
        <p14:creationId xmlns:p14="http://schemas.microsoft.com/office/powerpoint/2010/main" val="2849725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8A7E4-F79A-4349-AA32-2BE2BA99F6B3}"/>
              </a:ext>
            </a:extLst>
          </p:cNvPr>
          <p:cNvSpPr>
            <a:spLocks noGrp="1"/>
          </p:cNvSpPr>
          <p:nvPr>
            <p:ph type="title"/>
          </p:nvPr>
        </p:nvSpPr>
        <p:spPr/>
        <p:txBody>
          <a:bodyPr/>
          <a:lstStyle/>
          <a:p>
            <a:r>
              <a:rPr lang="en-US" dirty="0"/>
              <a:t>The Bridesmaids</a:t>
            </a:r>
            <a:br>
              <a:rPr lang="en-US" dirty="0"/>
            </a:br>
            <a:r>
              <a:rPr lang="en-US" dirty="0"/>
              <a:t>Matthew 25.1-13</a:t>
            </a:r>
          </a:p>
        </p:txBody>
      </p:sp>
      <p:sp>
        <p:nvSpPr>
          <p:cNvPr id="3" name="Content Placeholder 2">
            <a:extLst>
              <a:ext uri="{FF2B5EF4-FFF2-40B4-BE49-F238E27FC236}">
                <a16:creationId xmlns:a16="http://schemas.microsoft.com/office/drawing/2014/main" id="{1B7B669F-5D5C-4CAD-AC50-9BDABFDEB934}"/>
              </a:ext>
            </a:extLst>
          </p:cNvPr>
          <p:cNvSpPr>
            <a:spLocks noGrp="1"/>
          </p:cNvSpPr>
          <p:nvPr>
            <p:ph idx="1"/>
          </p:nvPr>
        </p:nvSpPr>
        <p:spPr/>
        <p:txBody>
          <a:bodyPr/>
          <a:lstStyle/>
          <a:p>
            <a:pPr marL="0" indent="0">
              <a:buNone/>
            </a:pPr>
            <a:r>
              <a:rPr lang="en-US" dirty="0"/>
              <a:t>At that time the kingdom of heaven will be like ten [bridesmaids] who took their lamps and went out to meet the bridegroom. 2 </a:t>
            </a:r>
            <a:r>
              <a:rPr lang="en-US" b="1" u="sng" dirty="0"/>
              <a:t>Five of them were foolish</a:t>
            </a:r>
            <a:r>
              <a:rPr lang="en-US" dirty="0"/>
              <a:t> and </a:t>
            </a:r>
            <a:r>
              <a:rPr lang="en-US" b="1" u="sng" dirty="0"/>
              <a:t>five were wise</a:t>
            </a:r>
            <a:r>
              <a:rPr lang="en-US" dirty="0"/>
              <a:t>. 3 The foolish ones took their lamps but did not take any oil with them. 4 The wise ones, however, took oil in jars along with their lamps. 5 The bridegroom was </a:t>
            </a:r>
            <a:r>
              <a:rPr lang="en-US" b="1" u="sng" dirty="0"/>
              <a:t>a long time in coming</a:t>
            </a:r>
            <a:r>
              <a:rPr lang="en-US" dirty="0"/>
              <a:t>, and they all became drowsy and fell asleep. </a:t>
            </a:r>
          </a:p>
          <a:p>
            <a:pPr marL="0" indent="0">
              <a:buNone/>
            </a:pPr>
            <a:r>
              <a:rPr lang="en-US" dirty="0"/>
              <a:t>6 At midnight the cry rang out: ‘Here’s the bridegroom! Come out to meet him!’</a:t>
            </a:r>
          </a:p>
          <a:p>
            <a:pPr marL="0" indent="0">
              <a:buNone/>
            </a:pPr>
            <a:endParaRPr lang="en-US" dirty="0"/>
          </a:p>
        </p:txBody>
      </p:sp>
    </p:spTree>
    <p:extLst>
      <p:ext uri="{BB962C8B-B14F-4D97-AF65-F5344CB8AC3E}">
        <p14:creationId xmlns:p14="http://schemas.microsoft.com/office/powerpoint/2010/main" val="3264154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8A7E4-F79A-4349-AA32-2BE2BA99F6B3}"/>
              </a:ext>
            </a:extLst>
          </p:cNvPr>
          <p:cNvSpPr>
            <a:spLocks noGrp="1"/>
          </p:cNvSpPr>
          <p:nvPr>
            <p:ph type="title"/>
          </p:nvPr>
        </p:nvSpPr>
        <p:spPr/>
        <p:txBody>
          <a:bodyPr/>
          <a:lstStyle/>
          <a:p>
            <a:r>
              <a:rPr lang="en-US" dirty="0"/>
              <a:t>The Bridesmaids</a:t>
            </a:r>
            <a:br>
              <a:rPr lang="en-US" dirty="0"/>
            </a:br>
            <a:r>
              <a:rPr lang="en-US" dirty="0"/>
              <a:t>Matthew 25.1-13</a:t>
            </a:r>
          </a:p>
        </p:txBody>
      </p:sp>
      <p:sp>
        <p:nvSpPr>
          <p:cNvPr id="3" name="Content Placeholder 2">
            <a:extLst>
              <a:ext uri="{FF2B5EF4-FFF2-40B4-BE49-F238E27FC236}">
                <a16:creationId xmlns:a16="http://schemas.microsoft.com/office/drawing/2014/main" id="{1B7B669F-5D5C-4CAD-AC50-9BDABFDEB934}"/>
              </a:ext>
            </a:extLst>
          </p:cNvPr>
          <p:cNvSpPr>
            <a:spLocks noGrp="1"/>
          </p:cNvSpPr>
          <p:nvPr>
            <p:ph idx="1"/>
          </p:nvPr>
        </p:nvSpPr>
        <p:spPr>
          <a:xfrm>
            <a:off x="1243853" y="2052116"/>
            <a:ext cx="9326286" cy="4631072"/>
          </a:xfrm>
        </p:spPr>
        <p:txBody>
          <a:bodyPr>
            <a:normAutofit lnSpcReduction="10000"/>
          </a:bodyPr>
          <a:lstStyle/>
          <a:p>
            <a:pPr marL="0" indent="0">
              <a:buNone/>
            </a:pPr>
            <a:r>
              <a:rPr lang="en-US" dirty="0"/>
              <a:t>7 Then all the [bridesmaids] woke up and trimmed their lamps. 8 The foolish ones said to the wise, ‘Give us some of your oil; our lamps are going out.’ </a:t>
            </a:r>
          </a:p>
          <a:p>
            <a:pPr marL="0" indent="0">
              <a:buNone/>
            </a:pPr>
            <a:r>
              <a:rPr lang="en-US" dirty="0"/>
              <a:t>9 ‘No,’ they replied, ‘there may not be enough for both us and you. Instead, go to those who sell oil and buy some for yourselves.’</a:t>
            </a:r>
          </a:p>
          <a:p>
            <a:pPr marL="0" indent="0">
              <a:buNone/>
            </a:pPr>
            <a:r>
              <a:rPr lang="en-US" dirty="0"/>
              <a:t>10 But while they were on their way to buy the oil, the bridegroom arrived. The [bridesmaids] who were ready went in with him to the wedding banquet. And the door was shut. </a:t>
            </a:r>
          </a:p>
          <a:p>
            <a:pPr marL="0" indent="0">
              <a:buNone/>
            </a:pPr>
            <a:r>
              <a:rPr lang="en-US" dirty="0"/>
              <a:t>11 Later the others also came. ‘Lord, Lord,’ they said, ‘open the door for us!’</a:t>
            </a:r>
          </a:p>
          <a:p>
            <a:pPr marL="0" indent="0">
              <a:buNone/>
            </a:pPr>
            <a:r>
              <a:rPr lang="en-US" dirty="0"/>
              <a:t>12 But he replied, ‘Truly I tell you, </a:t>
            </a:r>
            <a:r>
              <a:rPr lang="en-US" b="1" u="sng" dirty="0"/>
              <a:t>I don’t know you</a:t>
            </a:r>
            <a:r>
              <a:rPr lang="en-US" dirty="0"/>
              <a:t>.’ </a:t>
            </a:r>
          </a:p>
          <a:p>
            <a:pPr marL="0" indent="0">
              <a:buNone/>
            </a:pPr>
            <a:r>
              <a:rPr lang="en-US" dirty="0"/>
              <a:t>13 Therefore </a:t>
            </a:r>
            <a:r>
              <a:rPr lang="en-US" b="1" u="sng" dirty="0"/>
              <a:t>keep watch</a:t>
            </a:r>
            <a:r>
              <a:rPr lang="en-US" dirty="0"/>
              <a:t>, because you do not know the day or the hour.</a:t>
            </a:r>
          </a:p>
        </p:txBody>
      </p:sp>
    </p:spTree>
    <p:extLst>
      <p:ext uri="{BB962C8B-B14F-4D97-AF65-F5344CB8AC3E}">
        <p14:creationId xmlns:p14="http://schemas.microsoft.com/office/powerpoint/2010/main" val="1476716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26F0EB-6E26-455B-8117-C49E23DADAB5}"/>
              </a:ext>
            </a:extLst>
          </p:cNvPr>
          <p:cNvSpPr>
            <a:spLocks noGrp="1"/>
          </p:cNvSpPr>
          <p:nvPr>
            <p:ph type="title"/>
          </p:nvPr>
        </p:nvSpPr>
        <p:spPr/>
        <p:txBody>
          <a:bodyPr/>
          <a:lstStyle/>
          <a:p>
            <a:r>
              <a:rPr lang="en-US" dirty="0"/>
              <a:t>Bridesmaids</a:t>
            </a:r>
          </a:p>
        </p:txBody>
      </p:sp>
      <p:sp>
        <p:nvSpPr>
          <p:cNvPr id="5" name="Text Placeholder 4">
            <a:extLst>
              <a:ext uri="{FF2B5EF4-FFF2-40B4-BE49-F238E27FC236}">
                <a16:creationId xmlns:a16="http://schemas.microsoft.com/office/drawing/2014/main" id="{9F84221C-1234-40A8-B9EE-C5F2DD9B67F0}"/>
              </a:ext>
            </a:extLst>
          </p:cNvPr>
          <p:cNvSpPr>
            <a:spLocks noGrp="1"/>
          </p:cNvSpPr>
          <p:nvPr>
            <p:ph type="body" idx="1"/>
          </p:nvPr>
        </p:nvSpPr>
        <p:spPr/>
        <p:txBody>
          <a:bodyPr/>
          <a:lstStyle/>
          <a:p>
            <a:r>
              <a:rPr lang="en-US" dirty="0"/>
              <a:t>Similarities</a:t>
            </a:r>
          </a:p>
        </p:txBody>
      </p:sp>
      <p:sp>
        <p:nvSpPr>
          <p:cNvPr id="6" name="Content Placeholder 5">
            <a:extLst>
              <a:ext uri="{FF2B5EF4-FFF2-40B4-BE49-F238E27FC236}">
                <a16:creationId xmlns:a16="http://schemas.microsoft.com/office/drawing/2014/main" id="{495A0672-F439-465F-9E6A-2D77C631A6D6}"/>
              </a:ext>
            </a:extLst>
          </p:cNvPr>
          <p:cNvSpPr>
            <a:spLocks noGrp="1"/>
          </p:cNvSpPr>
          <p:nvPr>
            <p:ph sz="half" idx="2"/>
          </p:nvPr>
        </p:nvSpPr>
        <p:spPr>
          <a:xfrm>
            <a:off x="1264024" y="2851330"/>
            <a:ext cx="5238885" cy="3630151"/>
          </a:xfrm>
        </p:spPr>
        <p:txBody>
          <a:bodyPr>
            <a:normAutofit/>
          </a:bodyPr>
          <a:lstStyle/>
          <a:p>
            <a:pPr>
              <a:spcBef>
                <a:spcPts val="0"/>
              </a:spcBef>
              <a:spcAft>
                <a:spcPts val="0"/>
              </a:spcAft>
            </a:pPr>
            <a:r>
              <a:rPr lang="en-US"/>
              <a:t>All young </a:t>
            </a:r>
            <a:r>
              <a:rPr lang="en-US" dirty="0"/>
              <a:t>women</a:t>
            </a:r>
          </a:p>
          <a:p>
            <a:pPr>
              <a:spcBef>
                <a:spcPts val="0"/>
              </a:spcBef>
              <a:spcAft>
                <a:spcPts val="0"/>
              </a:spcAft>
            </a:pPr>
            <a:r>
              <a:rPr lang="en-US" dirty="0"/>
              <a:t>All bridesmaids</a:t>
            </a:r>
          </a:p>
          <a:p>
            <a:pPr>
              <a:spcBef>
                <a:spcPts val="0"/>
              </a:spcBef>
              <a:spcAft>
                <a:spcPts val="0"/>
              </a:spcAft>
            </a:pPr>
            <a:r>
              <a:rPr lang="en-US" dirty="0"/>
              <a:t>All had lamps with oil in them</a:t>
            </a:r>
          </a:p>
          <a:p>
            <a:pPr>
              <a:spcBef>
                <a:spcPts val="0"/>
              </a:spcBef>
              <a:spcAft>
                <a:spcPts val="0"/>
              </a:spcAft>
            </a:pPr>
            <a:r>
              <a:rPr lang="en-US" dirty="0"/>
              <a:t>All waiting</a:t>
            </a:r>
          </a:p>
          <a:p>
            <a:pPr>
              <a:spcBef>
                <a:spcPts val="0"/>
              </a:spcBef>
              <a:spcAft>
                <a:spcPts val="0"/>
              </a:spcAft>
            </a:pPr>
            <a:r>
              <a:rPr lang="en-US" dirty="0"/>
              <a:t>All waiting to meet the bridegroom</a:t>
            </a:r>
          </a:p>
          <a:p>
            <a:pPr>
              <a:spcBef>
                <a:spcPts val="0"/>
              </a:spcBef>
              <a:spcAft>
                <a:spcPts val="0"/>
              </a:spcAft>
            </a:pPr>
            <a:r>
              <a:rPr lang="en-US" dirty="0"/>
              <a:t>All became drowsy</a:t>
            </a:r>
          </a:p>
          <a:p>
            <a:pPr>
              <a:spcBef>
                <a:spcPts val="0"/>
              </a:spcBef>
              <a:spcAft>
                <a:spcPts val="0"/>
              </a:spcAft>
            </a:pPr>
            <a:r>
              <a:rPr lang="en-US" dirty="0"/>
              <a:t>All fell asleep</a:t>
            </a:r>
          </a:p>
          <a:p>
            <a:pPr>
              <a:spcBef>
                <a:spcPts val="0"/>
              </a:spcBef>
              <a:spcAft>
                <a:spcPts val="0"/>
              </a:spcAft>
            </a:pPr>
            <a:r>
              <a:rPr lang="en-US" dirty="0"/>
              <a:t>All heard that the bridegroom was there</a:t>
            </a:r>
          </a:p>
          <a:p>
            <a:pPr>
              <a:spcBef>
                <a:spcPts val="0"/>
              </a:spcBef>
              <a:spcAft>
                <a:spcPts val="0"/>
              </a:spcAft>
            </a:pPr>
            <a:r>
              <a:rPr lang="en-US" dirty="0"/>
              <a:t>All woke up</a:t>
            </a:r>
          </a:p>
        </p:txBody>
      </p:sp>
      <p:sp>
        <p:nvSpPr>
          <p:cNvPr id="7" name="Text Placeholder 6">
            <a:extLst>
              <a:ext uri="{FF2B5EF4-FFF2-40B4-BE49-F238E27FC236}">
                <a16:creationId xmlns:a16="http://schemas.microsoft.com/office/drawing/2014/main" id="{76981B68-0534-4FBB-84B3-60AE82C73ED4}"/>
              </a:ext>
            </a:extLst>
          </p:cNvPr>
          <p:cNvSpPr>
            <a:spLocks noGrp="1"/>
          </p:cNvSpPr>
          <p:nvPr>
            <p:ph type="body" sz="quarter" idx="3"/>
          </p:nvPr>
        </p:nvSpPr>
        <p:spPr/>
        <p:txBody>
          <a:bodyPr/>
          <a:lstStyle/>
          <a:p>
            <a:endParaRPr lang="en-US"/>
          </a:p>
        </p:txBody>
      </p:sp>
      <p:sp>
        <p:nvSpPr>
          <p:cNvPr id="8" name="Content Placeholder 7">
            <a:extLst>
              <a:ext uri="{FF2B5EF4-FFF2-40B4-BE49-F238E27FC236}">
                <a16:creationId xmlns:a16="http://schemas.microsoft.com/office/drawing/2014/main" id="{490DEC92-4B06-48F2-918C-519FE80F2D6C}"/>
              </a:ext>
            </a:extLst>
          </p:cNvPr>
          <p:cNvSpPr>
            <a:spLocks noGrp="1"/>
          </p:cNvSpPr>
          <p:nvPr>
            <p:ph sz="quarter" idx="4"/>
          </p:nvPr>
        </p:nvSpPr>
        <p:spPr/>
        <p:txBody>
          <a:bodyPr>
            <a:normAutofit/>
          </a:bodyPr>
          <a:lstStyle/>
          <a:p>
            <a:endParaRPr lang="en-US"/>
          </a:p>
        </p:txBody>
      </p:sp>
    </p:spTree>
    <p:extLst>
      <p:ext uri="{BB962C8B-B14F-4D97-AF65-F5344CB8AC3E}">
        <p14:creationId xmlns:p14="http://schemas.microsoft.com/office/powerpoint/2010/main" val="2530090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26F0EB-6E26-455B-8117-C49E23DADAB5}"/>
              </a:ext>
            </a:extLst>
          </p:cNvPr>
          <p:cNvSpPr>
            <a:spLocks noGrp="1"/>
          </p:cNvSpPr>
          <p:nvPr>
            <p:ph type="title"/>
          </p:nvPr>
        </p:nvSpPr>
        <p:spPr/>
        <p:txBody>
          <a:bodyPr/>
          <a:lstStyle/>
          <a:p>
            <a:r>
              <a:rPr lang="en-US" dirty="0"/>
              <a:t>Bridesmaids</a:t>
            </a:r>
          </a:p>
        </p:txBody>
      </p:sp>
      <p:sp>
        <p:nvSpPr>
          <p:cNvPr id="5" name="Text Placeholder 4">
            <a:extLst>
              <a:ext uri="{FF2B5EF4-FFF2-40B4-BE49-F238E27FC236}">
                <a16:creationId xmlns:a16="http://schemas.microsoft.com/office/drawing/2014/main" id="{9F84221C-1234-40A8-B9EE-C5F2DD9B67F0}"/>
              </a:ext>
            </a:extLst>
          </p:cNvPr>
          <p:cNvSpPr>
            <a:spLocks noGrp="1"/>
          </p:cNvSpPr>
          <p:nvPr>
            <p:ph type="body" idx="1"/>
          </p:nvPr>
        </p:nvSpPr>
        <p:spPr/>
        <p:txBody>
          <a:bodyPr/>
          <a:lstStyle/>
          <a:p>
            <a:r>
              <a:rPr lang="en-US" dirty="0"/>
              <a:t>Similarities</a:t>
            </a:r>
          </a:p>
        </p:txBody>
      </p:sp>
      <p:sp>
        <p:nvSpPr>
          <p:cNvPr id="6" name="Content Placeholder 5">
            <a:extLst>
              <a:ext uri="{FF2B5EF4-FFF2-40B4-BE49-F238E27FC236}">
                <a16:creationId xmlns:a16="http://schemas.microsoft.com/office/drawing/2014/main" id="{495A0672-F439-465F-9E6A-2D77C631A6D6}"/>
              </a:ext>
            </a:extLst>
          </p:cNvPr>
          <p:cNvSpPr>
            <a:spLocks noGrp="1"/>
          </p:cNvSpPr>
          <p:nvPr>
            <p:ph sz="half" idx="2"/>
          </p:nvPr>
        </p:nvSpPr>
        <p:spPr>
          <a:xfrm>
            <a:off x="1264024" y="2851330"/>
            <a:ext cx="5238885" cy="3630151"/>
          </a:xfrm>
        </p:spPr>
        <p:txBody>
          <a:bodyPr>
            <a:normAutofit/>
          </a:bodyPr>
          <a:lstStyle/>
          <a:p>
            <a:pPr>
              <a:spcBef>
                <a:spcPts val="0"/>
              </a:spcBef>
              <a:spcAft>
                <a:spcPts val="0"/>
              </a:spcAft>
            </a:pPr>
            <a:r>
              <a:rPr lang="en-US"/>
              <a:t>All young </a:t>
            </a:r>
            <a:r>
              <a:rPr lang="en-US" dirty="0"/>
              <a:t>women</a:t>
            </a:r>
          </a:p>
          <a:p>
            <a:pPr>
              <a:spcBef>
                <a:spcPts val="0"/>
              </a:spcBef>
              <a:spcAft>
                <a:spcPts val="0"/>
              </a:spcAft>
            </a:pPr>
            <a:r>
              <a:rPr lang="en-US" dirty="0"/>
              <a:t>All bridesmaids</a:t>
            </a:r>
          </a:p>
          <a:p>
            <a:pPr>
              <a:spcBef>
                <a:spcPts val="0"/>
              </a:spcBef>
              <a:spcAft>
                <a:spcPts val="0"/>
              </a:spcAft>
            </a:pPr>
            <a:r>
              <a:rPr lang="en-US" dirty="0"/>
              <a:t>All had lamps with oil in them</a:t>
            </a:r>
          </a:p>
          <a:p>
            <a:pPr>
              <a:spcBef>
                <a:spcPts val="0"/>
              </a:spcBef>
              <a:spcAft>
                <a:spcPts val="0"/>
              </a:spcAft>
            </a:pPr>
            <a:r>
              <a:rPr lang="en-US" dirty="0"/>
              <a:t>All waiting</a:t>
            </a:r>
          </a:p>
          <a:p>
            <a:pPr>
              <a:spcBef>
                <a:spcPts val="0"/>
              </a:spcBef>
              <a:spcAft>
                <a:spcPts val="0"/>
              </a:spcAft>
            </a:pPr>
            <a:r>
              <a:rPr lang="en-US" dirty="0"/>
              <a:t>All waiting to meet the bridegroom</a:t>
            </a:r>
          </a:p>
          <a:p>
            <a:pPr>
              <a:spcBef>
                <a:spcPts val="0"/>
              </a:spcBef>
              <a:spcAft>
                <a:spcPts val="0"/>
              </a:spcAft>
            </a:pPr>
            <a:r>
              <a:rPr lang="en-US" dirty="0"/>
              <a:t>All became drowsy</a:t>
            </a:r>
          </a:p>
          <a:p>
            <a:pPr>
              <a:spcBef>
                <a:spcPts val="0"/>
              </a:spcBef>
              <a:spcAft>
                <a:spcPts val="0"/>
              </a:spcAft>
            </a:pPr>
            <a:r>
              <a:rPr lang="en-US" dirty="0"/>
              <a:t>All fell asleep</a:t>
            </a:r>
          </a:p>
          <a:p>
            <a:pPr>
              <a:spcBef>
                <a:spcPts val="0"/>
              </a:spcBef>
              <a:spcAft>
                <a:spcPts val="0"/>
              </a:spcAft>
            </a:pPr>
            <a:r>
              <a:rPr lang="en-US" dirty="0"/>
              <a:t>All heard that the bridegroom was there</a:t>
            </a:r>
          </a:p>
          <a:p>
            <a:pPr>
              <a:spcBef>
                <a:spcPts val="0"/>
              </a:spcBef>
              <a:spcAft>
                <a:spcPts val="0"/>
              </a:spcAft>
            </a:pPr>
            <a:r>
              <a:rPr lang="en-US" dirty="0"/>
              <a:t>All woke up</a:t>
            </a:r>
          </a:p>
        </p:txBody>
      </p:sp>
      <p:sp>
        <p:nvSpPr>
          <p:cNvPr id="7" name="Text Placeholder 6">
            <a:extLst>
              <a:ext uri="{FF2B5EF4-FFF2-40B4-BE49-F238E27FC236}">
                <a16:creationId xmlns:a16="http://schemas.microsoft.com/office/drawing/2014/main" id="{76981B68-0534-4FBB-84B3-60AE82C73ED4}"/>
              </a:ext>
            </a:extLst>
          </p:cNvPr>
          <p:cNvSpPr>
            <a:spLocks noGrp="1"/>
          </p:cNvSpPr>
          <p:nvPr>
            <p:ph type="body" sz="quarter" idx="3"/>
          </p:nvPr>
        </p:nvSpPr>
        <p:spPr/>
        <p:txBody>
          <a:bodyPr/>
          <a:lstStyle/>
          <a:p>
            <a:r>
              <a:rPr lang="en-US" dirty="0"/>
              <a:t>Differences</a:t>
            </a:r>
          </a:p>
        </p:txBody>
      </p:sp>
      <p:sp>
        <p:nvSpPr>
          <p:cNvPr id="8" name="Content Placeholder 7">
            <a:extLst>
              <a:ext uri="{FF2B5EF4-FFF2-40B4-BE49-F238E27FC236}">
                <a16:creationId xmlns:a16="http://schemas.microsoft.com/office/drawing/2014/main" id="{490DEC92-4B06-48F2-918C-519FE80F2D6C}"/>
              </a:ext>
            </a:extLst>
          </p:cNvPr>
          <p:cNvSpPr>
            <a:spLocks noGrp="1"/>
          </p:cNvSpPr>
          <p:nvPr>
            <p:ph sz="quarter" idx="4"/>
          </p:nvPr>
        </p:nvSpPr>
        <p:spPr/>
        <p:txBody>
          <a:bodyPr>
            <a:normAutofit/>
          </a:bodyPr>
          <a:lstStyle/>
          <a:p>
            <a:r>
              <a:rPr lang="en-US" dirty="0"/>
              <a:t>The wise had extra oil</a:t>
            </a:r>
          </a:p>
        </p:txBody>
      </p:sp>
    </p:spTree>
    <p:extLst>
      <p:ext uri="{BB962C8B-B14F-4D97-AF65-F5344CB8AC3E}">
        <p14:creationId xmlns:p14="http://schemas.microsoft.com/office/powerpoint/2010/main" val="69216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26F0EB-6E26-455B-8117-C49E23DADAB5}"/>
              </a:ext>
            </a:extLst>
          </p:cNvPr>
          <p:cNvSpPr>
            <a:spLocks noGrp="1"/>
          </p:cNvSpPr>
          <p:nvPr>
            <p:ph type="title"/>
          </p:nvPr>
        </p:nvSpPr>
        <p:spPr/>
        <p:txBody>
          <a:bodyPr/>
          <a:lstStyle/>
          <a:p>
            <a:r>
              <a:rPr lang="en-US" dirty="0"/>
              <a:t>Bridesmaids</a:t>
            </a:r>
          </a:p>
        </p:txBody>
      </p:sp>
      <p:sp>
        <p:nvSpPr>
          <p:cNvPr id="5" name="Text Placeholder 4">
            <a:extLst>
              <a:ext uri="{FF2B5EF4-FFF2-40B4-BE49-F238E27FC236}">
                <a16:creationId xmlns:a16="http://schemas.microsoft.com/office/drawing/2014/main" id="{9F84221C-1234-40A8-B9EE-C5F2DD9B67F0}"/>
              </a:ext>
            </a:extLst>
          </p:cNvPr>
          <p:cNvSpPr>
            <a:spLocks noGrp="1"/>
          </p:cNvSpPr>
          <p:nvPr>
            <p:ph type="body" idx="1"/>
          </p:nvPr>
        </p:nvSpPr>
        <p:spPr/>
        <p:txBody>
          <a:bodyPr/>
          <a:lstStyle/>
          <a:p>
            <a:r>
              <a:rPr lang="en-US" dirty="0"/>
              <a:t>Similarities</a:t>
            </a:r>
          </a:p>
        </p:txBody>
      </p:sp>
      <p:sp>
        <p:nvSpPr>
          <p:cNvPr id="6" name="Content Placeholder 5">
            <a:extLst>
              <a:ext uri="{FF2B5EF4-FFF2-40B4-BE49-F238E27FC236}">
                <a16:creationId xmlns:a16="http://schemas.microsoft.com/office/drawing/2014/main" id="{495A0672-F439-465F-9E6A-2D77C631A6D6}"/>
              </a:ext>
            </a:extLst>
          </p:cNvPr>
          <p:cNvSpPr>
            <a:spLocks noGrp="1"/>
          </p:cNvSpPr>
          <p:nvPr>
            <p:ph sz="half" idx="2"/>
          </p:nvPr>
        </p:nvSpPr>
        <p:spPr>
          <a:xfrm>
            <a:off x="1264024" y="2851330"/>
            <a:ext cx="5238885" cy="3630151"/>
          </a:xfrm>
        </p:spPr>
        <p:txBody>
          <a:bodyPr>
            <a:normAutofit/>
          </a:bodyPr>
          <a:lstStyle/>
          <a:p>
            <a:pPr>
              <a:spcBef>
                <a:spcPts val="0"/>
              </a:spcBef>
              <a:spcAft>
                <a:spcPts val="0"/>
              </a:spcAft>
            </a:pPr>
            <a:r>
              <a:rPr lang="en-US" dirty="0"/>
              <a:t>All young women</a:t>
            </a:r>
          </a:p>
          <a:p>
            <a:pPr>
              <a:spcBef>
                <a:spcPts val="0"/>
              </a:spcBef>
              <a:spcAft>
                <a:spcPts val="0"/>
              </a:spcAft>
            </a:pPr>
            <a:r>
              <a:rPr lang="en-US" dirty="0"/>
              <a:t>All bridesmaids</a:t>
            </a:r>
          </a:p>
          <a:p>
            <a:pPr>
              <a:spcBef>
                <a:spcPts val="0"/>
              </a:spcBef>
              <a:spcAft>
                <a:spcPts val="0"/>
              </a:spcAft>
            </a:pPr>
            <a:r>
              <a:rPr lang="en-US" dirty="0"/>
              <a:t>All had lamps with oil in them</a:t>
            </a:r>
          </a:p>
          <a:p>
            <a:pPr>
              <a:spcBef>
                <a:spcPts val="0"/>
              </a:spcBef>
              <a:spcAft>
                <a:spcPts val="0"/>
              </a:spcAft>
            </a:pPr>
            <a:r>
              <a:rPr lang="en-US" dirty="0"/>
              <a:t>All waiting</a:t>
            </a:r>
          </a:p>
          <a:p>
            <a:pPr>
              <a:spcBef>
                <a:spcPts val="0"/>
              </a:spcBef>
              <a:spcAft>
                <a:spcPts val="0"/>
              </a:spcAft>
            </a:pPr>
            <a:r>
              <a:rPr lang="en-US" dirty="0"/>
              <a:t>All waiting to meet the bridegroom</a:t>
            </a:r>
          </a:p>
          <a:p>
            <a:pPr>
              <a:spcBef>
                <a:spcPts val="0"/>
              </a:spcBef>
              <a:spcAft>
                <a:spcPts val="0"/>
              </a:spcAft>
            </a:pPr>
            <a:r>
              <a:rPr lang="en-US" dirty="0"/>
              <a:t>All became drowsy</a:t>
            </a:r>
          </a:p>
          <a:p>
            <a:pPr>
              <a:spcBef>
                <a:spcPts val="0"/>
              </a:spcBef>
              <a:spcAft>
                <a:spcPts val="0"/>
              </a:spcAft>
            </a:pPr>
            <a:r>
              <a:rPr lang="en-US" dirty="0"/>
              <a:t>All fell asleep</a:t>
            </a:r>
          </a:p>
          <a:p>
            <a:pPr>
              <a:spcBef>
                <a:spcPts val="0"/>
              </a:spcBef>
              <a:spcAft>
                <a:spcPts val="0"/>
              </a:spcAft>
            </a:pPr>
            <a:r>
              <a:rPr lang="en-US" dirty="0"/>
              <a:t>All heard that the bridegroom was there</a:t>
            </a:r>
          </a:p>
          <a:p>
            <a:pPr>
              <a:spcBef>
                <a:spcPts val="0"/>
              </a:spcBef>
              <a:spcAft>
                <a:spcPts val="0"/>
              </a:spcAft>
            </a:pPr>
            <a:r>
              <a:rPr lang="en-US" dirty="0"/>
              <a:t>All woke up</a:t>
            </a:r>
          </a:p>
        </p:txBody>
      </p:sp>
      <p:sp>
        <p:nvSpPr>
          <p:cNvPr id="7" name="Text Placeholder 6">
            <a:extLst>
              <a:ext uri="{FF2B5EF4-FFF2-40B4-BE49-F238E27FC236}">
                <a16:creationId xmlns:a16="http://schemas.microsoft.com/office/drawing/2014/main" id="{76981B68-0534-4FBB-84B3-60AE82C73ED4}"/>
              </a:ext>
            </a:extLst>
          </p:cNvPr>
          <p:cNvSpPr>
            <a:spLocks noGrp="1"/>
          </p:cNvSpPr>
          <p:nvPr>
            <p:ph type="body" sz="quarter" idx="3"/>
          </p:nvPr>
        </p:nvSpPr>
        <p:spPr/>
        <p:txBody>
          <a:bodyPr/>
          <a:lstStyle/>
          <a:p>
            <a:r>
              <a:rPr lang="en-US" dirty="0"/>
              <a:t>Differences</a:t>
            </a:r>
          </a:p>
        </p:txBody>
      </p:sp>
      <p:sp>
        <p:nvSpPr>
          <p:cNvPr id="8" name="Content Placeholder 7">
            <a:extLst>
              <a:ext uri="{FF2B5EF4-FFF2-40B4-BE49-F238E27FC236}">
                <a16:creationId xmlns:a16="http://schemas.microsoft.com/office/drawing/2014/main" id="{490DEC92-4B06-48F2-918C-519FE80F2D6C}"/>
              </a:ext>
            </a:extLst>
          </p:cNvPr>
          <p:cNvSpPr>
            <a:spLocks noGrp="1"/>
          </p:cNvSpPr>
          <p:nvPr>
            <p:ph sz="quarter" idx="4"/>
          </p:nvPr>
        </p:nvSpPr>
        <p:spPr/>
        <p:txBody>
          <a:bodyPr>
            <a:normAutofit/>
          </a:bodyPr>
          <a:lstStyle/>
          <a:p>
            <a:r>
              <a:rPr lang="en-US" dirty="0"/>
              <a:t>The wise had extra oil</a:t>
            </a:r>
          </a:p>
        </p:txBody>
      </p:sp>
      <p:sp>
        <p:nvSpPr>
          <p:cNvPr id="2" name="Rectangle 1">
            <a:extLst>
              <a:ext uri="{FF2B5EF4-FFF2-40B4-BE49-F238E27FC236}">
                <a16:creationId xmlns:a16="http://schemas.microsoft.com/office/drawing/2014/main" id="{D4150EB6-1629-45B2-BE95-2DD781584D1E}"/>
              </a:ext>
            </a:extLst>
          </p:cNvPr>
          <p:cNvSpPr/>
          <p:nvPr/>
        </p:nvSpPr>
        <p:spPr>
          <a:xfrm>
            <a:off x="6888936" y="3983773"/>
            <a:ext cx="3677496" cy="1938992"/>
          </a:xfrm>
          <a:prstGeom prst="rect">
            <a:avLst/>
          </a:prstGeom>
          <a:solidFill>
            <a:schemeClr val="bg2">
              <a:lumMod val="75000"/>
              <a:lumOff val="25000"/>
            </a:schemeClr>
          </a:solidFill>
          <a:ln>
            <a:solidFill>
              <a:schemeClr val="tx2"/>
            </a:solidFill>
          </a:ln>
        </p:spPr>
        <p:txBody>
          <a:bodyPr wrap="square">
            <a:spAutoFit/>
          </a:bodyPr>
          <a:lstStyle/>
          <a:p>
            <a:pPr algn="ctr"/>
            <a:r>
              <a:rPr lang="en-US" sz="4000" dirty="0"/>
              <a:t>‘Truly I tell you, I don’t know you.’</a:t>
            </a:r>
          </a:p>
        </p:txBody>
      </p:sp>
    </p:spTree>
    <p:extLst>
      <p:ext uri="{BB962C8B-B14F-4D97-AF65-F5344CB8AC3E}">
        <p14:creationId xmlns:p14="http://schemas.microsoft.com/office/powerpoint/2010/main" val="2855468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DFB3-5951-487F-9D0A-5B504C200344}"/>
              </a:ext>
            </a:extLst>
          </p:cNvPr>
          <p:cNvSpPr>
            <a:spLocks noGrp="1"/>
          </p:cNvSpPr>
          <p:nvPr>
            <p:ph type="title"/>
          </p:nvPr>
        </p:nvSpPr>
        <p:spPr/>
        <p:txBody>
          <a:bodyPr/>
          <a:lstStyle/>
          <a:p>
            <a:r>
              <a:rPr lang="en-US" dirty="0"/>
              <a:t>Be Ready</a:t>
            </a:r>
          </a:p>
        </p:txBody>
      </p:sp>
      <p:sp>
        <p:nvSpPr>
          <p:cNvPr id="7" name="Content Placeholder 6">
            <a:extLst>
              <a:ext uri="{FF2B5EF4-FFF2-40B4-BE49-F238E27FC236}">
                <a16:creationId xmlns:a16="http://schemas.microsoft.com/office/drawing/2014/main" id="{859766E7-FBFE-4E0F-97E6-6E6B00D185A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5476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A459-226F-4E94-945B-A49F20672924}"/>
              </a:ext>
            </a:extLst>
          </p:cNvPr>
          <p:cNvSpPr>
            <a:spLocks noGrp="1"/>
          </p:cNvSpPr>
          <p:nvPr>
            <p:ph type="title"/>
          </p:nvPr>
        </p:nvSpPr>
        <p:spPr/>
        <p:txBody>
          <a:bodyPr/>
          <a:lstStyle/>
          <a:p>
            <a:r>
              <a:rPr lang="en-US" dirty="0"/>
              <a:t>Be Ready</a:t>
            </a:r>
          </a:p>
        </p:txBody>
      </p:sp>
      <p:sp>
        <p:nvSpPr>
          <p:cNvPr id="3" name="Content Placeholder 2">
            <a:extLst>
              <a:ext uri="{FF2B5EF4-FFF2-40B4-BE49-F238E27FC236}">
                <a16:creationId xmlns:a16="http://schemas.microsoft.com/office/drawing/2014/main" id="{4255CA91-442A-4F1D-9638-F3E67F2CECD3}"/>
              </a:ext>
            </a:extLst>
          </p:cNvPr>
          <p:cNvSpPr>
            <a:spLocks noGrp="1"/>
          </p:cNvSpPr>
          <p:nvPr>
            <p:ph idx="1"/>
          </p:nvPr>
        </p:nvSpPr>
        <p:spPr/>
        <p:txBody>
          <a:bodyPr/>
          <a:lstStyle/>
          <a:p>
            <a:r>
              <a:rPr lang="en-US" dirty="0"/>
              <a:t>The one who was perfectly ready.</a:t>
            </a:r>
          </a:p>
        </p:txBody>
      </p:sp>
    </p:spTree>
    <p:extLst>
      <p:ext uri="{BB962C8B-B14F-4D97-AF65-F5344CB8AC3E}">
        <p14:creationId xmlns:p14="http://schemas.microsoft.com/office/powerpoint/2010/main" val="2580069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5DC46-CDB6-41B2-B85F-7104FC86E6F2}"/>
              </a:ext>
            </a:extLst>
          </p:cNvPr>
          <p:cNvSpPr>
            <a:spLocks noGrp="1"/>
          </p:cNvSpPr>
          <p:nvPr>
            <p:ph type="title"/>
          </p:nvPr>
        </p:nvSpPr>
        <p:spPr/>
        <p:txBody>
          <a:bodyPr/>
          <a:lstStyle/>
          <a:p>
            <a:r>
              <a:rPr lang="en-US" dirty="0"/>
              <a:t>Hope Changes Us</a:t>
            </a:r>
            <a:br>
              <a:rPr lang="en-US" dirty="0"/>
            </a:br>
            <a:r>
              <a:rPr lang="en-US" dirty="0"/>
              <a:t>I John 3.2a-3</a:t>
            </a:r>
          </a:p>
        </p:txBody>
      </p:sp>
      <p:sp>
        <p:nvSpPr>
          <p:cNvPr id="3" name="Content Placeholder 2">
            <a:extLst>
              <a:ext uri="{FF2B5EF4-FFF2-40B4-BE49-F238E27FC236}">
                <a16:creationId xmlns:a16="http://schemas.microsoft.com/office/drawing/2014/main" id="{2FB433F5-FEFE-4117-A652-C70AD8BFCF51}"/>
              </a:ext>
            </a:extLst>
          </p:cNvPr>
          <p:cNvSpPr>
            <a:spLocks noGrp="1"/>
          </p:cNvSpPr>
          <p:nvPr>
            <p:ph idx="1"/>
          </p:nvPr>
        </p:nvSpPr>
        <p:spPr/>
        <p:txBody>
          <a:bodyPr/>
          <a:lstStyle/>
          <a:p>
            <a:pPr marL="0" indent="0">
              <a:buNone/>
            </a:pPr>
            <a:r>
              <a:rPr lang="en-US" dirty="0"/>
              <a:t>But we know that when Christ appears, we shall be like him, for we shall see him as he is.  </a:t>
            </a:r>
            <a:r>
              <a:rPr lang="en-US" b="1" u="sng" dirty="0"/>
              <a:t>All who have this hope</a:t>
            </a:r>
            <a:r>
              <a:rPr lang="en-US" dirty="0"/>
              <a:t> in him </a:t>
            </a:r>
            <a:r>
              <a:rPr lang="en-US" b="1" u="sng" dirty="0"/>
              <a:t>purify themselves</a:t>
            </a:r>
            <a:r>
              <a:rPr lang="en-US" dirty="0"/>
              <a:t>, just as he is pure.</a:t>
            </a:r>
          </a:p>
        </p:txBody>
      </p:sp>
    </p:spTree>
    <p:extLst>
      <p:ext uri="{BB962C8B-B14F-4D97-AF65-F5344CB8AC3E}">
        <p14:creationId xmlns:p14="http://schemas.microsoft.com/office/powerpoint/2010/main" val="91967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4D609-164E-48C6-A9A2-2FB0ACFAAE83}"/>
              </a:ext>
            </a:extLst>
          </p:cNvPr>
          <p:cNvSpPr>
            <a:spLocks noGrp="1"/>
          </p:cNvSpPr>
          <p:nvPr>
            <p:ph type="title"/>
          </p:nvPr>
        </p:nvSpPr>
        <p:spPr/>
        <p:txBody>
          <a:bodyPr/>
          <a:lstStyle/>
          <a:p>
            <a:r>
              <a:rPr lang="en-US" dirty="0"/>
              <a:t>How do we navigate this crazy, chaotic world?</a:t>
            </a:r>
          </a:p>
        </p:txBody>
      </p:sp>
      <p:sp>
        <p:nvSpPr>
          <p:cNvPr id="3" name="Content Placeholder 2">
            <a:extLst>
              <a:ext uri="{FF2B5EF4-FFF2-40B4-BE49-F238E27FC236}">
                <a16:creationId xmlns:a16="http://schemas.microsoft.com/office/drawing/2014/main" id="{C48296DF-244B-4E97-B688-6236514FEA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52872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4D609-164E-48C6-A9A2-2FB0ACFAAE83}"/>
              </a:ext>
            </a:extLst>
          </p:cNvPr>
          <p:cNvSpPr>
            <a:spLocks noGrp="1"/>
          </p:cNvSpPr>
          <p:nvPr>
            <p:ph type="title"/>
          </p:nvPr>
        </p:nvSpPr>
        <p:spPr/>
        <p:txBody>
          <a:bodyPr/>
          <a:lstStyle/>
          <a:p>
            <a:r>
              <a:rPr lang="en-US" dirty="0"/>
              <a:t>How do we navigate this crazy, chaotic world?</a:t>
            </a:r>
          </a:p>
        </p:txBody>
      </p:sp>
      <p:sp>
        <p:nvSpPr>
          <p:cNvPr id="3" name="Content Placeholder 2">
            <a:extLst>
              <a:ext uri="{FF2B5EF4-FFF2-40B4-BE49-F238E27FC236}">
                <a16:creationId xmlns:a16="http://schemas.microsoft.com/office/drawing/2014/main" id="{C48296DF-244B-4E97-B688-6236514FEA36}"/>
              </a:ext>
            </a:extLst>
          </p:cNvPr>
          <p:cNvSpPr>
            <a:spLocks noGrp="1"/>
          </p:cNvSpPr>
          <p:nvPr>
            <p:ph idx="1"/>
          </p:nvPr>
        </p:nvSpPr>
        <p:spPr/>
        <p:txBody>
          <a:bodyPr>
            <a:normAutofit/>
          </a:bodyPr>
          <a:lstStyle/>
          <a:p>
            <a:r>
              <a:rPr lang="en-US" sz="2400" dirty="0"/>
              <a:t>A foolish way.  A wise way.</a:t>
            </a:r>
          </a:p>
          <a:p>
            <a:pPr lvl="1"/>
            <a:r>
              <a:rPr lang="en-US" sz="2400" dirty="0"/>
              <a:t>There is meaning.</a:t>
            </a:r>
          </a:p>
          <a:p>
            <a:pPr lvl="1"/>
            <a:r>
              <a:rPr lang="en-US" sz="2400" dirty="0"/>
              <a:t>Are we ready for that meaning?</a:t>
            </a:r>
          </a:p>
        </p:txBody>
      </p:sp>
    </p:spTree>
    <p:extLst>
      <p:ext uri="{BB962C8B-B14F-4D97-AF65-F5344CB8AC3E}">
        <p14:creationId xmlns:p14="http://schemas.microsoft.com/office/powerpoint/2010/main" val="2094092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E156-C9FB-4CF0-9D28-608636762C8E}"/>
              </a:ext>
            </a:extLst>
          </p:cNvPr>
          <p:cNvSpPr>
            <a:spLocks noGrp="1"/>
          </p:cNvSpPr>
          <p:nvPr>
            <p:ph type="title"/>
          </p:nvPr>
        </p:nvSpPr>
        <p:spPr/>
        <p:txBody>
          <a:bodyPr/>
          <a:lstStyle/>
          <a:p>
            <a:r>
              <a:rPr lang="en-US" dirty="0"/>
              <a:t>Is History Going Anywhere?</a:t>
            </a:r>
          </a:p>
        </p:txBody>
      </p:sp>
      <p:sp>
        <p:nvSpPr>
          <p:cNvPr id="3" name="Content Placeholder 2">
            <a:extLst>
              <a:ext uri="{FF2B5EF4-FFF2-40B4-BE49-F238E27FC236}">
                <a16:creationId xmlns:a16="http://schemas.microsoft.com/office/drawing/2014/main" id="{2780E949-55A4-42F8-B77A-70F528FB646F}"/>
              </a:ext>
            </a:extLst>
          </p:cNvPr>
          <p:cNvSpPr>
            <a:spLocks noGrp="1"/>
          </p:cNvSpPr>
          <p:nvPr>
            <p:ph idx="1"/>
          </p:nvPr>
        </p:nvSpPr>
        <p:spPr/>
        <p:txBody>
          <a:bodyPr>
            <a:normAutofit/>
          </a:bodyPr>
          <a:lstStyle/>
          <a:p>
            <a:pPr marL="0" indent="0">
              <a:buNone/>
            </a:pPr>
            <a:r>
              <a:rPr lang="en-US" sz="3200" dirty="0"/>
              <a:t>Yes.  Jesus is coming back to make everything right.</a:t>
            </a:r>
          </a:p>
          <a:p>
            <a:r>
              <a:rPr lang="en-US" sz="3200" dirty="0"/>
              <a:t>In the meantime…chaos</a:t>
            </a:r>
          </a:p>
        </p:txBody>
      </p:sp>
    </p:spTree>
    <p:extLst>
      <p:ext uri="{BB962C8B-B14F-4D97-AF65-F5344CB8AC3E}">
        <p14:creationId xmlns:p14="http://schemas.microsoft.com/office/powerpoint/2010/main" val="235761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E2979-6ABF-43D1-85A5-50C9B453CC09}"/>
              </a:ext>
            </a:extLst>
          </p:cNvPr>
          <p:cNvSpPr>
            <a:spLocks noGrp="1"/>
          </p:cNvSpPr>
          <p:nvPr>
            <p:ph type="title"/>
          </p:nvPr>
        </p:nvSpPr>
        <p:spPr/>
        <p:txBody>
          <a:bodyPr/>
          <a:lstStyle/>
          <a:p>
            <a:r>
              <a:rPr lang="en-US" dirty="0"/>
              <a:t>Matthew 24.13</a:t>
            </a:r>
          </a:p>
        </p:txBody>
      </p:sp>
      <p:sp>
        <p:nvSpPr>
          <p:cNvPr id="3" name="Content Placeholder 2">
            <a:extLst>
              <a:ext uri="{FF2B5EF4-FFF2-40B4-BE49-F238E27FC236}">
                <a16:creationId xmlns:a16="http://schemas.microsoft.com/office/drawing/2014/main" id="{45FDBB0B-26BC-4945-BD9A-79806BEB4062}"/>
              </a:ext>
            </a:extLst>
          </p:cNvPr>
          <p:cNvSpPr>
            <a:spLocks noGrp="1"/>
          </p:cNvSpPr>
          <p:nvPr>
            <p:ph idx="1"/>
          </p:nvPr>
        </p:nvSpPr>
        <p:spPr>
          <a:xfrm>
            <a:off x="2817159" y="2052116"/>
            <a:ext cx="7752980" cy="3997828"/>
          </a:xfrm>
        </p:spPr>
        <p:txBody>
          <a:bodyPr>
            <a:normAutofit/>
          </a:bodyPr>
          <a:lstStyle/>
          <a:p>
            <a:pPr marL="0" indent="0">
              <a:buNone/>
            </a:pPr>
            <a:r>
              <a:rPr lang="en-US" sz="4800" dirty="0"/>
              <a:t>“The one who stands firm to the end will be saved.”</a:t>
            </a:r>
          </a:p>
        </p:txBody>
      </p:sp>
    </p:spTree>
    <p:extLst>
      <p:ext uri="{BB962C8B-B14F-4D97-AF65-F5344CB8AC3E}">
        <p14:creationId xmlns:p14="http://schemas.microsoft.com/office/powerpoint/2010/main" val="278072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C317-E569-4AA2-8931-63875AE171A9}"/>
              </a:ext>
            </a:extLst>
          </p:cNvPr>
          <p:cNvSpPr>
            <a:spLocks noGrp="1"/>
          </p:cNvSpPr>
          <p:nvPr>
            <p:ph type="title"/>
          </p:nvPr>
        </p:nvSpPr>
        <p:spPr/>
        <p:txBody>
          <a:bodyPr/>
          <a:lstStyle/>
          <a:p>
            <a:r>
              <a:rPr lang="en-US" dirty="0"/>
              <a:t>Matthew 24.14</a:t>
            </a:r>
          </a:p>
        </p:txBody>
      </p:sp>
      <p:sp>
        <p:nvSpPr>
          <p:cNvPr id="3" name="Content Placeholder 2">
            <a:extLst>
              <a:ext uri="{FF2B5EF4-FFF2-40B4-BE49-F238E27FC236}">
                <a16:creationId xmlns:a16="http://schemas.microsoft.com/office/drawing/2014/main" id="{54B20FFD-6AE5-4367-BDD3-CEA4326A4BBB}"/>
              </a:ext>
            </a:extLst>
          </p:cNvPr>
          <p:cNvSpPr>
            <a:spLocks noGrp="1"/>
          </p:cNvSpPr>
          <p:nvPr>
            <p:ph idx="1"/>
          </p:nvPr>
        </p:nvSpPr>
        <p:spPr/>
        <p:txBody>
          <a:bodyPr>
            <a:normAutofit/>
          </a:bodyPr>
          <a:lstStyle/>
          <a:p>
            <a:pPr marL="0" indent="0">
              <a:buNone/>
            </a:pPr>
            <a:r>
              <a:rPr lang="en-US" sz="3600" dirty="0"/>
              <a:t> "And this gospel of the kingdom will be preached in the whole world as a testimony to all nations, and then the end will come." </a:t>
            </a:r>
          </a:p>
        </p:txBody>
      </p:sp>
    </p:spTree>
    <p:extLst>
      <p:ext uri="{BB962C8B-B14F-4D97-AF65-F5344CB8AC3E}">
        <p14:creationId xmlns:p14="http://schemas.microsoft.com/office/powerpoint/2010/main" val="312489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62A73-8EA8-4455-AA4B-5603B76EDCA2}"/>
              </a:ext>
            </a:extLst>
          </p:cNvPr>
          <p:cNvSpPr>
            <a:spLocks noGrp="1"/>
          </p:cNvSpPr>
          <p:nvPr>
            <p:ph type="title"/>
          </p:nvPr>
        </p:nvSpPr>
        <p:spPr/>
        <p:txBody>
          <a:bodyPr/>
          <a:lstStyle/>
          <a:p>
            <a:r>
              <a:rPr lang="en-US" dirty="0"/>
              <a:t>Matthew 24.42</a:t>
            </a:r>
          </a:p>
        </p:txBody>
      </p:sp>
      <p:sp>
        <p:nvSpPr>
          <p:cNvPr id="3" name="Content Placeholder 2">
            <a:extLst>
              <a:ext uri="{FF2B5EF4-FFF2-40B4-BE49-F238E27FC236}">
                <a16:creationId xmlns:a16="http://schemas.microsoft.com/office/drawing/2014/main" id="{D622AF02-25E0-405F-B45A-4F35C26084F2}"/>
              </a:ext>
            </a:extLst>
          </p:cNvPr>
          <p:cNvSpPr>
            <a:spLocks noGrp="1"/>
          </p:cNvSpPr>
          <p:nvPr>
            <p:ph idx="1"/>
          </p:nvPr>
        </p:nvSpPr>
        <p:spPr/>
        <p:txBody>
          <a:bodyPr/>
          <a:lstStyle/>
          <a:p>
            <a:pPr marL="0" indent="0">
              <a:buNone/>
            </a:pPr>
            <a:r>
              <a:rPr lang="en-US" sz="3200" dirty="0"/>
              <a:t>Therefore </a:t>
            </a:r>
            <a:r>
              <a:rPr lang="en-US" sz="3200" b="1" u="sng" dirty="0"/>
              <a:t>keep watch</a:t>
            </a:r>
            <a:r>
              <a:rPr lang="en-US" sz="3200" dirty="0"/>
              <a:t>, because </a:t>
            </a:r>
            <a:r>
              <a:rPr lang="en-US" sz="3200" b="1" u="sng" dirty="0"/>
              <a:t>you do not know on what day your Lord will come</a:t>
            </a:r>
            <a:r>
              <a:rPr lang="en-US" sz="3200" dirty="0"/>
              <a:t>.  </a:t>
            </a:r>
          </a:p>
          <a:p>
            <a:pPr marL="0" indent="0">
              <a:buNone/>
            </a:pPr>
            <a:endParaRPr lang="en-US" dirty="0"/>
          </a:p>
        </p:txBody>
      </p:sp>
    </p:spTree>
    <p:extLst>
      <p:ext uri="{BB962C8B-B14F-4D97-AF65-F5344CB8AC3E}">
        <p14:creationId xmlns:p14="http://schemas.microsoft.com/office/powerpoint/2010/main" val="3588451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9BA0F-B74D-43DB-B439-BEF940A784BA}"/>
              </a:ext>
            </a:extLst>
          </p:cNvPr>
          <p:cNvSpPr>
            <a:spLocks noGrp="1"/>
          </p:cNvSpPr>
          <p:nvPr>
            <p:ph type="title"/>
          </p:nvPr>
        </p:nvSpPr>
        <p:spPr/>
        <p:txBody>
          <a:bodyPr/>
          <a:lstStyle/>
          <a:p>
            <a:r>
              <a:rPr lang="en-US" dirty="0"/>
              <a:t>5 Parables</a:t>
            </a:r>
          </a:p>
        </p:txBody>
      </p:sp>
      <p:sp>
        <p:nvSpPr>
          <p:cNvPr id="3" name="Content Placeholder 2">
            <a:extLst>
              <a:ext uri="{FF2B5EF4-FFF2-40B4-BE49-F238E27FC236}">
                <a16:creationId xmlns:a16="http://schemas.microsoft.com/office/drawing/2014/main" id="{16FC0D78-D619-4B0E-BF89-174253934FEC}"/>
              </a:ext>
            </a:extLst>
          </p:cNvPr>
          <p:cNvSpPr>
            <a:spLocks noGrp="1"/>
          </p:cNvSpPr>
          <p:nvPr>
            <p:ph idx="1"/>
          </p:nvPr>
        </p:nvSpPr>
        <p:spPr/>
        <p:txBody>
          <a:bodyPr>
            <a:normAutofit lnSpcReduction="10000"/>
          </a:bodyPr>
          <a:lstStyle/>
          <a:p>
            <a:r>
              <a:rPr lang="en-US" dirty="0"/>
              <a:t>Parable of the Thief</a:t>
            </a:r>
          </a:p>
          <a:p>
            <a:r>
              <a:rPr lang="en-US" dirty="0"/>
              <a:t>Parable of the Two Servants</a:t>
            </a:r>
          </a:p>
          <a:p>
            <a:r>
              <a:rPr lang="en-US" dirty="0"/>
              <a:t>Parable of the Bridesmaids</a:t>
            </a:r>
          </a:p>
          <a:p>
            <a:r>
              <a:rPr lang="en-US" dirty="0"/>
              <a:t>Parable of the Bags of Gold</a:t>
            </a:r>
          </a:p>
          <a:p>
            <a:r>
              <a:rPr lang="en-US" dirty="0"/>
              <a:t>The Sheep and the Goats</a:t>
            </a:r>
          </a:p>
          <a:p>
            <a:endParaRPr lang="en-US" dirty="0"/>
          </a:p>
          <a:p>
            <a:pPr marL="0" indent="0">
              <a:buNone/>
            </a:pPr>
            <a:r>
              <a:rPr lang="en-US" dirty="0"/>
              <a:t>What does it mean to keep watch?  What does it look like to be ready?</a:t>
            </a:r>
          </a:p>
        </p:txBody>
      </p:sp>
    </p:spTree>
    <p:extLst>
      <p:ext uri="{BB962C8B-B14F-4D97-AF65-F5344CB8AC3E}">
        <p14:creationId xmlns:p14="http://schemas.microsoft.com/office/powerpoint/2010/main" val="2353915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4C50-A78C-46FA-94ED-D656ABE033FA}"/>
              </a:ext>
            </a:extLst>
          </p:cNvPr>
          <p:cNvSpPr>
            <a:spLocks noGrp="1"/>
          </p:cNvSpPr>
          <p:nvPr>
            <p:ph type="title"/>
          </p:nvPr>
        </p:nvSpPr>
        <p:spPr/>
        <p:txBody>
          <a:bodyPr/>
          <a:lstStyle/>
          <a:p>
            <a:r>
              <a:rPr lang="en-US" dirty="0"/>
              <a:t>Like a Thief</a:t>
            </a:r>
            <a:br>
              <a:rPr lang="en-US" dirty="0"/>
            </a:br>
            <a:r>
              <a:rPr lang="en-US" dirty="0"/>
              <a:t>Matthew 24.42-44</a:t>
            </a:r>
          </a:p>
        </p:txBody>
      </p:sp>
      <p:sp>
        <p:nvSpPr>
          <p:cNvPr id="3" name="Content Placeholder 2">
            <a:extLst>
              <a:ext uri="{FF2B5EF4-FFF2-40B4-BE49-F238E27FC236}">
                <a16:creationId xmlns:a16="http://schemas.microsoft.com/office/drawing/2014/main" id="{5CDEC953-38F5-4830-846A-53548C9C3C12}"/>
              </a:ext>
            </a:extLst>
          </p:cNvPr>
          <p:cNvSpPr>
            <a:spLocks noGrp="1"/>
          </p:cNvSpPr>
          <p:nvPr>
            <p:ph idx="1"/>
          </p:nvPr>
        </p:nvSpPr>
        <p:spPr/>
        <p:txBody>
          <a:bodyPr/>
          <a:lstStyle/>
          <a:p>
            <a:pPr marL="0" indent="0">
              <a:buNone/>
            </a:pPr>
            <a:r>
              <a:rPr lang="en-US" dirty="0"/>
              <a:t>Therefore </a:t>
            </a:r>
            <a:r>
              <a:rPr lang="en-US" b="1" u="sng" dirty="0"/>
              <a:t>keep watch</a:t>
            </a:r>
            <a:r>
              <a:rPr lang="en-US" dirty="0"/>
              <a:t>, because </a:t>
            </a:r>
            <a:r>
              <a:rPr lang="en-US" b="1" u="sng" dirty="0"/>
              <a:t>you do not know on what day your Lord will come</a:t>
            </a:r>
            <a:r>
              <a:rPr lang="en-US" dirty="0"/>
              <a:t>.  But understand this: If the owner of the house had known at what time of night the thief was coming, he would have kept watch and would not have let his house be broken into. </a:t>
            </a:r>
            <a:r>
              <a:rPr lang="en-US" b="1" dirty="0"/>
              <a:t>So</a:t>
            </a:r>
            <a:r>
              <a:rPr lang="en-US" dirty="0"/>
              <a:t> you also must </a:t>
            </a:r>
            <a:r>
              <a:rPr lang="en-US" b="1" u="sng" dirty="0"/>
              <a:t>be ready</a:t>
            </a:r>
            <a:r>
              <a:rPr lang="en-US" dirty="0"/>
              <a:t>, because the Son of Man will come at an hour when you do not expect him.</a:t>
            </a:r>
          </a:p>
          <a:p>
            <a:pPr marL="0" indent="0">
              <a:buNone/>
            </a:pPr>
            <a:endParaRPr lang="en-US" dirty="0"/>
          </a:p>
        </p:txBody>
      </p:sp>
    </p:spTree>
    <p:extLst>
      <p:ext uri="{BB962C8B-B14F-4D97-AF65-F5344CB8AC3E}">
        <p14:creationId xmlns:p14="http://schemas.microsoft.com/office/powerpoint/2010/main" val="2144113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0</TotalTime>
  <Words>1002</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MS Shell Dlg 2</vt:lpstr>
      <vt:lpstr>Wingdings</vt:lpstr>
      <vt:lpstr>Wingdings 3</vt:lpstr>
      <vt:lpstr>Madison</vt:lpstr>
      <vt:lpstr> Therefore, Keep Watch. Be Ready.</vt:lpstr>
      <vt:lpstr>How do we navigate this crazy, chaotic world?</vt:lpstr>
      <vt:lpstr>How do we navigate this crazy, chaotic world?</vt:lpstr>
      <vt:lpstr>Is History Going Anywhere?</vt:lpstr>
      <vt:lpstr>Matthew 24.13</vt:lpstr>
      <vt:lpstr>Matthew 24.14</vt:lpstr>
      <vt:lpstr>Matthew 24.42</vt:lpstr>
      <vt:lpstr>5 Parables</vt:lpstr>
      <vt:lpstr>Like a Thief Matthew 24.42-44</vt:lpstr>
      <vt:lpstr>Being Ready for the Thief I Thess 5.4-8</vt:lpstr>
      <vt:lpstr>Two Servants Matthew 24.45-51</vt:lpstr>
      <vt:lpstr>The Bridesmaids Matthew 25.1-13</vt:lpstr>
      <vt:lpstr>The Bridesmaids Matthew 25.1-13</vt:lpstr>
      <vt:lpstr>Bridesmaids</vt:lpstr>
      <vt:lpstr>Bridesmaids</vt:lpstr>
      <vt:lpstr>Bridesmaids</vt:lpstr>
      <vt:lpstr>Be Ready</vt:lpstr>
      <vt:lpstr>Be Ready</vt:lpstr>
      <vt:lpstr>Hope Changes Us I John 3.2a-3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Therefore, Keep Watch. Be Ready.</dc:title>
  <dc:creator>Todd Muller</dc:creator>
  <cp:lastModifiedBy>Todd Muller</cp:lastModifiedBy>
  <cp:revision>4</cp:revision>
  <dcterms:created xsi:type="dcterms:W3CDTF">2019-06-15T19:36:56Z</dcterms:created>
  <dcterms:modified xsi:type="dcterms:W3CDTF">2019-06-16T00:38:37Z</dcterms:modified>
</cp:coreProperties>
</file>