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theme/themeOverride5.xml" ContentType="application/vnd.openxmlformats-officedocument.themeOverr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notesSlides/notesSlide27.xml" ContentType="application/vnd.openxmlformats-officedocument.presentationml.notesSlide+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diagrams/colors8.xml" ContentType="application/vnd.openxmlformats-officedocument.drawingml.diagramColors+xml"/>
  <Override PartName="/ppt/notesSlides/notesSlide30.xml" ContentType="application/vnd.openxmlformats-officedocument.presentationml.notesSlide+xml"/>
  <Override PartName="/ppt/diagrams/quickStyle13.xml" ContentType="application/vnd.openxmlformats-officedocument.drawingml.diagramStyl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diagrams/layout13.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colors12.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theme/themeOverride6.xml" ContentType="application/vnd.openxmlformats-officedocument.themeOverrid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diagrams/layout6.xml" ContentType="application/vnd.openxmlformats-officedocument.drawingml.diagramLayout+xml"/>
  <Override PartName="/ppt/notesSlides/notesSlide24.xml" ContentType="application/vnd.openxmlformats-officedocument.presentationml.notesSlide+xml"/>
  <Override PartName="/ppt/theme/themeOverride2.xml" ContentType="application/vnd.openxmlformats-officedocument.themeOverride+xml"/>
  <Override PartName="/ppt/diagrams/data10.xml" ContentType="application/vnd.openxmlformats-officedocument.drawingml.diagramData+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theme/themeOverride9.xml" ContentType="application/vnd.openxmlformats-officedocument.themeOverride+xml"/>
  <Override PartName="/ppt/diagrams/colors15.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theme/themeOverride7.xml" ContentType="application/vnd.openxmlformats-officedocument.themeOverride+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theme/themeOverride10.xml" ContentType="application/vnd.openxmlformats-officedocument.themeOverrid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theme/themeOverride3.xml" ContentType="application/vnd.openxmlformats-officedocument.themeOverride+xml"/>
  <Override PartName="/ppt/diagrams/data11.xml" ContentType="application/vnd.openxmlformats-officedocument.drawingml.diagramData+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diagrams/quickStyle15.xml" ContentType="application/vnd.openxmlformats-officedocument.drawingml.diagramStyl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diagrams/layout15.xml" ContentType="application/vnd.openxmlformats-officedocument.drawingml.diagramLayout+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theme/themeOverride8.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theme/themeOverride4.xml" ContentType="application/vnd.openxmlformats-officedocument.themeOverride+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6" r:id="rId2"/>
  </p:sldMasterIdLst>
  <p:notesMasterIdLst>
    <p:notesMasterId r:id="rId43"/>
  </p:notesMasterIdLst>
  <p:sldIdLst>
    <p:sldId id="256" r:id="rId3"/>
    <p:sldId id="301" r:id="rId4"/>
    <p:sldId id="257" r:id="rId5"/>
    <p:sldId id="258" r:id="rId6"/>
    <p:sldId id="259" r:id="rId7"/>
    <p:sldId id="260" r:id="rId8"/>
    <p:sldId id="261" r:id="rId9"/>
    <p:sldId id="263" r:id="rId10"/>
    <p:sldId id="262" r:id="rId11"/>
    <p:sldId id="265" r:id="rId12"/>
    <p:sldId id="268" r:id="rId13"/>
    <p:sldId id="266" r:id="rId14"/>
    <p:sldId id="267" r:id="rId15"/>
    <p:sldId id="269" r:id="rId16"/>
    <p:sldId id="270" r:id="rId17"/>
    <p:sldId id="272" r:id="rId18"/>
    <p:sldId id="273" r:id="rId19"/>
    <p:sldId id="274" r:id="rId20"/>
    <p:sldId id="278" r:id="rId21"/>
    <p:sldId id="279" r:id="rId22"/>
    <p:sldId id="281" r:id="rId23"/>
    <p:sldId id="280" r:id="rId24"/>
    <p:sldId id="282" r:id="rId25"/>
    <p:sldId id="283" r:id="rId26"/>
    <p:sldId id="284" r:id="rId27"/>
    <p:sldId id="285" r:id="rId28"/>
    <p:sldId id="286" r:id="rId29"/>
    <p:sldId id="287" r:id="rId30"/>
    <p:sldId id="288" r:id="rId31"/>
    <p:sldId id="289" r:id="rId32"/>
    <p:sldId id="290" r:id="rId33"/>
    <p:sldId id="291" r:id="rId34"/>
    <p:sldId id="292" r:id="rId35"/>
    <p:sldId id="294" r:id="rId36"/>
    <p:sldId id="293" r:id="rId37"/>
    <p:sldId id="295" r:id="rId38"/>
    <p:sldId id="296" r:id="rId39"/>
    <p:sldId id="298" r:id="rId40"/>
    <p:sldId id="299" r:id="rId41"/>
    <p:sldId id="300" r:id="rId42"/>
  </p:sldIdLst>
  <p:sldSz cx="109728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5899" autoAdjust="0"/>
    <p:restoredTop sz="82274" autoAdjust="0"/>
  </p:normalViewPr>
  <p:slideViewPr>
    <p:cSldViewPr>
      <p:cViewPr varScale="1">
        <p:scale>
          <a:sx n="64" d="100"/>
          <a:sy n="64" d="100"/>
        </p:scale>
        <p:origin x="-168" y="-96"/>
      </p:cViewPr>
      <p:guideLst>
        <p:guide orient="horz" pos="2160"/>
        <p:guide pos="345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FF1489-02DD-4250-A93A-4563C572AD8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188ED09-3108-47AD-90C9-90A810B79316}">
      <dgm:prSet phldrT="[Text]"/>
      <dgm:spPr/>
      <dgm:t>
        <a:bodyPr/>
        <a:lstStyle/>
        <a:p>
          <a:r>
            <a:rPr lang="en-US" dirty="0" smtClean="0"/>
            <a:t>Financial Freedom</a:t>
          </a:r>
          <a:endParaRPr lang="en-US" dirty="0"/>
        </a:p>
      </dgm:t>
    </dgm:pt>
    <dgm:pt modelId="{58B9BF73-731A-4779-AC95-D43DFACA5498}" type="parTrans" cxnId="{C861AAB8-B98B-495D-A5F3-E6438C1DD2EF}">
      <dgm:prSet/>
      <dgm:spPr/>
      <dgm:t>
        <a:bodyPr/>
        <a:lstStyle/>
        <a:p>
          <a:endParaRPr lang="en-US"/>
        </a:p>
      </dgm:t>
    </dgm:pt>
    <dgm:pt modelId="{0663DD9D-DBAC-4B87-9C33-1DB83963FDEE}" type="sibTrans" cxnId="{C861AAB8-B98B-495D-A5F3-E6438C1DD2EF}">
      <dgm:prSet/>
      <dgm:spPr/>
      <dgm:t>
        <a:bodyPr/>
        <a:lstStyle/>
        <a:p>
          <a:endParaRPr lang="en-US"/>
        </a:p>
      </dgm:t>
    </dgm:pt>
    <dgm:pt modelId="{4F4A46A2-9A87-40BF-AEFF-D1AFD16CE7C1}">
      <dgm:prSet phldrT="[Text]"/>
      <dgm:spPr/>
      <dgm:t>
        <a:bodyPr/>
        <a:lstStyle/>
        <a:p>
          <a:r>
            <a:rPr lang="en-US" dirty="0" smtClean="0"/>
            <a:t>Freedom from the Past</a:t>
          </a:r>
          <a:endParaRPr lang="en-US" dirty="0"/>
        </a:p>
      </dgm:t>
    </dgm:pt>
    <dgm:pt modelId="{82839991-C43F-4E1B-98D8-23977A474670}" type="parTrans" cxnId="{5B9882EA-2386-4BFB-83E6-C4BB465C6EE1}">
      <dgm:prSet/>
      <dgm:spPr/>
      <dgm:t>
        <a:bodyPr/>
        <a:lstStyle/>
        <a:p>
          <a:endParaRPr lang="en-US"/>
        </a:p>
      </dgm:t>
    </dgm:pt>
    <dgm:pt modelId="{37C75ABC-179A-45BA-8B14-B2CA1132D7A4}" type="sibTrans" cxnId="{5B9882EA-2386-4BFB-83E6-C4BB465C6EE1}">
      <dgm:prSet/>
      <dgm:spPr/>
      <dgm:t>
        <a:bodyPr/>
        <a:lstStyle/>
        <a:p>
          <a:endParaRPr lang="en-US"/>
        </a:p>
      </dgm:t>
    </dgm:pt>
    <dgm:pt modelId="{5240EC36-5433-4058-AD5F-04B5B973571C}">
      <dgm:prSet phldrT="[Text]"/>
      <dgm:spPr/>
      <dgm:t>
        <a:bodyPr/>
        <a:lstStyle/>
        <a:p>
          <a:r>
            <a:rPr lang="en-US" dirty="0" smtClean="0"/>
            <a:t>Free to love &amp; be loved!</a:t>
          </a:r>
          <a:endParaRPr lang="en-US" dirty="0"/>
        </a:p>
      </dgm:t>
    </dgm:pt>
    <dgm:pt modelId="{C2EE549D-FD80-4EDD-84A6-547E8A3B8C7D}" type="parTrans" cxnId="{50E0F2F4-45E7-4288-880C-186A61B10937}">
      <dgm:prSet/>
      <dgm:spPr/>
      <dgm:t>
        <a:bodyPr/>
        <a:lstStyle/>
        <a:p>
          <a:endParaRPr lang="en-US"/>
        </a:p>
      </dgm:t>
    </dgm:pt>
    <dgm:pt modelId="{87D08197-73B1-400D-9B7C-C257BE7DF1C5}" type="sibTrans" cxnId="{50E0F2F4-45E7-4288-880C-186A61B10937}">
      <dgm:prSet/>
      <dgm:spPr/>
      <dgm:t>
        <a:bodyPr/>
        <a:lstStyle/>
        <a:p>
          <a:endParaRPr lang="en-US"/>
        </a:p>
      </dgm:t>
    </dgm:pt>
    <dgm:pt modelId="{6C6B9C6F-E975-412E-9A6F-0DEBBE8276EA}" type="pres">
      <dgm:prSet presAssocID="{1AFF1489-02DD-4250-A93A-4563C572AD8D}" presName="diagram" presStyleCnt="0">
        <dgm:presLayoutVars>
          <dgm:dir/>
          <dgm:resizeHandles val="exact"/>
        </dgm:presLayoutVars>
      </dgm:prSet>
      <dgm:spPr/>
    </dgm:pt>
    <dgm:pt modelId="{2EE61825-221D-4BBC-A7E0-6D3A237D8084}" type="pres">
      <dgm:prSet presAssocID="{2188ED09-3108-47AD-90C9-90A810B79316}" presName="node" presStyleLbl="node1" presStyleIdx="0" presStyleCnt="3">
        <dgm:presLayoutVars>
          <dgm:bulletEnabled val="1"/>
        </dgm:presLayoutVars>
      </dgm:prSet>
      <dgm:spPr/>
    </dgm:pt>
    <dgm:pt modelId="{9B7DC412-801B-4DD5-A921-6CF431067D72}" type="pres">
      <dgm:prSet presAssocID="{0663DD9D-DBAC-4B87-9C33-1DB83963FDEE}" presName="sibTrans" presStyleCnt="0"/>
      <dgm:spPr/>
    </dgm:pt>
    <dgm:pt modelId="{4816A027-A5DF-4ABA-A183-C1A6CC271DA1}" type="pres">
      <dgm:prSet presAssocID="{4F4A46A2-9A87-40BF-AEFF-D1AFD16CE7C1}" presName="node" presStyleLbl="node1" presStyleIdx="1" presStyleCnt="3">
        <dgm:presLayoutVars>
          <dgm:bulletEnabled val="1"/>
        </dgm:presLayoutVars>
      </dgm:prSet>
      <dgm:spPr/>
    </dgm:pt>
    <dgm:pt modelId="{4D3B1B55-9D61-4D8C-A13E-7880F4A21969}" type="pres">
      <dgm:prSet presAssocID="{37C75ABC-179A-45BA-8B14-B2CA1132D7A4}" presName="sibTrans" presStyleCnt="0"/>
      <dgm:spPr/>
    </dgm:pt>
    <dgm:pt modelId="{3F03C957-9FF5-46AD-84D6-71894338C1AA}" type="pres">
      <dgm:prSet presAssocID="{5240EC36-5433-4058-AD5F-04B5B973571C}" presName="node" presStyleLbl="node1" presStyleIdx="2" presStyleCnt="3">
        <dgm:presLayoutVars>
          <dgm:bulletEnabled val="1"/>
        </dgm:presLayoutVars>
      </dgm:prSet>
      <dgm:spPr/>
    </dgm:pt>
  </dgm:ptLst>
  <dgm:cxnLst>
    <dgm:cxn modelId="{8F23529E-1C78-4D84-AEBD-7B926163049F}" type="presOf" srcId="{4F4A46A2-9A87-40BF-AEFF-D1AFD16CE7C1}" destId="{4816A027-A5DF-4ABA-A183-C1A6CC271DA1}" srcOrd="0" destOrd="0" presId="urn:microsoft.com/office/officeart/2005/8/layout/default"/>
    <dgm:cxn modelId="{81F0D855-423A-4336-9BF8-DBDB2287C63F}" type="presOf" srcId="{1AFF1489-02DD-4250-A93A-4563C572AD8D}" destId="{6C6B9C6F-E975-412E-9A6F-0DEBBE8276EA}" srcOrd="0" destOrd="0" presId="urn:microsoft.com/office/officeart/2005/8/layout/default"/>
    <dgm:cxn modelId="{5B9882EA-2386-4BFB-83E6-C4BB465C6EE1}" srcId="{1AFF1489-02DD-4250-A93A-4563C572AD8D}" destId="{4F4A46A2-9A87-40BF-AEFF-D1AFD16CE7C1}" srcOrd="1" destOrd="0" parTransId="{82839991-C43F-4E1B-98D8-23977A474670}" sibTransId="{37C75ABC-179A-45BA-8B14-B2CA1132D7A4}"/>
    <dgm:cxn modelId="{86A09576-A110-4216-AF0E-9344F6D43FAD}" type="presOf" srcId="{5240EC36-5433-4058-AD5F-04B5B973571C}" destId="{3F03C957-9FF5-46AD-84D6-71894338C1AA}" srcOrd="0" destOrd="0" presId="urn:microsoft.com/office/officeart/2005/8/layout/default"/>
    <dgm:cxn modelId="{58F1AA15-E163-4732-ABF8-64327E502DD5}" type="presOf" srcId="{2188ED09-3108-47AD-90C9-90A810B79316}" destId="{2EE61825-221D-4BBC-A7E0-6D3A237D8084}" srcOrd="0" destOrd="0" presId="urn:microsoft.com/office/officeart/2005/8/layout/default"/>
    <dgm:cxn modelId="{50E0F2F4-45E7-4288-880C-186A61B10937}" srcId="{1AFF1489-02DD-4250-A93A-4563C572AD8D}" destId="{5240EC36-5433-4058-AD5F-04B5B973571C}" srcOrd="2" destOrd="0" parTransId="{C2EE549D-FD80-4EDD-84A6-547E8A3B8C7D}" sibTransId="{87D08197-73B1-400D-9B7C-C257BE7DF1C5}"/>
    <dgm:cxn modelId="{C861AAB8-B98B-495D-A5F3-E6438C1DD2EF}" srcId="{1AFF1489-02DD-4250-A93A-4563C572AD8D}" destId="{2188ED09-3108-47AD-90C9-90A810B79316}" srcOrd="0" destOrd="0" parTransId="{58B9BF73-731A-4779-AC95-D43DFACA5498}" sibTransId="{0663DD9D-DBAC-4B87-9C33-1DB83963FDEE}"/>
    <dgm:cxn modelId="{7BC7BCEA-1EDF-474F-B19D-7E2271FBAC8C}" type="presParOf" srcId="{6C6B9C6F-E975-412E-9A6F-0DEBBE8276EA}" destId="{2EE61825-221D-4BBC-A7E0-6D3A237D8084}" srcOrd="0" destOrd="0" presId="urn:microsoft.com/office/officeart/2005/8/layout/default"/>
    <dgm:cxn modelId="{FC4F087D-C005-4156-B959-5B33B68CEF54}" type="presParOf" srcId="{6C6B9C6F-E975-412E-9A6F-0DEBBE8276EA}" destId="{9B7DC412-801B-4DD5-A921-6CF431067D72}" srcOrd="1" destOrd="0" presId="urn:microsoft.com/office/officeart/2005/8/layout/default"/>
    <dgm:cxn modelId="{9DF874F8-E2D7-4CCC-9C5D-C505997A4969}" type="presParOf" srcId="{6C6B9C6F-E975-412E-9A6F-0DEBBE8276EA}" destId="{4816A027-A5DF-4ABA-A183-C1A6CC271DA1}" srcOrd="2" destOrd="0" presId="urn:microsoft.com/office/officeart/2005/8/layout/default"/>
    <dgm:cxn modelId="{9974B339-1080-4649-A83B-8014A0ECAE21}" type="presParOf" srcId="{6C6B9C6F-E975-412E-9A6F-0DEBBE8276EA}" destId="{4D3B1B55-9D61-4D8C-A13E-7880F4A21969}" srcOrd="3" destOrd="0" presId="urn:microsoft.com/office/officeart/2005/8/layout/default"/>
    <dgm:cxn modelId="{63E75402-95F6-4BF0-A062-8633A9359E5F}" type="presParOf" srcId="{6C6B9C6F-E975-412E-9A6F-0DEBBE8276EA}" destId="{3F03C957-9FF5-46AD-84D6-71894338C1AA}" srcOrd="4" destOrd="0" presId="urn:microsoft.com/office/officeart/2005/8/layout/default"/>
  </dgm:cxnLst>
  <dgm:bg/>
  <dgm:whole/>
</dgm:dataModel>
</file>

<file path=ppt/diagrams/data10.xml><?xml version="1.0" encoding="utf-8"?>
<dgm:dataModel xmlns:dgm="http://schemas.openxmlformats.org/drawingml/2006/diagram" xmlns:a="http://schemas.openxmlformats.org/drawingml/2006/main">
  <dgm:ptLst>
    <dgm:pt modelId="{60D37A23-8391-431A-BC6D-CBBDE46B0DDD}"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en-US"/>
        </a:p>
      </dgm:t>
    </dgm:pt>
    <dgm:pt modelId="{AF6B4282-C686-4C2F-B5D7-F9C242B170BB}">
      <dgm:prSet phldrT="[Text]"/>
      <dgm:spPr/>
      <dgm:t>
        <a:bodyPr/>
        <a:lstStyle/>
        <a:p>
          <a:r>
            <a:rPr lang="en-US" dirty="0" smtClean="0"/>
            <a:t>Beast Within</a:t>
          </a:r>
          <a:endParaRPr lang="en-US" dirty="0"/>
        </a:p>
      </dgm:t>
    </dgm:pt>
    <dgm:pt modelId="{F28DDC6A-F606-49EC-9531-4BA57301A870}" type="parTrans" cxnId="{44E0CFAB-98DD-4A4D-9879-1880592AB5D9}">
      <dgm:prSet/>
      <dgm:spPr/>
      <dgm:t>
        <a:bodyPr/>
        <a:lstStyle/>
        <a:p>
          <a:endParaRPr lang="en-US"/>
        </a:p>
      </dgm:t>
    </dgm:pt>
    <dgm:pt modelId="{2220F839-89AF-4522-AA38-BD5328A834EB}" type="sibTrans" cxnId="{44E0CFAB-98DD-4A4D-9879-1880592AB5D9}">
      <dgm:prSet/>
      <dgm:spPr/>
      <dgm:t>
        <a:bodyPr/>
        <a:lstStyle/>
        <a:p>
          <a:endParaRPr lang="en-US"/>
        </a:p>
      </dgm:t>
    </dgm:pt>
    <dgm:pt modelId="{D03039B3-3228-4D50-8CDB-3B0CB3C7B50A}">
      <dgm:prSet phldrT="[Text]"/>
      <dgm:spPr/>
      <dgm:t>
        <a:bodyPr/>
        <a:lstStyle/>
        <a:p>
          <a:r>
            <a:rPr lang="en-US" dirty="0" smtClean="0"/>
            <a:t>Others-Centered</a:t>
          </a:r>
          <a:endParaRPr lang="en-US" dirty="0"/>
        </a:p>
      </dgm:t>
    </dgm:pt>
    <dgm:pt modelId="{1A5DADB5-855E-41AB-A7FD-4CB7C19DA10C}" type="parTrans" cxnId="{DE9B268D-61E8-4331-857A-361E3E132D01}">
      <dgm:prSet/>
      <dgm:spPr/>
      <dgm:t>
        <a:bodyPr/>
        <a:lstStyle/>
        <a:p>
          <a:endParaRPr lang="en-US"/>
        </a:p>
      </dgm:t>
    </dgm:pt>
    <dgm:pt modelId="{118E0F59-1DB8-4421-8895-3F731F9DD829}" type="sibTrans" cxnId="{DE9B268D-61E8-4331-857A-361E3E132D01}">
      <dgm:prSet/>
      <dgm:spPr/>
      <dgm:t>
        <a:bodyPr/>
        <a:lstStyle/>
        <a:p>
          <a:endParaRPr lang="en-US"/>
        </a:p>
      </dgm:t>
    </dgm:pt>
    <dgm:pt modelId="{26A4B7DA-C734-40F2-9496-334337614036}" type="pres">
      <dgm:prSet presAssocID="{60D37A23-8391-431A-BC6D-CBBDE46B0DDD}" presName="compositeShape" presStyleCnt="0">
        <dgm:presLayoutVars>
          <dgm:chMax val="2"/>
          <dgm:dir/>
          <dgm:resizeHandles val="exact"/>
        </dgm:presLayoutVars>
      </dgm:prSet>
      <dgm:spPr/>
    </dgm:pt>
    <dgm:pt modelId="{647741D8-3D86-4521-878C-95F22A07F85F}" type="pres">
      <dgm:prSet presAssocID="{60D37A23-8391-431A-BC6D-CBBDE46B0DDD}" presName="ribbon" presStyleLbl="node1" presStyleIdx="0" presStyleCnt="1"/>
      <dgm:spPr/>
    </dgm:pt>
    <dgm:pt modelId="{1FC2B7A1-5713-488F-AB85-D3079AD38396}" type="pres">
      <dgm:prSet presAssocID="{60D37A23-8391-431A-BC6D-CBBDE46B0DDD}" presName="leftArrowText" presStyleLbl="node1" presStyleIdx="0" presStyleCnt="1">
        <dgm:presLayoutVars>
          <dgm:chMax val="0"/>
          <dgm:bulletEnabled val="1"/>
        </dgm:presLayoutVars>
      </dgm:prSet>
      <dgm:spPr/>
    </dgm:pt>
    <dgm:pt modelId="{2910BF8C-4A0D-4772-BED0-0C417C3CF206}" type="pres">
      <dgm:prSet presAssocID="{60D37A23-8391-431A-BC6D-CBBDE46B0DDD}" presName="rightArrowText" presStyleLbl="node1" presStyleIdx="0" presStyleCnt="1">
        <dgm:presLayoutVars>
          <dgm:chMax val="0"/>
          <dgm:bulletEnabled val="1"/>
        </dgm:presLayoutVars>
      </dgm:prSet>
      <dgm:spPr/>
      <dgm:t>
        <a:bodyPr/>
        <a:lstStyle/>
        <a:p>
          <a:endParaRPr lang="en-US"/>
        </a:p>
      </dgm:t>
    </dgm:pt>
  </dgm:ptLst>
  <dgm:cxnLst>
    <dgm:cxn modelId="{DE9B268D-61E8-4331-857A-361E3E132D01}" srcId="{60D37A23-8391-431A-BC6D-CBBDE46B0DDD}" destId="{D03039B3-3228-4D50-8CDB-3B0CB3C7B50A}" srcOrd="1" destOrd="0" parTransId="{1A5DADB5-855E-41AB-A7FD-4CB7C19DA10C}" sibTransId="{118E0F59-1DB8-4421-8895-3F731F9DD829}"/>
    <dgm:cxn modelId="{C7F67708-A3AE-49CA-96DC-37E7ECD6E9ED}" type="presOf" srcId="{D03039B3-3228-4D50-8CDB-3B0CB3C7B50A}" destId="{2910BF8C-4A0D-4772-BED0-0C417C3CF206}" srcOrd="0" destOrd="0" presId="urn:microsoft.com/office/officeart/2005/8/layout/arrow6"/>
    <dgm:cxn modelId="{44E0CFAB-98DD-4A4D-9879-1880592AB5D9}" srcId="{60D37A23-8391-431A-BC6D-CBBDE46B0DDD}" destId="{AF6B4282-C686-4C2F-B5D7-F9C242B170BB}" srcOrd="0" destOrd="0" parTransId="{F28DDC6A-F606-49EC-9531-4BA57301A870}" sibTransId="{2220F839-89AF-4522-AA38-BD5328A834EB}"/>
    <dgm:cxn modelId="{EFA70BAE-43E6-4303-BEE1-2A68FA0D937D}" type="presOf" srcId="{60D37A23-8391-431A-BC6D-CBBDE46B0DDD}" destId="{26A4B7DA-C734-40F2-9496-334337614036}" srcOrd="0" destOrd="0" presId="urn:microsoft.com/office/officeart/2005/8/layout/arrow6"/>
    <dgm:cxn modelId="{8FD3457F-756C-427E-AE4B-9AC209205A7E}" type="presOf" srcId="{AF6B4282-C686-4C2F-B5D7-F9C242B170BB}" destId="{1FC2B7A1-5713-488F-AB85-D3079AD38396}" srcOrd="0" destOrd="0" presId="urn:microsoft.com/office/officeart/2005/8/layout/arrow6"/>
    <dgm:cxn modelId="{4682A466-E61B-4C40-A249-04D88E16F372}" type="presParOf" srcId="{26A4B7DA-C734-40F2-9496-334337614036}" destId="{647741D8-3D86-4521-878C-95F22A07F85F}" srcOrd="0" destOrd="0" presId="urn:microsoft.com/office/officeart/2005/8/layout/arrow6"/>
    <dgm:cxn modelId="{4409FC52-F0D1-4E94-A6CF-4BC6544CE873}" type="presParOf" srcId="{26A4B7DA-C734-40F2-9496-334337614036}" destId="{1FC2B7A1-5713-488F-AB85-D3079AD38396}" srcOrd="1" destOrd="0" presId="urn:microsoft.com/office/officeart/2005/8/layout/arrow6"/>
    <dgm:cxn modelId="{A60702BE-91E5-4043-BE76-37D8B4DB3A9B}" type="presParOf" srcId="{26A4B7DA-C734-40F2-9496-334337614036}" destId="{2910BF8C-4A0D-4772-BED0-0C417C3CF206}" srcOrd="2" destOrd="0" presId="urn:microsoft.com/office/officeart/2005/8/layout/arrow6"/>
  </dgm:cxnLst>
  <dgm:bg/>
  <dgm:whole/>
</dgm:dataModel>
</file>

<file path=ppt/diagrams/data11.xml><?xml version="1.0" encoding="utf-8"?>
<dgm:dataModel xmlns:dgm="http://schemas.openxmlformats.org/drawingml/2006/diagram" xmlns:a="http://schemas.openxmlformats.org/drawingml/2006/main">
  <dgm:ptLst>
    <dgm:pt modelId="{8099E77E-DE61-4B02-A08B-6590CFF3C83C}" type="doc">
      <dgm:prSet loTypeId="urn:microsoft.com/office/officeart/2005/8/layout/arrow4" loCatId="relationship" qsTypeId="urn:microsoft.com/office/officeart/2005/8/quickstyle/simple3" qsCatId="simple" csTypeId="urn:microsoft.com/office/officeart/2005/8/colors/colorful3" csCatId="colorful" phldr="1"/>
      <dgm:spPr/>
      <dgm:t>
        <a:bodyPr/>
        <a:lstStyle/>
        <a:p>
          <a:endParaRPr lang="en-US"/>
        </a:p>
      </dgm:t>
    </dgm:pt>
    <dgm:pt modelId="{4EF3AECC-95C9-473B-9CC9-633E4D778875}">
      <dgm:prSet phldrT="[Text]"/>
      <dgm:spPr/>
      <dgm:t>
        <a:bodyPr/>
        <a:lstStyle/>
        <a:p>
          <a:r>
            <a:rPr lang="en-US" dirty="0" smtClean="0"/>
            <a:t>Sin-focused life</a:t>
          </a:r>
          <a:endParaRPr lang="en-US" dirty="0"/>
        </a:p>
      </dgm:t>
    </dgm:pt>
    <dgm:pt modelId="{9F59DDA3-6C6E-46CB-B2BA-D2ECF705ED5B}" type="parTrans" cxnId="{625E8CC1-DC1C-4876-8D12-69FB5DB81D6E}">
      <dgm:prSet/>
      <dgm:spPr/>
      <dgm:t>
        <a:bodyPr/>
        <a:lstStyle/>
        <a:p>
          <a:endParaRPr lang="en-US"/>
        </a:p>
      </dgm:t>
    </dgm:pt>
    <dgm:pt modelId="{EA440A1A-BF8C-4AC7-9F06-572C957A216C}" type="sibTrans" cxnId="{625E8CC1-DC1C-4876-8D12-69FB5DB81D6E}">
      <dgm:prSet/>
      <dgm:spPr/>
      <dgm:t>
        <a:bodyPr/>
        <a:lstStyle/>
        <a:p>
          <a:endParaRPr lang="en-US"/>
        </a:p>
      </dgm:t>
    </dgm:pt>
    <dgm:pt modelId="{467E6016-9B1A-4DC7-B72F-5603C224332F}" type="pres">
      <dgm:prSet presAssocID="{8099E77E-DE61-4B02-A08B-6590CFF3C83C}" presName="compositeShape" presStyleCnt="0">
        <dgm:presLayoutVars>
          <dgm:chMax val="2"/>
          <dgm:dir/>
          <dgm:resizeHandles val="exact"/>
        </dgm:presLayoutVars>
      </dgm:prSet>
      <dgm:spPr/>
    </dgm:pt>
    <dgm:pt modelId="{EDB1B539-CF67-43BA-95CF-9C78C32544AA}" type="pres">
      <dgm:prSet presAssocID="{4EF3AECC-95C9-473B-9CC9-633E4D778875}" presName="upArrow" presStyleLbl="node1" presStyleIdx="0" presStyleCnt="1"/>
      <dgm:spPr/>
    </dgm:pt>
    <dgm:pt modelId="{A74FCC0C-88B9-4795-9B47-4CA16F2B8CAD}" type="pres">
      <dgm:prSet presAssocID="{4EF3AECC-95C9-473B-9CC9-633E4D778875}" presName="upArrowText" presStyleLbl="revTx" presStyleIdx="0" presStyleCnt="1">
        <dgm:presLayoutVars>
          <dgm:chMax val="0"/>
          <dgm:bulletEnabled val="1"/>
        </dgm:presLayoutVars>
      </dgm:prSet>
      <dgm:spPr/>
    </dgm:pt>
  </dgm:ptLst>
  <dgm:cxnLst>
    <dgm:cxn modelId="{625E8CC1-DC1C-4876-8D12-69FB5DB81D6E}" srcId="{8099E77E-DE61-4B02-A08B-6590CFF3C83C}" destId="{4EF3AECC-95C9-473B-9CC9-633E4D778875}" srcOrd="0" destOrd="0" parTransId="{9F59DDA3-6C6E-46CB-B2BA-D2ECF705ED5B}" sibTransId="{EA440A1A-BF8C-4AC7-9F06-572C957A216C}"/>
    <dgm:cxn modelId="{52D98A6D-36D9-4A83-B39B-088C5640ABEE}" type="presOf" srcId="{4EF3AECC-95C9-473B-9CC9-633E4D778875}" destId="{A74FCC0C-88B9-4795-9B47-4CA16F2B8CAD}" srcOrd="0" destOrd="0" presId="urn:microsoft.com/office/officeart/2005/8/layout/arrow4"/>
    <dgm:cxn modelId="{9BBDA215-EAB6-413F-A488-D84910DAE4E7}" type="presOf" srcId="{8099E77E-DE61-4B02-A08B-6590CFF3C83C}" destId="{467E6016-9B1A-4DC7-B72F-5603C224332F}" srcOrd="0" destOrd="0" presId="urn:microsoft.com/office/officeart/2005/8/layout/arrow4"/>
    <dgm:cxn modelId="{04EC2263-098C-417A-9F08-4627732DFE15}" type="presParOf" srcId="{467E6016-9B1A-4DC7-B72F-5603C224332F}" destId="{EDB1B539-CF67-43BA-95CF-9C78C32544AA}" srcOrd="0" destOrd="0" presId="urn:microsoft.com/office/officeart/2005/8/layout/arrow4"/>
    <dgm:cxn modelId="{A034FEEB-E71A-473C-95D1-F21B21893381}" type="presParOf" srcId="{467E6016-9B1A-4DC7-B72F-5603C224332F}" destId="{A74FCC0C-88B9-4795-9B47-4CA16F2B8CAD}" srcOrd="1" destOrd="0" presId="urn:microsoft.com/office/officeart/2005/8/layout/arrow4"/>
  </dgm:cxnLst>
  <dgm:bg/>
  <dgm:whole/>
</dgm:dataModel>
</file>

<file path=ppt/diagrams/data12.xml><?xml version="1.0" encoding="utf-8"?>
<dgm:dataModel xmlns:dgm="http://schemas.openxmlformats.org/drawingml/2006/diagram" xmlns:a="http://schemas.openxmlformats.org/drawingml/2006/main">
  <dgm:ptLst>
    <dgm:pt modelId="{8099E77E-DE61-4B02-A08B-6590CFF3C83C}" type="doc">
      <dgm:prSet loTypeId="urn:microsoft.com/office/officeart/2005/8/layout/arrow4" loCatId="relationship" qsTypeId="urn:microsoft.com/office/officeart/2005/8/quickstyle/simple3" qsCatId="simple" csTypeId="urn:microsoft.com/office/officeart/2005/8/colors/colorful3" csCatId="colorful" phldr="1"/>
      <dgm:spPr/>
      <dgm:t>
        <a:bodyPr/>
        <a:lstStyle/>
        <a:p>
          <a:endParaRPr lang="en-US"/>
        </a:p>
      </dgm:t>
    </dgm:pt>
    <dgm:pt modelId="{4EF3AECC-95C9-473B-9CC9-633E4D778875}">
      <dgm:prSet phldrT="[Text]"/>
      <dgm:spPr/>
      <dgm:t>
        <a:bodyPr/>
        <a:lstStyle/>
        <a:p>
          <a:r>
            <a:rPr lang="en-US" u="sng" dirty="0" smtClean="0"/>
            <a:t>THE</a:t>
          </a:r>
          <a:r>
            <a:rPr lang="en-US" dirty="0" smtClean="0"/>
            <a:t> Fruit is…</a:t>
          </a:r>
          <a:endParaRPr lang="en-US" dirty="0"/>
        </a:p>
      </dgm:t>
    </dgm:pt>
    <dgm:pt modelId="{9F59DDA3-6C6E-46CB-B2BA-D2ECF705ED5B}" type="parTrans" cxnId="{625E8CC1-DC1C-4876-8D12-69FB5DB81D6E}">
      <dgm:prSet/>
      <dgm:spPr/>
      <dgm:t>
        <a:bodyPr/>
        <a:lstStyle/>
        <a:p>
          <a:endParaRPr lang="en-US"/>
        </a:p>
      </dgm:t>
    </dgm:pt>
    <dgm:pt modelId="{EA440A1A-BF8C-4AC7-9F06-572C957A216C}" type="sibTrans" cxnId="{625E8CC1-DC1C-4876-8D12-69FB5DB81D6E}">
      <dgm:prSet/>
      <dgm:spPr/>
      <dgm:t>
        <a:bodyPr/>
        <a:lstStyle/>
        <a:p>
          <a:endParaRPr lang="en-US"/>
        </a:p>
      </dgm:t>
    </dgm:pt>
    <dgm:pt modelId="{467E6016-9B1A-4DC7-B72F-5603C224332F}" type="pres">
      <dgm:prSet presAssocID="{8099E77E-DE61-4B02-A08B-6590CFF3C83C}" presName="compositeShape" presStyleCnt="0">
        <dgm:presLayoutVars>
          <dgm:chMax val="2"/>
          <dgm:dir/>
          <dgm:resizeHandles val="exact"/>
        </dgm:presLayoutVars>
      </dgm:prSet>
      <dgm:spPr/>
    </dgm:pt>
    <dgm:pt modelId="{EDB1B539-CF67-43BA-95CF-9C78C32544AA}" type="pres">
      <dgm:prSet presAssocID="{4EF3AECC-95C9-473B-9CC9-633E4D778875}" presName="upArrow" presStyleLbl="node1" presStyleIdx="0" presStyleCnt="1"/>
      <dgm:spPr/>
    </dgm:pt>
    <dgm:pt modelId="{A74FCC0C-88B9-4795-9B47-4CA16F2B8CAD}" type="pres">
      <dgm:prSet presAssocID="{4EF3AECC-95C9-473B-9CC9-633E4D778875}" presName="upArrowText" presStyleLbl="revTx" presStyleIdx="0" presStyleCnt="1">
        <dgm:presLayoutVars>
          <dgm:chMax val="0"/>
          <dgm:bulletEnabled val="1"/>
        </dgm:presLayoutVars>
      </dgm:prSet>
      <dgm:spPr/>
    </dgm:pt>
  </dgm:ptLst>
  <dgm:cxnLst>
    <dgm:cxn modelId="{625E8CC1-DC1C-4876-8D12-69FB5DB81D6E}" srcId="{8099E77E-DE61-4B02-A08B-6590CFF3C83C}" destId="{4EF3AECC-95C9-473B-9CC9-633E4D778875}" srcOrd="0" destOrd="0" parTransId="{9F59DDA3-6C6E-46CB-B2BA-D2ECF705ED5B}" sibTransId="{EA440A1A-BF8C-4AC7-9F06-572C957A216C}"/>
    <dgm:cxn modelId="{65A389B2-E49F-4C3F-AC7C-765DD09FB986}" type="presOf" srcId="{8099E77E-DE61-4B02-A08B-6590CFF3C83C}" destId="{467E6016-9B1A-4DC7-B72F-5603C224332F}" srcOrd="0" destOrd="0" presId="urn:microsoft.com/office/officeart/2005/8/layout/arrow4"/>
    <dgm:cxn modelId="{5584D2CA-7E6C-43A5-AEB7-C45F333C7F92}" type="presOf" srcId="{4EF3AECC-95C9-473B-9CC9-633E4D778875}" destId="{A74FCC0C-88B9-4795-9B47-4CA16F2B8CAD}" srcOrd="0" destOrd="0" presId="urn:microsoft.com/office/officeart/2005/8/layout/arrow4"/>
    <dgm:cxn modelId="{FFAC6AF9-DED2-4EC8-A6EB-4A2973C2DE51}" type="presParOf" srcId="{467E6016-9B1A-4DC7-B72F-5603C224332F}" destId="{EDB1B539-CF67-43BA-95CF-9C78C32544AA}" srcOrd="0" destOrd="0" presId="urn:microsoft.com/office/officeart/2005/8/layout/arrow4"/>
    <dgm:cxn modelId="{ECE0B6DD-2ECC-4C65-9669-8A14281FFD0D}" type="presParOf" srcId="{467E6016-9B1A-4DC7-B72F-5603C224332F}" destId="{A74FCC0C-88B9-4795-9B47-4CA16F2B8CAD}" srcOrd="1" destOrd="0" presId="urn:microsoft.com/office/officeart/2005/8/layout/arrow4"/>
  </dgm:cxnLst>
  <dgm:bg/>
  <dgm:whole/>
</dgm:dataModel>
</file>

<file path=ppt/diagrams/data13.xml><?xml version="1.0" encoding="utf-8"?>
<dgm:dataModel xmlns:dgm="http://schemas.openxmlformats.org/drawingml/2006/diagram" xmlns:a="http://schemas.openxmlformats.org/drawingml/2006/main">
  <dgm:ptLst>
    <dgm:pt modelId="{C90D604B-6F70-41BF-A620-58AB651C5C5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EC5D8CD-56C1-417F-B750-751CD18CB65C}">
      <dgm:prSet phldrT="[Text]"/>
      <dgm:spPr/>
      <dgm:t>
        <a:bodyPr/>
        <a:lstStyle/>
        <a:p>
          <a:r>
            <a:rPr lang="en-US" dirty="0" smtClean="0"/>
            <a:t>Life (Jas.4:8)</a:t>
          </a:r>
          <a:endParaRPr lang="en-US" dirty="0"/>
        </a:p>
      </dgm:t>
    </dgm:pt>
    <dgm:pt modelId="{C9D8F666-D81B-4EED-AD8B-07D639AC2602}" type="parTrans" cxnId="{2352C770-11D7-4F1D-993F-A9860D3179BD}">
      <dgm:prSet/>
      <dgm:spPr/>
      <dgm:t>
        <a:bodyPr/>
        <a:lstStyle/>
        <a:p>
          <a:endParaRPr lang="en-US"/>
        </a:p>
      </dgm:t>
    </dgm:pt>
    <dgm:pt modelId="{F330ED5C-44DA-4BD4-A1A3-FD2F80B483AE}" type="sibTrans" cxnId="{2352C770-11D7-4F1D-993F-A9860D3179BD}">
      <dgm:prSet/>
      <dgm:spPr/>
      <dgm:t>
        <a:bodyPr/>
        <a:lstStyle/>
        <a:p>
          <a:endParaRPr lang="en-US"/>
        </a:p>
      </dgm:t>
    </dgm:pt>
    <dgm:pt modelId="{A39FB829-C778-4598-9B1D-C465E0ED654F}">
      <dgm:prSet phldrT="[Text]"/>
      <dgm:spPr/>
      <dgm:t>
        <a:bodyPr/>
        <a:lstStyle/>
        <a:p>
          <a:r>
            <a:rPr lang="en-US" dirty="0" smtClean="0"/>
            <a:t>“Draw near to God, and He will draw near to you”</a:t>
          </a:r>
          <a:endParaRPr lang="en-US" dirty="0"/>
        </a:p>
      </dgm:t>
    </dgm:pt>
    <dgm:pt modelId="{26E84EFD-923C-4D12-8241-2A3444EA3D27}" type="parTrans" cxnId="{60F1C897-24DD-4858-AF04-0D37B595C913}">
      <dgm:prSet/>
      <dgm:spPr/>
      <dgm:t>
        <a:bodyPr/>
        <a:lstStyle/>
        <a:p>
          <a:endParaRPr lang="en-US"/>
        </a:p>
      </dgm:t>
    </dgm:pt>
    <dgm:pt modelId="{1C54EAC3-3133-4246-ADA9-AD0DD77F1D19}" type="sibTrans" cxnId="{60F1C897-24DD-4858-AF04-0D37B595C913}">
      <dgm:prSet/>
      <dgm:spPr/>
      <dgm:t>
        <a:bodyPr/>
        <a:lstStyle/>
        <a:p>
          <a:endParaRPr lang="en-US"/>
        </a:p>
      </dgm:t>
    </dgm:pt>
    <dgm:pt modelId="{B862E536-646A-42CE-850F-3F7998EE38A3}">
      <dgm:prSet phldrT="[Text]"/>
      <dgm:spPr/>
      <dgm:t>
        <a:bodyPr/>
        <a:lstStyle/>
        <a:p>
          <a:r>
            <a:rPr lang="en-US" dirty="0" smtClean="0"/>
            <a:t>Death (Ro.8:6)</a:t>
          </a:r>
          <a:endParaRPr lang="en-US" dirty="0"/>
        </a:p>
      </dgm:t>
    </dgm:pt>
    <dgm:pt modelId="{35302570-43DC-483F-B161-0488620C6F3B}" type="parTrans" cxnId="{8CD84A19-80F9-4FAF-B42D-0C0A066D0472}">
      <dgm:prSet/>
      <dgm:spPr/>
      <dgm:t>
        <a:bodyPr/>
        <a:lstStyle/>
        <a:p>
          <a:endParaRPr lang="en-US"/>
        </a:p>
      </dgm:t>
    </dgm:pt>
    <dgm:pt modelId="{80FAB3DA-03B5-47B6-AA70-BCDF9AF3DE91}" type="sibTrans" cxnId="{8CD84A19-80F9-4FAF-B42D-0C0A066D0472}">
      <dgm:prSet/>
      <dgm:spPr/>
      <dgm:t>
        <a:bodyPr/>
        <a:lstStyle/>
        <a:p>
          <a:endParaRPr lang="en-US"/>
        </a:p>
      </dgm:t>
    </dgm:pt>
    <dgm:pt modelId="{929139BB-D02F-4E56-AF9E-2B36069AF4FB}">
      <dgm:prSet phldrT="[Text]"/>
      <dgm:spPr/>
      <dgm:t>
        <a:bodyPr/>
        <a:lstStyle/>
        <a:p>
          <a:r>
            <a:rPr lang="en-US" dirty="0" smtClean="0"/>
            <a:t>“The mind set on the flesh is death”</a:t>
          </a:r>
          <a:endParaRPr lang="en-US" dirty="0"/>
        </a:p>
      </dgm:t>
    </dgm:pt>
    <dgm:pt modelId="{BE5AB224-781D-406A-AE34-9B582AA229C0}" type="parTrans" cxnId="{6649D1D4-6F63-419B-899A-E252E0ED6ED0}">
      <dgm:prSet/>
      <dgm:spPr/>
      <dgm:t>
        <a:bodyPr/>
        <a:lstStyle/>
        <a:p>
          <a:endParaRPr lang="en-US"/>
        </a:p>
      </dgm:t>
    </dgm:pt>
    <dgm:pt modelId="{E2B8E935-00CB-40D5-A97A-D4F0C696AA6A}" type="sibTrans" cxnId="{6649D1D4-6F63-419B-899A-E252E0ED6ED0}">
      <dgm:prSet/>
      <dgm:spPr/>
      <dgm:t>
        <a:bodyPr/>
        <a:lstStyle/>
        <a:p>
          <a:endParaRPr lang="en-US"/>
        </a:p>
      </dgm:t>
    </dgm:pt>
    <dgm:pt modelId="{2840260D-3817-49C0-82D3-DB5046B0A151}" type="pres">
      <dgm:prSet presAssocID="{C90D604B-6F70-41BF-A620-58AB651C5C5E}" presName="Name0" presStyleCnt="0">
        <dgm:presLayoutVars>
          <dgm:dir/>
          <dgm:animLvl val="lvl"/>
          <dgm:resizeHandles val="exact"/>
        </dgm:presLayoutVars>
      </dgm:prSet>
      <dgm:spPr/>
    </dgm:pt>
    <dgm:pt modelId="{A684DAFC-C7CD-42CA-B084-FCF0B716B29C}" type="pres">
      <dgm:prSet presAssocID="{5EC5D8CD-56C1-417F-B750-751CD18CB65C}" presName="linNode" presStyleCnt="0"/>
      <dgm:spPr/>
    </dgm:pt>
    <dgm:pt modelId="{BBCA2BF3-E11C-40A7-875E-E3418A7E0788}" type="pres">
      <dgm:prSet presAssocID="{5EC5D8CD-56C1-417F-B750-751CD18CB65C}" presName="parentText" presStyleLbl="node1" presStyleIdx="0" presStyleCnt="2">
        <dgm:presLayoutVars>
          <dgm:chMax val="1"/>
          <dgm:bulletEnabled val="1"/>
        </dgm:presLayoutVars>
      </dgm:prSet>
      <dgm:spPr/>
    </dgm:pt>
    <dgm:pt modelId="{395E8486-9565-4E3D-BAF1-0E47B1DA47C5}" type="pres">
      <dgm:prSet presAssocID="{5EC5D8CD-56C1-417F-B750-751CD18CB65C}" presName="descendantText" presStyleLbl="alignAccFollowNode1" presStyleIdx="0" presStyleCnt="2">
        <dgm:presLayoutVars>
          <dgm:bulletEnabled val="1"/>
        </dgm:presLayoutVars>
      </dgm:prSet>
      <dgm:spPr/>
      <dgm:t>
        <a:bodyPr/>
        <a:lstStyle/>
        <a:p>
          <a:endParaRPr lang="en-US"/>
        </a:p>
      </dgm:t>
    </dgm:pt>
    <dgm:pt modelId="{3D8FF11D-C836-4712-9664-0A90CE461428}" type="pres">
      <dgm:prSet presAssocID="{F330ED5C-44DA-4BD4-A1A3-FD2F80B483AE}" presName="sp" presStyleCnt="0"/>
      <dgm:spPr/>
    </dgm:pt>
    <dgm:pt modelId="{DF6D07E4-D422-4791-B3E0-55CA69C741ED}" type="pres">
      <dgm:prSet presAssocID="{B862E536-646A-42CE-850F-3F7998EE38A3}" presName="linNode" presStyleCnt="0"/>
      <dgm:spPr/>
    </dgm:pt>
    <dgm:pt modelId="{D71749E3-9681-4993-8D4A-449F146D7C73}" type="pres">
      <dgm:prSet presAssocID="{B862E536-646A-42CE-850F-3F7998EE38A3}" presName="parentText" presStyleLbl="node1" presStyleIdx="1" presStyleCnt="2">
        <dgm:presLayoutVars>
          <dgm:chMax val="1"/>
          <dgm:bulletEnabled val="1"/>
        </dgm:presLayoutVars>
      </dgm:prSet>
      <dgm:spPr/>
    </dgm:pt>
    <dgm:pt modelId="{403A5BA8-F6EA-4073-AC5A-E552B911A265}" type="pres">
      <dgm:prSet presAssocID="{B862E536-646A-42CE-850F-3F7998EE38A3}" presName="descendantText" presStyleLbl="alignAccFollowNode1" presStyleIdx="1" presStyleCnt="2">
        <dgm:presLayoutVars>
          <dgm:bulletEnabled val="1"/>
        </dgm:presLayoutVars>
      </dgm:prSet>
      <dgm:spPr/>
      <dgm:t>
        <a:bodyPr/>
        <a:lstStyle/>
        <a:p>
          <a:endParaRPr lang="en-US"/>
        </a:p>
      </dgm:t>
    </dgm:pt>
  </dgm:ptLst>
  <dgm:cxnLst>
    <dgm:cxn modelId="{2352C770-11D7-4F1D-993F-A9860D3179BD}" srcId="{C90D604B-6F70-41BF-A620-58AB651C5C5E}" destId="{5EC5D8CD-56C1-417F-B750-751CD18CB65C}" srcOrd="0" destOrd="0" parTransId="{C9D8F666-D81B-4EED-AD8B-07D639AC2602}" sibTransId="{F330ED5C-44DA-4BD4-A1A3-FD2F80B483AE}"/>
    <dgm:cxn modelId="{06E997BE-7C4C-4A3C-B197-DC98FF5496D1}" type="presOf" srcId="{A39FB829-C778-4598-9B1D-C465E0ED654F}" destId="{395E8486-9565-4E3D-BAF1-0E47B1DA47C5}" srcOrd="0" destOrd="0" presId="urn:microsoft.com/office/officeart/2005/8/layout/vList5"/>
    <dgm:cxn modelId="{52E6AB46-1285-488B-A689-AA12551E9C17}" type="presOf" srcId="{B862E536-646A-42CE-850F-3F7998EE38A3}" destId="{D71749E3-9681-4993-8D4A-449F146D7C73}" srcOrd="0" destOrd="0" presId="urn:microsoft.com/office/officeart/2005/8/layout/vList5"/>
    <dgm:cxn modelId="{8CD84A19-80F9-4FAF-B42D-0C0A066D0472}" srcId="{C90D604B-6F70-41BF-A620-58AB651C5C5E}" destId="{B862E536-646A-42CE-850F-3F7998EE38A3}" srcOrd="1" destOrd="0" parTransId="{35302570-43DC-483F-B161-0488620C6F3B}" sibTransId="{80FAB3DA-03B5-47B6-AA70-BCDF9AF3DE91}"/>
    <dgm:cxn modelId="{60F1C897-24DD-4858-AF04-0D37B595C913}" srcId="{5EC5D8CD-56C1-417F-B750-751CD18CB65C}" destId="{A39FB829-C778-4598-9B1D-C465E0ED654F}" srcOrd="0" destOrd="0" parTransId="{26E84EFD-923C-4D12-8241-2A3444EA3D27}" sibTransId="{1C54EAC3-3133-4246-ADA9-AD0DD77F1D19}"/>
    <dgm:cxn modelId="{C258266A-22AD-41E2-815A-808F149D729A}" type="presOf" srcId="{929139BB-D02F-4E56-AF9E-2B36069AF4FB}" destId="{403A5BA8-F6EA-4073-AC5A-E552B911A265}" srcOrd="0" destOrd="0" presId="urn:microsoft.com/office/officeart/2005/8/layout/vList5"/>
    <dgm:cxn modelId="{C248C0E1-92A1-4775-9045-867187DC937F}" type="presOf" srcId="{C90D604B-6F70-41BF-A620-58AB651C5C5E}" destId="{2840260D-3817-49C0-82D3-DB5046B0A151}" srcOrd="0" destOrd="0" presId="urn:microsoft.com/office/officeart/2005/8/layout/vList5"/>
    <dgm:cxn modelId="{6649D1D4-6F63-419B-899A-E252E0ED6ED0}" srcId="{B862E536-646A-42CE-850F-3F7998EE38A3}" destId="{929139BB-D02F-4E56-AF9E-2B36069AF4FB}" srcOrd="0" destOrd="0" parTransId="{BE5AB224-781D-406A-AE34-9B582AA229C0}" sibTransId="{E2B8E935-00CB-40D5-A97A-D4F0C696AA6A}"/>
    <dgm:cxn modelId="{C9209417-AF76-4C42-8ADD-D8EDFCD85774}" type="presOf" srcId="{5EC5D8CD-56C1-417F-B750-751CD18CB65C}" destId="{BBCA2BF3-E11C-40A7-875E-E3418A7E0788}" srcOrd="0" destOrd="0" presId="urn:microsoft.com/office/officeart/2005/8/layout/vList5"/>
    <dgm:cxn modelId="{37B27337-D6B0-481F-B7FD-785AE9CE41C3}" type="presParOf" srcId="{2840260D-3817-49C0-82D3-DB5046B0A151}" destId="{A684DAFC-C7CD-42CA-B084-FCF0B716B29C}" srcOrd="0" destOrd="0" presId="urn:microsoft.com/office/officeart/2005/8/layout/vList5"/>
    <dgm:cxn modelId="{803F1FF4-CA32-445B-A992-F06680FB872D}" type="presParOf" srcId="{A684DAFC-C7CD-42CA-B084-FCF0B716B29C}" destId="{BBCA2BF3-E11C-40A7-875E-E3418A7E0788}" srcOrd="0" destOrd="0" presId="urn:microsoft.com/office/officeart/2005/8/layout/vList5"/>
    <dgm:cxn modelId="{6FA777FC-18EA-46A5-A6A5-37C4B1B7000F}" type="presParOf" srcId="{A684DAFC-C7CD-42CA-B084-FCF0B716B29C}" destId="{395E8486-9565-4E3D-BAF1-0E47B1DA47C5}" srcOrd="1" destOrd="0" presId="urn:microsoft.com/office/officeart/2005/8/layout/vList5"/>
    <dgm:cxn modelId="{117D9FCB-AA29-4E97-A592-CB74279EC357}" type="presParOf" srcId="{2840260D-3817-49C0-82D3-DB5046B0A151}" destId="{3D8FF11D-C836-4712-9664-0A90CE461428}" srcOrd="1" destOrd="0" presId="urn:microsoft.com/office/officeart/2005/8/layout/vList5"/>
    <dgm:cxn modelId="{3654E325-D81A-4CAF-B4D7-4F08FAAE98F0}" type="presParOf" srcId="{2840260D-3817-49C0-82D3-DB5046B0A151}" destId="{DF6D07E4-D422-4791-B3E0-55CA69C741ED}" srcOrd="2" destOrd="0" presId="urn:microsoft.com/office/officeart/2005/8/layout/vList5"/>
    <dgm:cxn modelId="{8AAF0850-BF59-4794-8554-746C8D0752EE}" type="presParOf" srcId="{DF6D07E4-D422-4791-B3E0-55CA69C741ED}" destId="{D71749E3-9681-4993-8D4A-449F146D7C73}" srcOrd="0" destOrd="0" presId="urn:microsoft.com/office/officeart/2005/8/layout/vList5"/>
    <dgm:cxn modelId="{59FF6062-C8C3-4C86-95B9-8AF003A0D2FB}" type="presParOf" srcId="{DF6D07E4-D422-4791-B3E0-55CA69C741ED}" destId="{403A5BA8-F6EA-4073-AC5A-E552B911A265}" srcOrd="1" destOrd="0" presId="urn:microsoft.com/office/officeart/2005/8/layout/vList5"/>
  </dgm:cxnLst>
  <dgm:bg/>
  <dgm:whole/>
</dgm:dataModel>
</file>

<file path=ppt/diagrams/data14.xml><?xml version="1.0" encoding="utf-8"?>
<dgm:dataModel xmlns:dgm="http://schemas.openxmlformats.org/drawingml/2006/diagram" xmlns:a="http://schemas.openxmlformats.org/drawingml/2006/main">
  <dgm:ptLst>
    <dgm:pt modelId="{C90D604B-6F70-41BF-A620-58AB651C5C5E}"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en-US"/>
        </a:p>
      </dgm:t>
    </dgm:pt>
    <dgm:pt modelId="{B862E536-646A-42CE-850F-3F7998EE38A3}">
      <dgm:prSet phldrT="[Text]"/>
      <dgm:spPr/>
      <dgm:t>
        <a:bodyPr/>
        <a:lstStyle/>
        <a:p>
          <a:r>
            <a:rPr lang="en-US" dirty="0" smtClean="0"/>
            <a:t>Death (5:19f)</a:t>
          </a:r>
          <a:endParaRPr lang="en-US" dirty="0"/>
        </a:p>
      </dgm:t>
    </dgm:pt>
    <dgm:pt modelId="{35302570-43DC-483F-B161-0488620C6F3B}" type="parTrans" cxnId="{8CD84A19-80F9-4FAF-B42D-0C0A066D0472}">
      <dgm:prSet/>
      <dgm:spPr/>
      <dgm:t>
        <a:bodyPr/>
        <a:lstStyle/>
        <a:p>
          <a:endParaRPr lang="en-US"/>
        </a:p>
      </dgm:t>
    </dgm:pt>
    <dgm:pt modelId="{80FAB3DA-03B5-47B6-AA70-BCDF9AF3DE91}" type="sibTrans" cxnId="{8CD84A19-80F9-4FAF-B42D-0C0A066D0472}">
      <dgm:prSet/>
      <dgm:spPr/>
      <dgm:t>
        <a:bodyPr/>
        <a:lstStyle/>
        <a:p>
          <a:endParaRPr lang="en-US"/>
        </a:p>
      </dgm:t>
    </dgm:pt>
    <dgm:pt modelId="{929139BB-D02F-4E56-AF9E-2B36069AF4FB}">
      <dgm:prSet phldrT="[Text]"/>
      <dgm:spPr/>
      <dgm:t>
        <a:bodyPr/>
        <a:lstStyle/>
        <a:p>
          <a:r>
            <a:rPr lang="en-US" dirty="0" smtClean="0"/>
            <a:t>sexual immorality, impurity, lustful pleasures, </a:t>
          </a:r>
          <a:br>
            <a:rPr lang="en-US" dirty="0" smtClean="0"/>
          </a:br>
          <a:r>
            <a:rPr lang="en-US" dirty="0" smtClean="0"/>
            <a:t>idolatry, sorcery, hostility, quarreling, jealousy, outbursts of anger, selfish ambition, dissension, division, envy, drunkenness, wild parties</a:t>
          </a:r>
          <a:endParaRPr lang="en-US" dirty="0"/>
        </a:p>
      </dgm:t>
    </dgm:pt>
    <dgm:pt modelId="{BE5AB224-781D-406A-AE34-9B582AA229C0}" type="parTrans" cxnId="{6649D1D4-6F63-419B-899A-E252E0ED6ED0}">
      <dgm:prSet/>
      <dgm:spPr/>
      <dgm:t>
        <a:bodyPr/>
        <a:lstStyle/>
        <a:p>
          <a:endParaRPr lang="en-US"/>
        </a:p>
      </dgm:t>
    </dgm:pt>
    <dgm:pt modelId="{E2B8E935-00CB-40D5-A97A-D4F0C696AA6A}" type="sibTrans" cxnId="{6649D1D4-6F63-419B-899A-E252E0ED6ED0}">
      <dgm:prSet/>
      <dgm:spPr/>
      <dgm:t>
        <a:bodyPr/>
        <a:lstStyle/>
        <a:p>
          <a:endParaRPr lang="en-US"/>
        </a:p>
      </dgm:t>
    </dgm:pt>
    <dgm:pt modelId="{8F66CE87-1A49-4831-B6B3-936867DBC15B}">
      <dgm:prSet phldrT="[Text]"/>
      <dgm:spPr/>
      <dgm:t>
        <a:bodyPr/>
        <a:lstStyle/>
        <a:p>
          <a:r>
            <a:rPr lang="en-US" dirty="0" smtClean="0"/>
            <a:t>Life (Jas.4:8)</a:t>
          </a:r>
          <a:endParaRPr lang="en-US" dirty="0"/>
        </a:p>
      </dgm:t>
    </dgm:pt>
    <dgm:pt modelId="{BCAF156E-94F1-40FA-809C-1356F0F65612}" type="parTrans" cxnId="{0CEDED3A-0B89-4703-9A25-0DE38D681133}">
      <dgm:prSet/>
      <dgm:spPr/>
    </dgm:pt>
    <dgm:pt modelId="{7AF6BCA2-8515-4FEC-8734-C96AE1D56405}" type="sibTrans" cxnId="{0CEDED3A-0B89-4703-9A25-0DE38D681133}">
      <dgm:prSet/>
      <dgm:spPr/>
    </dgm:pt>
    <dgm:pt modelId="{B6D959F2-3185-4541-91B2-1B315B012EE5}">
      <dgm:prSet phldrT="[Text]"/>
      <dgm:spPr/>
      <dgm:t>
        <a:bodyPr/>
        <a:lstStyle/>
        <a:p>
          <a:r>
            <a:rPr lang="en-US" dirty="0" smtClean="0"/>
            <a:t>love, joy, peace, patience, kindness, goodness, faithfulness, gentleness, self-control;</a:t>
          </a:r>
          <a:endParaRPr lang="en-US" dirty="0"/>
        </a:p>
      </dgm:t>
    </dgm:pt>
    <dgm:pt modelId="{3BAE8D25-850C-4843-A60B-57F4B564369E}" type="parTrans" cxnId="{5580F79D-9F64-4D1A-9FBD-DA457EE95194}">
      <dgm:prSet/>
      <dgm:spPr/>
      <dgm:t>
        <a:bodyPr/>
        <a:lstStyle/>
        <a:p>
          <a:endParaRPr lang="en-US"/>
        </a:p>
      </dgm:t>
    </dgm:pt>
    <dgm:pt modelId="{2411462C-5C64-407D-9055-207957D8B1EB}" type="sibTrans" cxnId="{5580F79D-9F64-4D1A-9FBD-DA457EE95194}">
      <dgm:prSet/>
      <dgm:spPr/>
      <dgm:t>
        <a:bodyPr/>
        <a:lstStyle/>
        <a:p>
          <a:endParaRPr lang="en-US"/>
        </a:p>
      </dgm:t>
    </dgm:pt>
    <dgm:pt modelId="{DC1BF10B-124E-4F80-8685-B83035F99B30}" type="pres">
      <dgm:prSet presAssocID="{C90D604B-6F70-41BF-A620-58AB651C5C5E}" presName="Name0" presStyleCnt="0">
        <dgm:presLayoutVars>
          <dgm:dir/>
          <dgm:animLvl val="lvl"/>
          <dgm:resizeHandles val="exact"/>
        </dgm:presLayoutVars>
      </dgm:prSet>
      <dgm:spPr/>
    </dgm:pt>
    <dgm:pt modelId="{8F7EA37E-471C-4AD6-BC2A-4863057DEEE1}" type="pres">
      <dgm:prSet presAssocID="{B862E536-646A-42CE-850F-3F7998EE38A3}" presName="compositeNode" presStyleCnt="0">
        <dgm:presLayoutVars>
          <dgm:bulletEnabled val="1"/>
        </dgm:presLayoutVars>
      </dgm:prSet>
      <dgm:spPr/>
    </dgm:pt>
    <dgm:pt modelId="{98852E87-9622-491F-897D-BEA55594DB64}" type="pres">
      <dgm:prSet presAssocID="{B862E536-646A-42CE-850F-3F7998EE38A3}" presName="bgRect" presStyleLbl="node1" presStyleIdx="0" presStyleCnt="2"/>
      <dgm:spPr/>
      <dgm:t>
        <a:bodyPr/>
        <a:lstStyle/>
        <a:p>
          <a:endParaRPr lang="en-US"/>
        </a:p>
      </dgm:t>
    </dgm:pt>
    <dgm:pt modelId="{8CCEE949-5CEF-481A-8F28-67A79BFF50E0}" type="pres">
      <dgm:prSet presAssocID="{B862E536-646A-42CE-850F-3F7998EE38A3}" presName="parentNode" presStyleLbl="node1" presStyleIdx="0" presStyleCnt="2">
        <dgm:presLayoutVars>
          <dgm:chMax val="0"/>
          <dgm:bulletEnabled val="1"/>
        </dgm:presLayoutVars>
      </dgm:prSet>
      <dgm:spPr/>
      <dgm:t>
        <a:bodyPr/>
        <a:lstStyle/>
        <a:p>
          <a:endParaRPr lang="en-US"/>
        </a:p>
      </dgm:t>
    </dgm:pt>
    <dgm:pt modelId="{97FC8623-C0DC-4AD1-B934-A563BF9D9230}" type="pres">
      <dgm:prSet presAssocID="{B862E536-646A-42CE-850F-3F7998EE38A3}" presName="childNode" presStyleLbl="node1" presStyleIdx="0" presStyleCnt="2">
        <dgm:presLayoutVars>
          <dgm:bulletEnabled val="1"/>
        </dgm:presLayoutVars>
      </dgm:prSet>
      <dgm:spPr/>
      <dgm:t>
        <a:bodyPr/>
        <a:lstStyle/>
        <a:p>
          <a:endParaRPr lang="en-US"/>
        </a:p>
      </dgm:t>
    </dgm:pt>
    <dgm:pt modelId="{EDCA6452-87CF-47E4-BFE3-D38DFB737A9D}" type="pres">
      <dgm:prSet presAssocID="{80FAB3DA-03B5-47B6-AA70-BCDF9AF3DE91}" presName="hSp" presStyleCnt="0"/>
      <dgm:spPr/>
    </dgm:pt>
    <dgm:pt modelId="{4E26F2AC-AD25-4F40-8A9C-6E549110314D}" type="pres">
      <dgm:prSet presAssocID="{80FAB3DA-03B5-47B6-AA70-BCDF9AF3DE91}" presName="vProcSp" presStyleCnt="0"/>
      <dgm:spPr/>
    </dgm:pt>
    <dgm:pt modelId="{C6EF9768-362C-4FD8-950E-EA9D06C1F56C}" type="pres">
      <dgm:prSet presAssocID="{80FAB3DA-03B5-47B6-AA70-BCDF9AF3DE91}" presName="vSp1" presStyleCnt="0"/>
      <dgm:spPr/>
    </dgm:pt>
    <dgm:pt modelId="{74B4BEDF-A8E3-42A0-A822-827AE005A3B6}" type="pres">
      <dgm:prSet presAssocID="{80FAB3DA-03B5-47B6-AA70-BCDF9AF3DE91}" presName="simulatedConn" presStyleLbl="solidFgAcc1" presStyleIdx="0" presStyleCnt="1"/>
      <dgm:spPr/>
    </dgm:pt>
    <dgm:pt modelId="{9BE674BF-C08A-457C-B589-6E27B0E59C23}" type="pres">
      <dgm:prSet presAssocID="{80FAB3DA-03B5-47B6-AA70-BCDF9AF3DE91}" presName="vSp2" presStyleCnt="0"/>
      <dgm:spPr/>
    </dgm:pt>
    <dgm:pt modelId="{BABAAB13-547A-4709-8B70-4AE0FB500A05}" type="pres">
      <dgm:prSet presAssocID="{80FAB3DA-03B5-47B6-AA70-BCDF9AF3DE91}" presName="sibTrans" presStyleCnt="0"/>
      <dgm:spPr/>
    </dgm:pt>
    <dgm:pt modelId="{3CC7A306-E86F-4798-A18F-35DB1E89868C}" type="pres">
      <dgm:prSet presAssocID="{8F66CE87-1A49-4831-B6B3-936867DBC15B}" presName="compositeNode" presStyleCnt="0">
        <dgm:presLayoutVars>
          <dgm:bulletEnabled val="1"/>
        </dgm:presLayoutVars>
      </dgm:prSet>
      <dgm:spPr/>
    </dgm:pt>
    <dgm:pt modelId="{4556EE27-F582-4B1F-BD14-0C505A5E2B2C}" type="pres">
      <dgm:prSet presAssocID="{8F66CE87-1A49-4831-B6B3-936867DBC15B}" presName="bgRect" presStyleLbl="node1" presStyleIdx="1" presStyleCnt="2"/>
      <dgm:spPr/>
    </dgm:pt>
    <dgm:pt modelId="{70EB53B3-B642-4AE4-B706-CA653AF91417}" type="pres">
      <dgm:prSet presAssocID="{8F66CE87-1A49-4831-B6B3-936867DBC15B}" presName="parentNode" presStyleLbl="node1" presStyleIdx="1" presStyleCnt="2">
        <dgm:presLayoutVars>
          <dgm:chMax val="0"/>
          <dgm:bulletEnabled val="1"/>
        </dgm:presLayoutVars>
      </dgm:prSet>
      <dgm:spPr/>
    </dgm:pt>
    <dgm:pt modelId="{DF951D22-F59A-4D62-BB7F-AE2DD381DDE4}" type="pres">
      <dgm:prSet presAssocID="{8F66CE87-1A49-4831-B6B3-936867DBC15B}" presName="childNode" presStyleLbl="node1" presStyleIdx="1" presStyleCnt="2">
        <dgm:presLayoutVars>
          <dgm:bulletEnabled val="1"/>
        </dgm:presLayoutVars>
      </dgm:prSet>
      <dgm:spPr/>
      <dgm:t>
        <a:bodyPr/>
        <a:lstStyle/>
        <a:p>
          <a:endParaRPr lang="en-US"/>
        </a:p>
      </dgm:t>
    </dgm:pt>
  </dgm:ptLst>
  <dgm:cxnLst>
    <dgm:cxn modelId="{6990EBE0-2D68-423F-BB16-E769636B6C40}" type="presOf" srcId="{B6D959F2-3185-4541-91B2-1B315B012EE5}" destId="{DF951D22-F59A-4D62-BB7F-AE2DD381DDE4}" srcOrd="0" destOrd="0" presId="urn:microsoft.com/office/officeart/2005/8/layout/hProcess7"/>
    <dgm:cxn modelId="{737A2F4B-1ED0-4515-83CB-E72E99D7E3C1}" type="presOf" srcId="{929139BB-D02F-4E56-AF9E-2B36069AF4FB}" destId="{97FC8623-C0DC-4AD1-B934-A563BF9D9230}" srcOrd="0" destOrd="0" presId="urn:microsoft.com/office/officeart/2005/8/layout/hProcess7"/>
    <dgm:cxn modelId="{25DD41F9-6676-44F6-9EFC-5FE277529653}" type="presOf" srcId="{C90D604B-6F70-41BF-A620-58AB651C5C5E}" destId="{DC1BF10B-124E-4F80-8685-B83035F99B30}" srcOrd="0" destOrd="0" presId="urn:microsoft.com/office/officeart/2005/8/layout/hProcess7"/>
    <dgm:cxn modelId="{0CEDED3A-0B89-4703-9A25-0DE38D681133}" srcId="{C90D604B-6F70-41BF-A620-58AB651C5C5E}" destId="{8F66CE87-1A49-4831-B6B3-936867DBC15B}" srcOrd="1" destOrd="0" parTransId="{BCAF156E-94F1-40FA-809C-1356F0F65612}" sibTransId="{7AF6BCA2-8515-4FEC-8734-C96AE1D56405}"/>
    <dgm:cxn modelId="{523F6B0A-2EB9-4073-8A64-021314F252EA}" type="presOf" srcId="{B862E536-646A-42CE-850F-3F7998EE38A3}" destId="{98852E87-9622-491F-897D-BEA55594DB64}" srcOrd="0" destOrd="0" presId="urn:microsoft.com/office/officeart/2005/8/layout/hProcess7"/>
    <dgm:cxn modelId="{9944AC6D-F5C7-4DB3-86CC-B1FB9BDC236F}" type="presOf" srcId="{8F66CE87-1A49-4831-B6B3-936867DBC15B}" destId="{4556EE27-F582-4B1F-BD14-0C505A5E2B2C}" srcOrd="0" destOrd="0" presId="urn:microsoft.com/office/officeart/2005/8/layout/hProcess7"/>
    <dgm:cxn modelId="{8CD84A19-80F9-4FAF-B42D-0C0A066D0472}" srcId="{C90D604B-6F70-41BF-A620-58AB651C5C5E}" destId="{B862E536-646A-42CE-850F-3F7998EE38A3}" srcOrd="0" destOrd="0" parTransId="{35302570-43DC-483F-B161-0488620C6F3B}" sibTransId="{80FAB3DA-03B5-47B6-AA70-BCDF9AF3DE91}"/>
    <dgm:cxn modelId="{C77FB32D-5DA5-46B4-8F1B-3F996E4E1B39}" type="presOf" srcId="{B862E536-646A-42CE-850F-3F7998EE38A3}" destId="{8CCEE949-5CEF-481A-8F28-67A79BFF50E0}" srcOrd="1" destOrd="0" presId="urn:microsoft.com/office/officeart/2005/8/layout/hProcess7"/>
    <dgm:cxn modelId="{6649D1D4-6F63-419B-899A-E252E0ED6ED0}" srcId="{B862E536-646A-42CE-850F-3F7998EE38A3}" destId="{929139BB-D02F-4E56-AF9E-2B36069AF4FB}" srcOrd="0" destOrd="0" parTransId="{BE5AB224-781D-406A-AE34-9B582AA229C0}" sibTransId="{E2B8E935-00CB-40D5-A97A-D4F0C696AA6A}"/>
    <dgm:cxn modelId="{5580F79D-9F64-4D1A-9FBD-DA457EE95194}" srcId="{8F66CE87-1A49-4831-B6B3-936867DBC15B}" destId="{B6D959F2-3185-4541-91B2-1B315B012EE5}" srcOrd="0" destOrd="0" parTransId="{3BAE8D25-850C-4843-A60B-57F4B564369E}" sibTransId="{2411462C-5C64-407D-9055-207957D8B1EB}"/>
    <dgm:cxn modelId="{0B953991-EABF-4AC6-96E1-467C39939D90}" type="presOf" srcId="{8F66CE87-1A49-4831-B6B3-936867DBC15B}" destId="{70EB53B3-B642-4AE4-B706-CA653AF91417}" srcOrd="1" destOrd="0" presId="urn:microsoft.com/office/officeart/2005/8/layout/hProcess7"/>
    <dgm:cxn modelId="{21F0D36E-D478-4415-BBEE-F265E03D93D8}" type="presParOf" srcId="{DC1BF10B-124E-4F80-8685-B83035F99B30}" destId="{8F7EA37E-471C-4AD6-BC2A-4863057DEEE1}" srcOrd="0" destOrd="0" presId="urn:microsoft.com/office/officeart/2005/8/layout/hProcess7"/>
    <dgm:cxn modelId="{368AABA3-5787-4017-B4D6-FB3BE932202A}" type="presParOf" srcId="{8F7EA37E-471C-4AD6-BC2A-4863057DEEE1}" destId="{98852E87-9622-491F-897D-BEA55594DB64}" srcOrd="0" destOrd="0" presId="urn:microsoft.com/office/officeart/2005/8/layout/hProcess7"/>
    <dgm:cxn modelId="{461D9A2A-23E4-4F04-AC7E-9C5BAB5AF015}" type="presParOf" srcId="{8F7EA37E-471C-4AD6-BC2A-4863057DEEE1}" destId="{8CCEE949-5CEF-481A-8F28-67A79BFF50E0}" srcOrd="1" destOrd="0" presId="urn:microsoft.com/office/officeart/2005/8/layout/hProcess7"/>
    <dgm:cxn modelId="{91CB5C1E-B4C4-4C41-A815-DD143AE810D6}" type="presParOf" srcId="{8F7EA37E-471C-4AD6-BC2A-4863057DEEE1}" destId="{97FC8623-C0DC-4AD1-B934-A563BF9D9230}" srcOrd="2" destOrd="0" presId="urn:microsoft.com/office/officeart/2005/8/layout/hProcess7"/>
    <dgm:cxn modelId="{72EDF6DD-686D-4958-A28C-CD591621C5EA}" type="presParOf" srcId="{DC1BF10B-124E-4F80-8685-B83035F99B30}" destId="{EDCA6452-87CF-47E4-BFE3-D38DFB737A9D}" srcOrd="1" destOrd="0" presId="urn:microsoft.com/office/officeart/2005/8/layout/hProcess7"/>
    <dgm:cxn modelId="{795E445D-BF8B-4BA2-B8DF-B93AB5FE30A0}" type="presParOf" srcId="{DC1BF10B-124E-4F80-8685-B83035F99B30}" destId="{4E26F2AC-AD25-4F40-8A9C-6E549110314D}" srcOrd="2" destOrd="0" presId="urn:microsoft.com/office/officeart/2005/8/layout/hProcess7"/>
    <dgm:cxn modelId="{F86349BF-5074-48D1-BADE-D3F0D1D764A1}" type="presParOf" srcId="{4E26F2AC-AD25-4F40-8A9C-6E549110314D}" destId="{C6EF9768-362C-4FD8-950E-EA9D06C1F56C}" srcOrd="0" destOrd="0" presId="urn:microsoft.com/office/officeart/2005/8/layout/hProcess7"/>
    <dgm:cxn modelId="{2963277E-28ED-45A1-B717-495F68DB7B32}" type="presParOf" srcId="{4E26F2AC-AD25-4F40-8A9C-6E549110314D}" destId="{74B4BEDF-A8E3-42A0-A822-827AE005A3B6}" srcOrd="1" destOrd="0" presId="urn:microsoft.com/office/officeart/2005/8/layout/hProcess7"/>
    <dgm:cxn modelId="{F1DB2691-F5B6-405C-AE7F-A4AE5FB76C44}" type="presParOf" srcId="{4E26F2AC-AD25-4F40-8A9C-6E549110314D}" destId="{9BE674BF-C08A-457C-B589-6E27B0E59C23}" srcOrd="2" destOrd="0" presId="urn:microsoft.com/office/officeart/2005/8/layout/hProcess7"/>
    <dgm:cxn modelId="{EC46FC07-CF30-4B76-A53F-545254237FB0}" type="presParOf" srcId="{DC1BF10B-124E-4F80-8685-B83035F99B30}" destId="{BABAAB13-547A-4709-8B70-4AE0FB500A05}" srcOrd="3" destOrd="0" presId="urn:microsoft.com/office/officeart/2005/8/layout/hProcess7"/>
    <dgm:cxn modelId="{7C58CE22-C170-4939-A37F-4C1D385DB01E}" type="presParOf" srcId="{DC1BF10B-124E-4F80-8685-B83035F99B30}" destId="{3CC7A306-E86F-4798-A18F-35DB1E89868C}" srcOrd="4" destOrd="0" presId="urn:microsoft.com/office/officeart/2005/8/layout/hProcess7"/>
    <dgm:cxn modelId="{C72331D7-AD76-4C30-892C-275B242876A5}" type="presParOf" srcId="{3CC7A306-E86F-4798-A18F-35DB1E89868C}" destId="{4556EE27-F582-4B1F-BD14-0C505A5E2B2C}" srcOrd="0" destOrd="0" presId="urn:microsoft.com/office/officeart/2005/8/layout/hProcess7"/>
    <dgm:cxn modelId="{5D47D25C-F0B3-4A13-8AA4-775BEE99B69C}" type="presParOf" srcId="{3CC7A306-E86F-4798-A18F-35DB1E89868C}" destId="{70EB53B3-B642-4AE4-B706-CA653AF91417}" srcOrd="1" destOrd="0" presId="urn:microsoft.com/office/officeart/2005/8/layout/hProcess7"/>
    <dgm:cxn modelId="{9898B6B9-1300-4845-A3E0-B2BDEA9039D0}" type="presParOf" srcId="{3CC7A306-E86F-4798-A18F-35DB1E89868C}" destId="{DF951D22-F59A-4D62-BB7F-AE2DD381DDE4}" srcOrd="2" destOrd="0" presId="urn:microsoft.com/office/officeart/2005/8/layout/hProcess7"/>
  </dgm:cxnLst>
  <dgm:bg/>
  <dgm:whole/>
</dgm:dataModel>
</file>

<file path=ppt/diagrams/data15.xml><?xml version="1.0" encoding="utf-8"?>
<dgm:dataModel xmlns:dgm="http://schemas.openxmlformats.org/drawingml/2006/diagram" xmlns:a="http://schemas.openxmlformats.org/drawingml/2006/main">
  <dgm:ptLst>
    <dgm:pt modelId="{C90D604B-6F70-41BF-A620-58AB651C5C5E}" type="doc">
      <dgm:prSet loTypeId="urn:microsoft.com/office/officeart/2005/8/layout/hProcess7" loCatId="process" qsTypeId="urn:microsoft.com/office/officeart/2005/8/quickstyle/simple1" qsCatId="simple" csTypeId="urn:microsoft.com/office/officeart/2005/8/colors/colorful2" csCatId="colorful" phldr="1"/>
      <dgm:spPr/>
      <dgm:t>
        <a:bodyPr/>
        <a:lstStyle/>
        <a:p>
          <a:endParaRPr lang="en-US"/>
        </a:p>
      </dgm:t>
    </dgm:pt>
    <dgm:pt modelId="{B862E536-646A-42CE-850F-3F7998EE38A3}">
      <dgm:prSet phldrT="[Text]"/>
      <dgm:spPr/>
      <dgm:t>
        <a:bodyPr/>
        <a:lstStyle/>
        <a:p>
          <a:r>
            <a:rPr lang="en-US" dirty="0" smtClean="0"/>
            <a:t>Death (5:19f)</a:t>
          </a:r>
          <a:endParaRPr lang="en-US" dirty="0"/>
        </a:p>
      </dgm:t>
    </dgm:pt>
    <dgm:pt modelId="{35302570-43DC-483F-B161-0488620C6F3B}" type="parTrans" cxnId="{8CD84A19-80F9-4FAF-B42D-0C0A066D0472}">
      <dgm:prSet/>
      <dgm:spPr/>
      <dgm:t>
        <a:bodyPr/>
        <a:lstStyle/>
        <a:p>
          <a:endParaRPr lang="en-US"/>
        </a:p>
      </dgm:t>
    </dgm:pt>
    <dgm:pt modelId="{80FAB3DA-03B5-47B6-AA70-BCDF9AF3DE91}" type="sibTrans" cxnId="{8CD84A19-80F9-4FAF-B42D-0C0A066D0472}">
      <dgm:prSet/>
      <dgm:spPr/>
      <dgm:t>
        <a:bodyPr/>
        <a:lstStyle/>
        <a:p>
          <a:endParaRPr lang="en-US"/>
        </a:p>
      </dgm:t>
    </dgm:pt>
    <dgm:pt modelId="{929139BB-D02F-4E56-AF9E-2B36069AF4FB}">
      <dgm:prSet phldrT="[Text]"/>
      <dgm:spPr/>
      <dgm:t>
        <a:bodyPr/>
        <a:lstStyle/>
        <a:p>
          <a:r>
            <a:rPr lang="en-US" dirty="0" smtClean="0"/>
            <a:t>“The WORKS of the Flesh…”</a:t>
          </a:r>
          <a:endParaRPr lang="en-US" dirty="0"/>
        </a:p>
      </dgm:t>
    </dgm:pt>
    <dgm:pt modelId="{BE5AB224-781D-406A-AE34-9B582AA229C0}" type="parTrans" cxnId="{6649D1D4-6F63-419B-899A-E252E0ED6ED0}">
      <dgm:prSet/>
      <dgm:spPr/>
      <dgm:t>
        <a:bodyPr/>
        <a:lstStyle/>
        <a:p>
          <a:endParaRPr lang="en-US"/>
        </a:p>
      </dgm:t>
    </dgm:pt>
    <dgm:pt modelId="{E2B8E935-00CB-40D5-A97A-D4F0C696AA6A}" type="sibTrans" cxnId="{6649D1D4-6F63-419B-899A-E252E0ED6ED0}">
      <dgm:prSet/>
      <dgm:spPr/>
      <dgm:t>
        <a:bodyPr/>
        <a:lstStyle/>
        <a:p>
          <a:endParaRPr lang="en-US"/>
        </a:p>
      </dgm:t>
    </dgm:pt>
    <dgm:pt modelId="{8F66CE87-1A49-4831-B6B3-936867DBC15B}">
      <dgm:prSet phldrT="[Text]"/>
      <dgm:spPr/>
      <dgm:t>
        <a:bodyPr/>
        <a:lstStyle/>
        <a:p>
          <a:r>
            <a:rPr lang="en-US" dirty="0" smtClean="0"/>
            <a:t>Life (Jas.4:8)</a:t>
          </a:r>
          <a:endParaRPr lang="en-US" dirty="0"/>
        </a:p>
      </dgm:t>
    </dgm:pt>
    <dgm:pt modelId="{BCAF156E-94F1-40FA-809C-1356F0F65612}" type="parTrans" cxnId="{0CEDED3A-0B89-4703-9A25-0DE38D681133}">
      <dgm:prSet/>
      <dgm:spPr/>
    </dgm:pt>
    <dgm:pt modelId="{7AF6BCA2-8515-4FEC-8734-C96AE1D56405}" type="sibTrans" cxnId="{0CEDED3A-0B89-4703-9A25-0DE38D681133}">
      <dgm:prSet/>
      <dgm:spPr/>
    </dgm:pt>
    <dgm:pt modelId="{B6D959F2-3185-4541-91B2-1B315B012EE5}">
      <dgm:prSet phldrT="[Text]"/>
      <dgm:spPr/>
      <dgm:t>
        <a:bodyPr/>
        <a:lstStyle/>
        <a:p>
          <a:r>
            <a:rPr lang="en-US" dirty="0" smtClean="0"/>
            <a:t>“The FRUIT of the Spirit”</a:t>
          </a:r>
          <a:endParaRPr lang="en-US" dirty="0"/>
        </a:p>
      </dgm:t>
    </dgm:pt>
    <dgm:pt modelId="{3BAE8D25-850C-4843-A60B-57F4B564369E}" type="parTrans" cxnId="{5580F79D-9F64-4D1A-9FBD-DA457EE95194}">
      <dgm:prSet/>
      <dgm:spPr/>
      <dgm:t>
        <a:bodyPr/>
        <a:lstStyle/>
        <a:p>
          <a:endParaRPr lang="en-US"/>
        </a:p>
      </dgm:t>
    </dgm:pt>
    <dgm:pt modelId="{2411462C-5C64-407D-9055-207957D8B1EB}" type="sibTrans" cxnId="{5580F79D-9F64-4D1A-9FBD-DA457EE95194}">
      <dgm:prSet/>
      <dgm:spPr/>
      <dgm:t>
        <a:bodyPr/>
        <a:lstStyle/>
        <a:p>
          <a:endParaRPr lang="en-US"/>
        </a:p>
      </dgm:t>
    </dgm:pt>
    <dgm:pt modelId="{DC1BF10B-124E-4F80-8685-B83035F99B30}" type="pres">
      <dgm:prSet presAssocID="{C90D604B-6F70-41BF-A620-58AB651C5C5E}" presName="Name0" presStyleCnt="0">
        <dgm:presLayoutVars>
          <dgm:dir/>
          <dgm:animLvl val="lvl"/>
          <dgm:resizeHandles val="exact"/>
        </dgm:presLayoutVars>
      </dgm:prSet>
      <dgm:spPr/>
    </dgm:pt>
    <dgm:pt modelId="{8F7EA37E-471C-4AD6-BC2A-4863057DEEE1}" type="pres">
      <dgm:prSet presAssocID="{B862E536-646A-42CE-850F-3F7998EE38A3}" presName="compositeNode" presStyleCnt="0">
        <dgm:presLayoutVars>
          <dgm:bulletEnabled val="1"/>
        </dgm:presLayoutVars>
      </dgm:prSet>
      <dgm:spPr/>
    </dgm:pt>
    <dgm:pt modelId="{98852E87-9622-491F-897D-BEA55594DB64}" type="pres">
      <dgm:prSet presAssocID="{B862E536-646A-42CE-850F-3F7998EE38A3}" presName="bgRect" presStyleLbl="node1" presStyleIdx="0" presStyleCnt="2"/>
      <dgm:spPr/>
      <dgm:t>
        <a:bodyPr/>
        <a:lstStyle/>
        <a:p>
          <a:endParaRPr lang="en-US"/>
        </a:p>
      </dgm:t>
    </dgm:pt>
    <dgm:pt modelId="{8CCEE949-5CEF-481A-8F28-67A79BFF50E0}" type="pres">
      <dgm:prSet presAssocID="{B862E536-646A-42CE-850F-3F7998EE38A3}" presName="parentNode" presStyleLbl="node1" presStyleIdx="0" presStyleCnt="2">
        <dgm:presLayoutVars>
          <dgm:chMax val="0"/>
          <dgm:bulletEnabled val="1"/>
        </dgm:presLayoutVars>
      </dgm:prSet>
      <dgm:spPr/>
      <dgm:t>
        <a:bodyPr/>
        <a:lstStyle/>
        <a:p>
          <a:endParaRPr lang="en-US"/>
        </a:p>
      </dgm:t>
    </dgm:pt>
    <dgm:pt modelId="{97FC8623-C0DC-4AD1-B934-A563BF9D9230}" type="pres">
      <dgm:prSet presAssocID="{B862E536-646A-42CE-850F-3F7998EE38A3}" presName="childNode" presStyleLbl="node1" presStyleIdx="0" presStyleCnt="2">
        <dgm:presLayoutVars>
          <dgm:bulletEnabled val="1"/>
        </dgm:presLayoutVars>
      </dgm:prSet>
      <dgm:spPr/>
      <dgm:t>
        <a:bodyPr/>
        <a:lstStyle/>
        <a:p>
          <a:endParaRPr lang="en-US"/>
        </a:p>
      </dgm:t>
    </dgm:pt>
    <dgm:pt modelId="{EDCA6452-87CF-47E4-BFE3-D38DFB737A9D}" type="pres">
      <dgm:prSet presAssocID="{80FAB3DA-03B5-47B6-AA70-BCDF9AF3DE91}" presName="hSp" presStyleCnt="0"/>
      <dgm:spPr/>
    </dgm:pt>
    <dgm:pt modelId="{4E26F2AC-AD25-4F40-8A9C-6E549110314D}" type="pres">
      <dgm:prSet presAssocID="{80FAB3DA-03B5-47B6-AA70-BCDF9AF3DE91}" presName="vProcSp" presStyleCnt="0"/>
      <dgm:spPr/>
    </dgm:pt>
    <dgm:pt modelId="{C6EF9768-362C-4FD8-950E-EA9D06C1F56C}" type="pres">
      <dgm:prSet presAssocID="{80FAB3DA-03B5-47B6-AA70-BCDF9AF3DE91}" presName="vSp1" presStyleCnt="0"/>
      <dgm:spPr/>
    </dgm:pt>
    <dgm:pt modelId="{74B4BEDF-A8E3-42A0-A822-827AE005A3B6}" type="pres">
      <dgm:prSet presAssocID="{80FAB3DA-03B5-47B6-AA70-BCDF9AF3DE91}" presName="simulatedConn" presStyleLbl="solidFgAcc1" presStyleIdx="0" presStyleCnt="1"/>
      <dgm:spPr/>
    </dgm:pt>
    <dgm:pt modelId="{9BE674BF-C08A-457C-B589-6E27B0E59C23}" type="pres">
      <dgm:prSet presAssocID="{80FAB3DA-03B5-47B6-AA70-BCDF9AF3DE91}" presName="vSp2" presStyleCnt="0"/>
      <dgm:spPr/>
    </dgm:pt>
    <dgm:pt modelId="{BABAAB13-547A-4709-8B70-4AE0FB500A05}" type="pres">
      <dgm:prSet presAssocID="{80FAB3DA-03B5-47B6-AA70-BCDF9AF3DE91}" presName="sibTrans" presStyleCnt="0"/>
      <dgm:spPr/>
    </dgm:pt>
    <dgm:pt modelId="{3CC7A306-E86F-4798-A18F-35DB1E89868C}" type="pres">
      <dgm:prSet presAssocID="{8F66CE87-1A49-4831-B6B3-936867DBC15B}" presName="compositeNode" presStyleCnt="0">
        <dgm:presLayoutVars>
          <dgm:bulletEnabled val="1"/>
        </dgm:presLayoutVars>
      </dgm:prSet>
      <dgm:spPr/>
    </dgm:pt>
    <dgm:pt modelId="{4556EE27-F582-4B1F-BD14-0C505A5E2B2C}" type="pres">
      <dgm:prSet presAssocID="{8F66CE87-1A49-4831-B6B3-936867DBC15B}" presName="bgRect" presStyleLbl="node1" presStyleIdx="1" presStyleCnt="2"/>
      <dgm:spPr/>
    </dgm:pt>
    <dgm:pt modelId="{70EB53B3-B642-4AE4-B706-CA653AF91417}" type="pres">
      <dgm:prSet presAssocID="{8F66CE87-1A49-4831-B6B3-936867DBC15B}" presName="parentNode" presStyleLbl="node1" presStyleIdx="1" presStyleCnt="2">
        <dgm:presLayoutVars>
          <dgm:chMax val="0"/>
          <dgm:bulletEnabled val="1"/>
        </dgm:presLayoutVars>
      </dgm:prSet>
      <dgm:spPr/>
    </dgm:pt>
    <dgm:pt modelId="{DF951D22-F59A-4D62-BB7F-AE2DD381DDE4}" type="pres">
      <dgm:prSet presAssocID="{8F66CE87-1A49-4831-B6B3-936867DBC15B}" presName="childNode" presStyleLbl="node1" presStyleIdx="1" presStyleCnt="2">
        <dgm:presLayoutVars>
          <dgm:bulletEnabled val="1"/>
        </dgm:presLayoutVars>
      </dgm:prSet>
      <dgm:spPr/>
      <dgm:t>
        <a:bodyPr/>
        <a:lstStyle/>
        <a:p>
          <a:endParaRPr lang="en-US"/>
        </a:p>
      </dgm:t>
    </dgm:pt>
  </dgm:ptLst>
  <dgm:cxnLst>
    <dgm:cxn modelId="{723FAA21-A460-466B-BA06-06D9F744B8E5}" type="presOf" srcId="{8F66CE87-1A49-4831-B6B3-936867DBC15B}" destId="{70EB53B3-B642-4AE4-B706-CA653AF91417}" srcOrd="1" destOrd="0" presId="urn:microsoft.com/office/officeart/2005/8/layout/hProcess7"/>
    <dgm:cxn modelId="{0CEDED3A-0B89-4703-9A25-0DE38D681133}" srcId="{C90D604B-6F70-41BF-A620-58AB651C5C5E}" destId="{8F66CE87-1A49-4831-B6B3-936867DBC15B}" srcOrd="1" destOrd="0" parTransId="{BCAF156E-94F1-40FA-809C-1356F0F65612}" sibTransId="{7AF6BCA2-8515-4FEC-8734-C96AE1D56405}"/>
    <dgm:cxn modelId="{93A6D419-175A-47A6-B395-FE96C20F9DD1}" type="presOf" srcId="{929139BB-D02F-4E56-AF9E-2B36069AF4FB}" destId="{97FC8623-C0DC-4AD1-B934-A563BF9D9230}" srcOrd="0" destOrd="0" presId="urn:microsoft.com/office/officeart/2005/8/layout/hProcess7"/>
    <dgm:cxn modelId="{5F739D1F-100D-410F-9467-1EF8B03C8AA0}" type="presOf" srcId="{8F66CE87-1A49-4831-B6B3-936867DBC15B}" destId="{4556EE27-F582-4B1F-BD14-0C505A5E2B2C}" srcOrd="0" destOrd="0" presId="urn:microsoft.com/office/officeart/2005/8/layout/hProcess7"/>
    <dgm:cxn modelId="{0EB5CCC7-BE97-4745-A60C-F27CBD086E73}" type="presOf" srcId="{B862E536-646A-42CE-850F-3F7998EE38A3}" destId="{8CCEE949-5CEF-481A-8F28-67A79BFF50E0}" srcOrd="1" destOrd="0" presId="urn:microsoft.com/office/officeart/2005/8/layout/hProcess7"/>
    <dgm:cxn modelId="{8CD84A19-80F9-4FAF-B42D-0C0A066D0472}" srcId="{C90D604B-6F70-41BF-A620-58AB651C5C5E}" destId="{B862E536-646A-42CE-850F-3F7998EE38A3}" srcOrd="0" destOrd="0" parTransId="{35302570-43DC-483F-B161-0488620C6F3B}" sibTransId="{80FAB3DA-03B5-47B6-AA70-BCDF9AF3DE91}"/>
    <dgm:cxn modelId="{1F3D6338-5052-4CDF-BCB9-86992CB43ED3}" type="presOf" srcId="{C90D604B-6F70-41BF-A620-58AB651C5C5E}" destId="{DC1BF10B-124E-4F80-8685-B83035F99B30}" srcOrd="0" destOrd="0" presId="urn:microsoft.com/office/officeart/2005/8/layout/hProcess7"/>
    <dgm:cxn modelId="{E5569AE8-DFBC-4ECE-B728-DCD2F886BD7F}" type="presOf" srcId="{B862E536-646A-42CE-850F-3F7998EE38A3}" destId="{98852E87-9622-491F-897D-BEA55594DB64}" srcOrd="0" destOrd="0" presId="urn:microsoft.com/office/officeart/2005/8/layout/hProcess7"/>
    <dgm:cxn modelId="{6649D1D4-6F63-419B-899A-E252E0ED6ED0}" srcId="{B862E536-646A-42CE-850F-3F7998EE38A3}" destId="{929139BB-D02F-4E56-AF9E-2B36069AF4FB}" srcOrd="0" destOrd="0" parTransId="{BE5AB224-781D-406A-AE34-9B582AA229C0}" sibTransId="{E2B8E935-00CB-40D5-A97A-D4F0C696AA6A}"/>
    <dgm:cxn modelId="{5580F79D-9F64-4D1A-9FBD-DA457EE95194}" srcId="{8F66CE87-1A49-4831-B6B3-936867DBC15B}" destId="{B6D959F2-3185-4541-91B2-1B315B012EE5}" srcOrd="0" destOrd="0" parTransId="{3BAE8D25-850C-4843-A60B-57F4B564369E}" sibTransId="{2411462C-5C64-407D-9055-207957D8B1EB}"/>
    <dgm:cxn modelId="{CB5A9517-7762-4B8A-B6E6-3312C30857AE}" type="presOf" srcId="{B6D959F2-3185-4541-91B2-1B315B012EE5}" destId="{DF951D22-F59A-4D62-BB7F-AE2DD381DDE4}" srcOrd="0" destOrd="0" presId="urn:microsoft.com/office/officeart/2005/8/layout/hProcess7"/>
    <dgm:cxn modelId="{B8D03F81-D994-4951-B409-EF9FAFC22FFD}" type="presParOf" srcId="{DC1BF10B-124E-4F80-8685-B83035F99B30}" destId="{8F7EA37E-471C-4AD6-BC2A-4863057DEEE1}" srcOrd="0" destOrd="0" presId="urn:microsoft.com/office/officeart/2005/8/layout/hProcess7"/>
    <dgm:cxn modelId="{977A01C2-92E9-461A-89DD-BA918C046870}" type="presParOf" srcId="{8F7EA37E-471C-4AD6-BC2A-4863057DEEE1}" destId="{98852E87-9622-491F-897D-BEA55594DB64}" srcOrd="0" destOrd="0" presId="urn:microsoft.com/office/officeart/2005/8/layout/hProcess7"/>
    <dgm:cxn modelId="{F533EB02-BD44-4936-B347-F295D24793F9}" type="presParOf" srcId="{8F7EA37E-471C-4AD6-BC2A-4863057DEEE1}" destId="{8CCEE949-5CEF-481A-8F28-67A79BFF50E0}" srcOrd="1" destOrd="0" presId="urn:microsoft.com/office/officeart/2005/8/layout/hProcess7"/>
    <dgm:cxn modelId="{C31A3BBA-A0EA-444C-BE2D-C18014EA9AA9}" type="presParOf" srcId="{8F7EA37E-471C-4AD6-BC2A-4863057DEEE1}" destId="{97FC8623-C0DC-4AD1-B934-A563BF9D9230}" srcOrd="2" destOrd="0" presId="urn:microsoft.com/office/officeart/2005/8/layout/hProcess7"/>
    <dgm:cxn modelId="{5D03309D-1721-413B-B8CB-C6BBA89C3CFD}" type="presParOf" srcId="{DC1BF10B-124E-4F80-8685-B83035F99B30}" destId="{EDCA6452-87CF-47E4-BFE3-D38DFB737A9D}" srcOrd="1" destOrd="0" presId="urn:microsoft.com/office/officeart/2005/8/layout/hProcess7"/>
    <dgm:cxn modelId="{59786D76-339A-449E-87C8-CAB3D31F7105}" type="presParOf" srcId="{DC1BF10B-124E-4F80-8685-B83035F99B30}" destId="{4E26F2AC-AD25-4F40-8A9C-6E549110314D}" srcOrd="2" destOrd="0" presId="urn:microsoft.com/office/officeart/2005/8/layout/hProcess7"/>
    <dgm:cxn modelId="{0774344F-851C-4E56-92E8-67E676A2AE39}" type="presParOf" srcId="{4E26F2AC-AD25-4F40-8A9C-6E549110314D}" destId="{C6EF9768-362C-4FD8-950E-EA9D06C1F56C}" srcOrd="0" destOrd="0" presId="urn:microsoft.com/office/officeart/2005/8/layout/hProcess7"/>
    <dgm:cxn modelId="{4BEA07E5-D2A5-46DD-BB53-8759BC9BFC0F}" type="presParOf" srcId="{4E26F2AC-AD25-4F40-8A9C-6E549110314D}" destId="{74B4BEDF-A8E3-42A0-A822-827AE005A3B6}" srcOrd="1" destOrd="0" presId="urn:microsoft.com/office/officeart/2005/8/layout/hProcess7"/>
    <dgm:cxn modelId="{9BB0F2D5-4552-476C-907E-02C65B72BEB7}" type="presParOf" srcId="{4E26F2AC-AD25-4F40-8A9C-6E549110314D}" destId="{9BE674BF-C08A-457C-B589-6E27B0E59C23}" srcOrd="2" destOrd="0" presId="urn:microsoft.com/office/officeart/2005/8/layout/hProcess7"/>
    <dgm:cxn modelId="{606B3A55-7CBC-46F9-8F45-589BA6ECB0BC}" type="presParOf" srcId="{DC1BF10B-124E-4F80-8685-B83035F99B30}" destId="{BABAAB13-547A-4709-8B70-4AE0FB500A05}" srcOrd="3" destOrd="0" presId="urn:microsoft.com/office/officeart/2005/8/layout/hProcess7"/>
    <dgm:cxn modelId="{4844BA54-35AA-4ED5-BFAC-9DAC0E839D79}" type="presParOf" srcId="{DC1BF10B-124E-4F80-8685-B83035F99B30}" destId="{3CC7A306-E86F-4798-A18F-35DB1E89868C}" srcOrd="4" destOrd="0" presId="urn:microsoft.com/office/officeart/2005/8/layout/hProcess7"/>
    <dgm:cxn modelId="{E6D56206-E7D7-43A8-B13C-C9265E7DE665}" type="presParOf" srcId="{3CC7A306-E86F-4798-A18F-35DB1E89868C}" destId="{4556EE27-F582-4B1F-BD14-0C505A5E2B2C}" srcOrd="0" destOrd="0" presId="urn:microsoft.com/office/officeart/2005/8/layout/hProcess7"/>
    <dgm:cxn modelId="{0B43AC80-A315-497E-99A7-E260CB698F56}" type="presParOf" srcId="{3CC7A306-E86F-4798-A18F-35DB1E89868C}" destId="{70EB53B3-B642-4AE4-B706-CA653AF91417}" srcOrd="1" destOrd="0" presId="urn:microsoft.com/office/officeart/2005/8/layout/hProcess7"/>
    <dgm:cxn modelId="{11D3271E-F210-41B3-BF98-422EEDCD7059}" type="presParOf" srcId="{3CC7A306-E86F-4798-A18F-35DB1E89868C}" destId="{DF951D22-F59A-4D62-BB7F-AE2DD381DDE4}" srcOrd="2" destOrd="0" presId="urn:microsoft.com/office/officeart/2005/8/layout/hProcess7"/>
  </dgm:cxnLst>
  <dgm:bg/>
  <dgm:whole/>
</dgm:dataModel>
</file>

<file path=ppt/diagrams/data2.xml><?xml version="1.0" encoding="utf-8"?>
<dgm:dataModel xmlns:dgm="http://schemas.openxmlformats.org/drawingml/2006/diagram" xmlns:a="http://schemas.openxmlformats.org/drawingml/2006/main">
  <dgm:ptLst>
    <dgm:pt modelId="{0FC8D7B4-65A2-4436-9CB6-0F05F5B4E73C}" type="doc">
      <dgm:prSet loTypeId="urn:microsoft.com/office/officeart/2005/8/layout/hProcess9" loCatId="process" qsTypeId="urn:microsoft.com/office/officeart/2005/8/quickstyle/3d7" qsCatId="3D" csTypeId="urn:microsoft.com/office/officeart/2005/8/colors/accent2_3" csCatId="accent2" phldr="1"/>
      <dgm:spPr/>
    </dgm:pt>
    <dgm:pt modelId="{F4AE68C8-B5BA-4A12-86D0-C21876C85AFE}">
      <dgm:prSet phldrT="[Text]"/>
      <dgm:spPr/>
      <dgm:t>
        <a:bodyPr/>
        <a:lstStyle/>
        <a:p>
          <a:r>
            <a:rPr lang="en-US" dirty="0" smtClean="0"/>
            <a:t>From here</a:t>
          </a:r>
          <a:endParaRPr lang="en-US" dirty="0"/>
        </a:p>
      </dgm:t>
    </dgm:pt>
    <dgm:pt modelId="{41C360B1-71D7-499D-B8C4-B56DD4A87AC7}" type="parTrans" cxnId="{4E889E41-C0D5-46D5-81CB-332A9D87EB42}">
      <dgm:prSet/>
      <dgm:spPr/>
      <dgm:t>
        <a:bodyPr/>
        <a:lstStyle/>
        <a:p>
          <a:endParaRPr lang="en-US"/>
        </a:p>
      </dgm:t>
    </dgm:pt>
    <dgm:pt modelId="{722082CC-3E88-4F36-990C-E9C60CDCCDCC}" type="sibTrans" cxnId="{4E889E41-C0D5-46D5-81CB-332A9D87EB42}">
      <dgm:prSet/>
      <dgm:spPr/>
      <dgm:t>
        <a:bodyPr/>
        <a:lstStyle/>
        <a:p>
          <a:endParaRPr lang="en-US"/>
        </a:p>
      </dgm:t>
    </dgm:pt>
    <dgm:pt modelId="{D49F567B-6B43-4F56-A611-A19BB91BE7D9}">
      <dgm:prSet phldrT="[Text]"/>
      <dgm:spPr/>
      <dgm:t>
        <a:bodyPr/>
        <a:lstStyle/>
        <a:p>
          <a:r>
            <a:rPr lang="en-US" dirty="0" smtClean="0"/>
            <a:t>To there</a:t>
          </a:r>
          <a:endParaRPr lang="en-US" dirty="0"/>
        </a:p>
      </dgm:t>
    </dgm:pt>
    <dgm:pt modelId="{AE2F6ED8-0FB2-4E5F-BCA4-F22F81C9A83B}" type="parTrans" cxnId="{F0E5350F-8B31-471F-AF31-38F2F47C27D4}">
      <dgm:prSet/>
      <dgm:spPr/>
      <dgm:t>
        <a:bodyPr/>
        <a:lstStyle/>
        <a:p>
          <a:endParaRPr lang="en-US"/>
        </a:p>
      </dgm:t>
    </dgm:pt>
    <dgm:pt modelId="{1642FEDC-D592-4CAA-A4A7-BF3A08873C81}" type="sibTrans" cxnId="{F0E5350F-8B31-471F-AF31-38F2F47C27D4}">
      <dgm:prSet/>
      <dgm:spPr/>
      <dgm:t>
        <a:bodyPr/>
        <a:lstStyle/>
        <a:p>
          <a:endParaRPr lang="en-US"/>
        </a:p>
      </dgm:t>
    </dgm:pt>
    <dgm:pt modelId="{06E98245-96DB-498E-BA79-09A8093EF87E}" type="pres">
      <dgm:prSet presAssocID="{0FC8D7B4-65A2-4436-9CB6-0F05F5B4E73C}" presName="CompostProcess" presStyleCnt="0">
        <dgm:presLayoutVars>
          <dgm:dir/>
          <dgm:resizeHandles val="exact"/>
        </dgm:presLayoutVars>
      </dgm:prSet>
      <dgm:spPr/>
    </dgm:pt>
    <dgm:pt modelId="{DC67B05E-45E7-4F48-B9AB-3B4A236BCD77}" type="pres">
      <dgm:prSet presAssocID="{0FC8D7B4-65A2-4436-9CB6-0F05F5B4E73C}" presName="arrow" presStyleLbl="bgShp" presStyleIdx="0" presStyleCnt="1"/>
      <dgm:spPr/>
    </dgm:pt>
    <dgm:pt modelId="{AB0535B8-243B-4059-B8A4-4B5CBEE0CA65}" type="pres">
      <dgm:prSet presAssocID="{0FC8D7B4-65A2-4436-9CB6-0F05F5B4E73C}" presName="linearProcess" presStyleCnt="0"/>
      <dgm:spPr/>
    </dgm:pt>
    <dgm:pt modelId="{2A7BB2AB-7B1E-4AA9-B8E2-AF4D7615A2EC}" type="pres">
      <dgm:prSet presAssocID="{F4AE68C8-B5BA-4A12-86D0-C21876C85AFE}" presName="textNode" presStyleLbl="node1" presStyleIdx="0" presStyleCnt="2">
        <dgm:presLayoutVars>
          <dgm:bulletEnabled val="1"/>
        </dgm:presLayoutVars>
      </dgm:prSet>
      <dgm:spPr/>
    </dgm:pt>
    <dgm:pt modelId="{2661A976-74CC-4C78-A0C6-4BC380B782B8}" type="pres">
      <dgm:prSet presAssocID="{722082CC-3E88-4F36-990C-E9C60CDCCDCC}" presName="sibTrans" presStyleCnt="0"/>
      <dgm:spPr/>
    </dgm:pt>
    <dgm:pt modelId="{9CAF1B02-90CD-48A5-9239-CADF4058934B}" type="pres">
      <dgm:prSet presAssocID="{D49F567B-6B43-4F56-A611-A19BB91BE7D9}" presName="textNode" presStyleLbl="node1" presStyleIdx="1" presStyleCnt="2">
        <dgm:presLayoutVars>
          <dgm:bulletEnabled val="1"/>
        </dgm:presLayoutVars>
      </dgm:prSet>
      <dgm:spPr/>
    </dgm:pt>
  </dgm:ptLst>
  <dgm:cxnLst>
    <dgm:cxn modelId="{4E889E41-C0D5-46D5-81CB-332A9D87EB42}" srcId="{0FC8D7B4-65A2-4436-9CB6-0F05F5B4E73C}" destId="{F4AE68C8-B5BA-4A12-86D0-C21876C85AFE}" srcOrd="0" destOrd="0" parTransId="{41C360B1-71D7-499D-B8C4-B56DD4A87AC7}" sibTransId="{722082CC-3E88-4F36-990C-E9C60CDCCDCC}"/>
    <dgm:cxn modelId="{A8FCFD80-F972-4A9E-9FE5-A0496AEAA6A2}" type="presOf" srcId="{F4AE68C8-B5BA-4A12-86D0-C21876C85AFE}" destId="{2A7BB2AB-7B1E-4AA9-B8E2-AF4D7615A2EC}" srcOrd="0" destOrd="0" presId="urn:microsoft.com/office/officeart/2005/8/layout/hProcess9"/>
    <dgm:cxn modelId="{B10AF898-A669-44E8-A394-9F69C6CC3693}" type="presOf" srcId="{0FC8D7B4-65A2-4436-9CB6-0F05F5B4E73C}" destId="{06E98245-96DB-498E-BA79-09A8093EF87E}" srcOrd="0" destOrd="0" presId="urn:microsoft.com/office/officeart/2005/8/layout/hProcess9"/>
    <dgm:cxn modelId="{6A4E81E5-F1F2-4344-8A26-E54235C26378}" type="presOf" srcId="{D49F567B-6B43-4F56-A611-A19BB91BE7D9}" destId="{9CAF1B02-90CD-48A5-9239-CADF4058934B}" srcOrd="0" destOrd="0" presId="urn:microsoft.com/office/officeart/2005/8/layout/hProcess9"/>
    <dgm:cxn modelId="{F0E5350F-8B31-471F-AF31-38F2F47C27D4}" srcId="{0FC8D7B4-65A2-4436-9CB6-0F05F5B4E73C}" destId="{D49F567B-6B43-4F56-A611-A19BB91BE7D9}" srcOrd="1" destOrd="0" parTransId="{AE2F6ED8-0FB2-4E5F-BCA4-F22F81C9A83B}" sibTransId="{1642FEDC-D592-4CAA-A4A7-BF3A08873C81}"/>
    <dgm:cxn modelId="{EE33B6D3-B91F-4055-8C71-25961BAE9BAB}" type="presParOf" srcId="{06E98245-96DB-498E-BA79-09A8093EF87E}" destId="{DC67B05E-45E7-4F48-B9AB-3B4A236BCD77}" srcOrd="0" destOrd="0" presId="urn:microsoft.com/office/officeart/2005/8/layout/hProcess9"/>
    <dgm:cxn modelId="{0F67536D-48C8-4D03-9F75-F485624DB989}" type="presParOf" srcId="{06E98245-96DB-498E-BA79-09A8093EF87E}" destId="{AB0535B8-243B-4059-B8A4-4B5CBEE0CA65}" srcOrd="1" destOrd="0" presId="urn:microsoft.com/office/officeart/2005/8/layout/hProcess9"/>
    <dgm:cxn modelId="{CA609DFE-D13F-474E-A3A6-11D2D041784B}" type="presParOf" srcId="{AB0535B8-243B-4059-B8A4-4B5CBEE0CA65}" destId="{2A7BB2AB-7B1E-4AA9-B8E2-AF4D7615A2EC}" srcOrd="0" destOrd="0" presId="urn:microsoft.com/office/officeart/2005/8/layout/hProcess9"/>
    <dgm:cxn modelId="{855FAE99-690C-48B3-B4F1-C262C177BC94}" type="presParOf" srcId="{AB0535B8-243B-4059-B8A4-4B5CBEE0CA65}" destId="{2661A976-74CC-4C78-A0C6-4BC380B782B8}" srcOrd="1" destOrd="0" presId="urn:microsoft.com/office/officeart/2005/8/layout/hProcess9"/>
    <dgm:cxn modelId="{A548276F-7EA1-4F90-A68B-E091FE7F9EE8}" type="presParOf" srcId="{AB0535B8-243B-4059-B8A4-4B5CBEE0CA65}" destId="{9CAF1B02-90CD-48A5-9239-CADF4058934B}" srcOrd="2" destOrd="0" presId="urn:microsoft.com/office/officeart/2005/8/layout/hProcess9"/>
  </dgm:cxnLst>
  <dgm:bg/>
  <dgm:whole/>
</dgm:dataModel>
</file>

<file path=ppt/diagrams/data3.xml><?xml version="1.0" encoding="utf-8"?>
<dgm:dataModel xmlns:dgm="http://schemas.openxmlformats.org/drawingml/2006/diagram" xmlns:a="http://schemas.openxmlformats.org/drawingml/2006/main">
  <dgm:ptLst>
    <dgm:pt modelId="{0FC8D7B4-65A2-4436-9CB6-0F05F5B4E73C}" type="doc">
      <dgm:prSet loTypeId="urn:microsoft.com/office/officeart/2005/8/layout/hProcess9" loCatId="process" qsTypeId="urn:microsoft.com/office/officeart/2005/8/quickstyle/3d7" qsCatId="3D" csTypeId="urn:microsoft.com/office/officeart/2005/8/colors/accent2_3" csCatId="accent2" phldr="1"/>
      <dgm:spPr/>
    </dgm:pt>
    <dgm:pt modelId="{F4AE68C8-B5BA-4A12-86D0-C21876C85AFE}">
      <dgm:prSet phldrT="[Text]"/>
      <dgm:spPr/>
      <dgm:t>
        <a:bodyPr/>
        <a:lstStyle/>
        <a:p>
          <a:r>
            <a:rPr lang="en-US" dirty="0" smtClean="0"/>
            <a:t>From here</a:t>
          </a:r>
          <a:endParaRPr lang="en-US" dirty="0"/>
        </a:p>
      </dgm:t>
    </dgm:pt>
    <dgm:pt modelId="{41C360B1-71D7-499D-B8C4-B56DD4A87AC7}" type="parTrans" cxnId="{4E889E41-C0D5-46D5-81CB-332A9D87EB42}">
      <dgm:prSet/>
      <dgm:spPr/>
      <dgm:t>
        <a:bodyPr/>
        <a:lstStyle/>
        <a:p>
          <a:endParaRPr lang="en-US"/>
        </a:p>
      </dgm:t>
    </dgm:pt>
    <dgm:pt modelId="{722082CC-3E88-4F36-990C-E9C60CDCCDCC}" type="sibTrans" cxnId="{4E889E41-C0D5-46D5-81CB-332A9D87EB42}">
      <dgm:prSet/>
      <dgm:spPr/>
      <dgm:t>
        <a:bodyPr/>
        <a:lstStyle/>
        <a:p>
          <a:endParaRPr lang="en-US"/>
        </a:p>
      </dgm:t>
    </dgm:pt>
    <dgm:pt modelId="{D49F567B-6B43-4F56-A611-A19BB91BE7D9}">
      <dgm:prSet phldrT="[Text]"/>
      <dgm:spPr/>
      <dgm:t>
        <a:bodyPr/>
        <a:lstStyle/>
        <a:p>
          <a:r>
            <a:rPr lang="en-US" dirty="0" smtClean="0"/>
            <a:t>To there</a:t>
          </a:r>
          <a:endParaRPr lang="en-US" dirty="0"/>
        </a:p>
      </dgm:t>
    </dgm:pt>
    <dgm:pt modelId="{AE2F6ED8-0FB2-4E5F-BCA4-F22F81C9A83B}" type="parTrans" cxnId="{F0E5350F-8B31-471F-AF31-38F2F47C27D4}">
      <dgm:prSet/>
      <dgm:spPr/>
      <dgm:t>
        <a:bodyPr/>
        <a:lstStyle/>
        <a:p>
          <a:endParaRPr lang="en-US"/>
        </a:p>
      </dgm:t>
    </dgm:pt>
    <dgm:pt modelId="{1642FEDC-D592-4CAA-A4A7-BF3A08873C81}" type="sibTrans" cxnId="{F0E5350F-8B31-471F-AF31-38F2F47C27D4}">
      <dgm:prSet/>
      <dgm:spPr/>
      <dgm:t>
        <a:bodyPr/>
        <a:lstStyle/>
        <a:p>
          <a:endParaRPr lang="en-US"/>
        </a:p>
      </dgm:t>
    </dgm:pt>
    <dgm:pt modelId="{06E98245-96DB-498E-BA79-09A8093EF87E}" type="pres">
      <dgm:prSet presAssocID="{0FC8D7B4-65A2-4436-9CB6-0F05F5B4E73C}" presName="CompostProcess" presStyleCnt="0">
        <dgm:presLayoutVars>
          <dgm:dir/>
          <dgm:resizeHandles val="exact"/>
        </dgm:presLayoutVars>
      </dgm:prSet>
      <dgm:spPr/>
    </dgm:pt>
    <dgm:pt modelId="{DC67B05E-45E7-4F48-B9AB-3B4A236BCD77}" type="pres">
      <dgm:prSet presAssocID="{0FC8D7B4-65A2-4436-9CB6-0F05F5B4E73C}" presName="arrow" presStyleLbl="bgShp" presStyleIdx="0" presStyleCnt="1"/>
      <dgm:spPr/>
    </dgm:pt>
    <dgm:pt modelId="{AB0535B8-243B-4059-B8A4-4B5CBEE0CA65}" type="pres">
      <dgm:prSet presAssocID="{0FC8D7B4-65A2-4436-9CB6-0F05F5B4E73C}" presName="linearProcess" presStyleCnt="0"/>
      <dgm:spPr/>
    </dgm:pt>
    <dgm:pt modelId="{2A7BB2AB-7B1E-4AA9-B8E2-AF4D7615A2EC}" type="pres">
      <dgm:prSet presAssocID="{F4AE68C8-B5BA-4A12-86D0-C21876C85AFE}" presName="textNode" presStyleLbl="node1" presStyleIdx="0" presStyleCnt="2">
        <dgm:presLayoutVars>
          <dgm:bulletEnabled val="1"/>
        </dgm:presLayoutVars>
      </dgm:prSet>
      <dgm:spPr/>
    </dgm:pt>
    <dgm:pt modelId="{2661A976-74CC-4C78-A0C6-4BC380B782B8}" type="pres">
      <dgm:prSet presAssocID="{722082CC-3E88-4F36-990C-E9C60CDCCDCC}" presName="sibTrans" presStyleCnt="0"/>
      <dgm:spPr/>
    </dgm:pt>
    <dgm:pt modelId="{9CAF1B02-90CD-48A5-9239-CADF4058934B}" type="pres">
      <dgm:prSet presAssocID="{D49F567B-6B43-4F56-A611-A19BB91BE7D9}" presName="textNode" presStyleLbl="node1" presStyleIdx="1" presStyleCnt="2">
        <dgm:presLayoutVars>
          <dgm:bulletEnabled val="1"/>
        </dgm:presLayoutVars>
      </dgm:prSet>
      <dgm:spPr/>
    </dgm:pt>
  </dgm:ptLst>
  <dgm:cxnLst>
    <dgm:cxn modelId="{8EE15954-75FF-4E1C-84C5-0AB8FF4BB279}" type="presOf" srcId="{0FC8D7B4-65A2-4436-9CB6-0F05F5B4E73C}" destId="{06E98245-96DB-498E-BA79-09A8093EF87E}" srcOrd="0" destOrd="0" presId="urn:microsoft.com/office/officeart/2005/8/layout/hProcess9"/>
    <dgm:cxn modelId="{DDD0F703-AEA2-42C9-82D3-91F5FE8438F1}" type="presOf" srcId="{F4AE68C8-B5BA-4A12-86D0-C21876C85AFE}" destId="{2A7BB2AB-7B1E-4AA9-B8E2-AF4D7615A2EC}" srcOrd="0" destOrd="0" presId="urn:microsoft.com/office/officeart/2005/8/layout/hProcess9"/>
    <dgm:cxn modelId="{60AFACDC-BF23-432B-B931-923F291DFFE2}" type="presOf" srcId="{D49F567B-6B43-4F56-A611-A19BB91BE7D9}" destId="{9CAF1B02-90CD-48A5-9239-CADF4058934B}" srcOrd="0" destOrd="0" presId="urn:microsoft.com/office/officeart/2005/8/layout/hProcess9"/>
    <dgm:cxn modelId="{4E889E41-C0D5-46D5-81CB-332A9D87EB42}" srcId="{0FC8D7B4-65A2-4436-9CB6-0F05F5B4E73C}" destId="{F4AE68C8-B5BA-4A12-86D0-C21876C85AFE}" srcOrd="0" destOrd="0" parTransId="{41C360B1-71D7-499D-B8C4-B56DD4A87AC7}" sibTransId="{722082CC-3E88-4F36-990C-E9C60CDCCDCC}"/>
    <dgm:cxn modelId="{F0E5350F-8B31-471F-AF31-38F2F47C27D4}" srcId="{0FC8D7B4-65A2-4436-9CB6-0F05F5B4E73C}" destId="{D49F567B-6B43-4F56-A611-A19BB91BE7D9}" srcOrd="1" destOrd="0" parTransId="{AE2F6ED8-0FB2-4E5F-BCA4-F22F81C9A83B}" sibTransId="{1642FEDC-D592-4CAA-A4A7-BF3A08873C81}"/>
    <dgm:cxn modelId="{85B1A63E-1DD5-4421-9320-8B793E891D9A}" type="presParOf" srcId="{06E98245-96DB-498E-BA79-09A8093EF87E}" destId="{DC67B05E-45E7-4F48-B9AB-3B4A236BCD77}" srcOrd="0" destOrd="0" presId="urn:microsoft.com/office/officeart/2005/8/layout/hProcess9"/>
    <dgm:cxn modelId="{0EC7D020-45E1-41A9-8B6D-20D0E43C47E8}" type="presParOf" srcId="{06E98245-96DB-498E-BA79-09A8093EF87E}" destId="{AB0535B8-243B-4059-B8A4-4B5CBEE0CA65}" srcOrd="1" destOrd="0" presId="urn:microsoft.com/office/officeart/2005/8/layout/hProcess9"/>
    <dgm:cxn modelId="{DE5F7A48-D682-472D-9CD7-EB0221FCA0F7}" type="presParOf" srcId="{AB0535B8-243B-4059-B8A4-4B5CBEE0CA65}" destId="{2A7BB2AB-7B1E-4AA9-B8E2-AF4D7615A2EC}" srcOrd="0" destOrd="0" presId="urn:microsoft.com/office/officeart/2005/8/layout/hProcess9"/>
    <dgm:cxn modelId="{BE6B34BC-98B6-4D53-9E46-40FC956B7BE7}" type="presParOf" srcId="{AB0535B8-243B-4059-B8A4-4B5CBEE0CA65}" destId="{2661A976-74CC-4C78-A0C6-4BC380B782B8}" srcOrd="1" destOrd="0" presId="urn:microsoft.com/office/officeart/2005/8/layout/hProcess9"/>
    <dgm:cxn modelId="{1B9BFC99-71D2-4005-90F1-BFDB677C3237}" type="presParOf" srcId="{AB0535B8-243B-4059-B8A4-4B5CBEE0CA65}" destId="{9CAF1B02-90CD-48A5-9239-CADF4058934B}" srcOrd="2" destOrd="0" presId="urn:microsoft.com/office/officeart/2005/8/layout/hProcess9"/>
  </dgm:cxnLst>
  <dgm:bg/>
  <dgm:whole/>
</dgm:dataModel>
</file>

<file path=ppt/diagrams/data4.xml><?xml version="1.0" encoding="utf-8"?>
<dgm:dataModel xmlns:dgm="http://schemas.openxmlformats.org/drawingml/2006/diagram" xmlns:a="http://schemas.openxmlformats.org/drawingml/2006/main">
  <dgm:ptLst>
    <dgm:pt modelId="{9831E5A9-CCAE-46BB-A54A-C9D28B84D6D7}" type="doc">
      <dgm:prSet loTypeId="urn:microsoft.com/office/officeart/2005/8/layout/radial6" loCatId="relationship" qsTypeId="urn:microsoft.com/office/officeart/2005/8/quickstyle/simple5" qsCatId="simple" csTypeId="urn:microsoft.com/office/officeart/2005/8/colors/accent2_2" csCatId="accent2" phldr="1"/>
      <dgm:spPr/>
      <dgm:t>
        <a:bodyPr/>
        <a:lstStyle/>
        <a:p>
          <a:endParaRPr lang="en-US"/>
        </a:p>
      </dgm:t>
    </dgm:pt>
    <dgm:pt modelId="{3773E444-54E1-4CFA-85FA-351A1CC815C7}">
      <dgm:prSet phldrT="[Text]"/>
      <dgm:spPr/>
      <dgm:t>
        <a:bodyPr/>
        <a:lstStyle/>
        <a:p>
          <a:r>
            <a:rPr lang="en-US" dirty="0" smtClean="0"/>
            <a:t>Self</a:t>
          </a:r>
          <a:endParaRPr lang="en-US" dirty="0"/>
        </a:p>
      </dgm:t>
    </dgm:pt>
    <dgm:pt modelId="{EAEBDA23-DD47-410A-8D6B-7C8C8BF70ED2}" type="parTrans" cxnId="{A225574F-5015-41DA-A030-796CC545E986}">
      <dgm:prSet/>
      <dgm:spPr/>
      <dgm:t>
        <a:bodyPr/>
        <a:lstStyle/>
        <a:p>
          <a:endParaRPr lang="en-US"/>
        </a:p>
      </dgm:t>
    </dgm:pt>
    <dgm:pt modelId="{16106606-12EE-48CB-91E2-F0A800DDA172}" type="sibTrans" cxnId="{A225574F-5015-41DA-A030-796CC545E986}">
      <dgm:prSet/>
      <dgm:spPr/>
      <dgm:t>
        <a:bodyPr/>
        <a:lstStyle/>
        <a:p>
          <a:endParaRPr lang="en-US"/>
        </a:p>
      </dgm:t>
    </dgm:pt>
    <dgm:pt modelId="{51640FCE-2569-4ABC-AFB3-7319A9B05A84}">
      <dgm:prSet phldrT="[Text]"/>
      <dgm:spPr/>
      <dgm:t>
        <a:bodyPr/>
        <a:lstStyle/>
        <a:p>
          <a:r>
            <a:rPr lang="en-US" dirty="0" smtClean="0"/>
            <a:t>You</a:t>
          </a:r>
          <a:endParaRPr lang="en-US" dirty="0"/>
        </a:p>
      </dgm:t>
    </dgm:pt>
    <dgm:pt modelId="{D46DE14C-10F6-4FDC-8B99-5D3E96696F24}" type="parTrans" cxnId="{E423F92C-E330-40E4-B3A4-24072E9B0854}">
      <dgm:prSet/>
      <dgm:spPr/>
      <dgm:t>
        <a:bodyPr/>
        <a:lstStyle/>
        <a:p>
          <a:endParaRPr lang="en-US"/>
        </a:p>
      </dgm:t>
    </dgm:pt>
    <dgm:pt modelId="{F2983C62-D5CF-4F91-9753-5E38A16A85A3}" type="sibTrans" cxnId="{E423F92C-E330-40E4-B3A4-24072E9B0854}">
      <dgm:prSet/>
      <dgm:spPr/>
      <dgm:t>
        <a:bodyPr/>
        <a:lstStyle/>
        <a:p>
          <a:endParaRPr lang="en-US"/>
        </a:p>
      </dgm:t>
    </dgm:pt>
    <dgm:pt modelId="{AB4650BE-2AC9-418D-A15D-CFC0FB3CAC43}">
      <dgm:prSet phldrT="[Text]"/>
      <dgm:spPr/>
      <dgm:t>
        <a:bodyPr/>
        <a:lstStyle/>
        <a:p>
          <a:r>
            <a:rPr lang="en-US" dirty="0" smtClean="0"/>
            <a:t>You</a:t>
          </a:r>
          <a:endParaRPr lang="en-US" dirty="0"/>
        </a:p>
      </dgm:t>
    </dgm:pt>
    <dgm:pt modelId="{20BD1E3B-9411-4FA0-A740-029B0B070039}" type="parTrans" cxnId="{BED85A07-BA63-433C-AE12-AC5C37AD22CB}">
      <dgm:prSet/>
      <dgm:spPr/>
      <dgm:t>
        <a:bodyPr/>
        <a:lstStyle/>
        <a:p>
          <a:endParaRPr lang="en-US"/>
        </a:p>
      </dgm:t>
    </dgm:pt>
    <dgm:pt modelId="{E2720C85-3B55-49B0-90F2-1F0EECCB9727}" type="sibTrans" cxnId="{BED85A07-BA63-433C-AE12-AC5C37AD22CB}">
      <dgm:prSet/>
      <dgm:spPr/>
      <dgm:t>
        <a:bodyPr/>
        <a:lstStyle/>
        <a:p>
          <a:endParaRPr lang="en-US"/>
        </a:p>
      </dgm:t>
    </dgm:pt>
    <dgm:pt modelId="{55275A8C-3794-47F6-BF12-FFC0D34D1E11}">
      <dgm:prSet phldrT="[Text]"/>
      <dgm:spPr/>
      <dgm:t>
        <a:bodyPr/>
        <a:lstStyle/>
        <a:p>
          <a:r>
            <a:rPr lang="en-US" dirty="0" smtClean="0"/>
            <a:t>You</a:t>
          </a:r>
          <a:endParaRPr lang="en-US" dirty="0"/>
        </a:p>
      </dgm:t>
    </dgm:pt>
    <dgm:pt modelId="{8C14CC87-901C-489A-8EF0-84C3A4E40A59}" type="parTrans" cxnId="{E38AC8A0-48E7-428B-8E88-C845D8A25099}">
      <dgm:prSet/>
      <dgm:spPr/>
      <dgm:t>
        <a:bodyPr/>
        <a:lstStyle/>
        <a:p>
          <a:endParaRPr lang="en-US"/>
        </a:p>
      </dgm:t>
    </dgm:pt>
    <dgm:pt modelId="{C4E8E999-A876-448B-ABF1-46781D100220}" type="sibTrans" cxnId="{E38AC8A0-48E7-428B-8E88-C845D8A25099}">
      <dgm:prSet/>
      <dgm:spPr/>
      <dgm:t>
        <a:bodyPr/>
        <a:lstStyle/>
        <a:p>
          <a:endParaRPr lang="en-US"/>
        </a:p>
      </dgm:t>
    </dgm:pt>
    <dgm:pt modelId="{BE622878-CD10-4737-B449-5D0F634BF779}">
      <dgm:prSet phldrT="[Text]"/>
      <dgm:spPr/>
      <dgm:t>
        <a:bodyPr/>
        <a:lstStyle/>
        <a:p>
          <a:r>
            <a:rPr lang="en-US" dirty="0" smtClean="0"/>
            <a:t>You</a:t>
          </a:r>
          <a:endParaRPr lang="en-US" dirty="0"/>
        </a:p>
      </dgm:t>
    </dgm:pt>
    <dgm:pt modelId="{29449978-F8F3-40B8-8F52-173904132662}" type="parTrans" cxnId="{FDD3C652-71B6-49E0-A340-E425566FDE1F}">
      <dgm:prSet/>
      <dgm:spPr/>
      <dgm:t>
        <a:bodyPr/>
        <a:lstStyle/>
        <a:p>
          <a:endParaRPr lang="en-US"/>
        </a:p>
      </dgm:t>
    </dgm:pt>
    <dgm:pt modelId="{EE85BC2F-C883-4901-9F2F-A9684E88E888}" type="sibTrans" cxnId="{FDD3C652-71B6-49E0-A340-E425566FDE1F}">
      <dgm:prSet/>
      <dgm:spPr/>
      <dgm:t>
        <a:bodyPr/>
        <a:lstStyle/>
        <a:p>
          <a:endParaRPr lang="en-US"/>
        </a:p>
      </dgm:t>
    </dgm:pt>
    <dgm:pt modelId="{9FB0533E-3C74-41D1-88C6-680A3058564A}" type="pres">
      <dgm:prSet presAssocID="{9831E5A9-CCAE-46BB-A54A-C9D28B84D6D7}" presName="Name0" presStyleCnt="0">
        <dgm:presLayoutVars>
          <dgm:chMax val="1"/>
          <dgm:dir/>
          <dgm:animLvl val="ctr"/>
          <dgm:resizeHandles val="exact"/>
        </dgm:presLayoutVars>
      </dgm:prSet>
      <dgm:spPr/>
    </dgm:pt>
    <dgm:pt modelId="{648840F5-A7EA-43BA-97BE-1B4ABB8EEC97}" type="pres">
      <dgm:prSet presAssocID="{3773E444-54E1-4CFA-85FA-351A1CC815C7}" presName="centerShape" presStyleLbl="node0" presStyleIdx="0" presStyleCnt="1"/>
      <dgm:spPr/>
    </dgm:pt>
    <dgm:pt modelId="{0B95361A-2670-45C4-8BE1-6A2ADB30BD4F}" type="pres">
      <dgm:prSet presAssocID="{51640FCE-2569-4ABC-AFB3-7319A9B05A84}" presName="node" presStyleLbl="node1" presStyleIdx="0" presStyleCnt="4">
        <dgm:presLayoutVars>
          <dgm:bulletEnabled val="1"/>
        </dgm:presLayoutVars>
      </dgm:prSet>
      <dgm:spPr/>
    </dgm:pt>
    <dgm:pt modelId="{362EE58B-F3ED-47E3-BBF8-CE808C9D18FF}" type="pres">
      <dgm:prSet presAssocID="{51640FCE-2569-4ABC-AFB3-7319A9B05A84}" presName="dummy" presStyleCnt="0"/>
      <dgm:spPr/>
    </dgm:pt>
    <dgm:pt modelId="{6BAFF8CF-E6CF-4606-99D8-6E97451A91A1}" type="pres">
      <dgm:prSet presAssocID="{F2983C62-D5CF-4F91-9753-5E38A16A85A3}" presName="sibTrans" presStyleLbl="sibTrans2D1" presStyleIdx="0" presStyleCnt="4"/>
      <dgm:spPr/>
    </dgm:pt>
    <dgm:pt modelId="{C404F517-F2F8-4BC3-9C55-A2D22D3D1C14}" type="pres">
      <dgm:prSet presAssocID="{AB4650BE-2AC9-418D-A15D-CFC0FB3CAC43}" presName="node" presStyleLbl="node1" presStyleIdx="1" presStyleCnt="4">
        <dgm:presLayoutVars>
          <dgm:bulletEnabled val="1"/>
        </dgm:presLayoutVars>
      </dgm:prSet>
      <dgm:spPr/>
    </dgm:pt>
    <dgm:pt modelId="{4E04B429-2FC2-4B5A-86F3-8FFBF3767599}" type="pres">
      <dgm:prSet presAssocID="{AB4650BE-2AC9-418D-A15D-CFC0FB3CAC43}" presName="dummy" presStyleCnt="0"/>
      <dgm:spPr/>
    </dgm:pt>
    <dgm:pt modelId="{91B17E53-6240-43A7-A053-A43057C34715}" type="pres">
      <dgm:prSet presAssocID="{E2720C85-3B55-49B0-90F2-1F0EECCB9727}" presName="sibTrans" presStyleLbl="sibTrans2D1" presStyleIdx="1" presStyleCnt="4"/>
      <dgm:spPr/>
    </dgm:pt>
    <dgm:pt modelId="{BBE3A522-902F-43A6-88F0-79215E747A44}" type="pres">
      <dgm:prSet presAssocID="{55275A8C-3794-47F6-BF12-FFC0D34D1E11}" presName="node" presStyleLbl="node1" presStyleIdx="2" presStyleCnt="4">
        <dgm:presLayoutVars>
          <dgm:bulletEnabled val="1"/>
        </dgm:presLayoutVars>
      </dgm:prSet>
      <dgm:spPr/>
    </dgm:pt>
    <dgm:pt modelId="{94822CE9-38FF-4D3D-B749-1BF019D156F1}" type="pres">
      <dgm:prSet presAssocID="{55275A8C-3794-47F6-BF12-FFC0D34D1E11}" presName="dummy" presStyleCnt="0"/>
      <dgm:spPr/>
    </dgm:pt>
    <dgm:pt modelId="{00DBB655-5C66-4CA7-AA5D-852EB39814CE}" type="pres">
      <dgm:prSet presAssocID="{C4E8E999-A876-448B-ABF1-46781D100220}" presName="sibTrans" presStyleLbl="sibTrans2D1" presStyleIdx="2" presStyleCnt="4"/>
      <dgm:spPr/>
    </dgm:pt>
    <dgm:pt modelId="{ED0BD797-D939-417C-B43D-28F2C8233F16}" type="pres">
      <dgm:prSet presAssocID="{BE622878-CD10-4737-B449-5D0F634BF779}" presName="node" presStyleLbl="node1" presStyleIdx="3" presStyleCnt="4">
        <dgm:presLayoutVars>
          <dgm:bulletEnabled val="1"/>
        </dgm:presLayoutVars>
      </dgm:prSet>
      <dgm:spPr/>
    </dgm:pt>
    <dgm:pt modelId="{10FE46B5-EA62-405E-B776-065CCE48848E}" type="pres">
      <dgm:prSet presAssocID="{BE622878-CD10-4737-B449-5D0F634BF779}" presName="dummy" presStyleCnt="0"/>
      <dgm:spPr/>
    </dgm:pt>
    <dgm:pt modelId="{1E10DA5C-8942-4503-A8D0-E7BEAF0435EB}" type="pres">
      <dgm:prSet presAssocID="{EE85BC2F-C883-4901-9F2F-A9684E88E888}" presName="sibTrans" presStyleLbl="sibTrans2D1" presStyleIdx="3" presStyleCnt="4"/>
      <dgm:spPr/>
    </dgm:pt>
  </dgm:ptLst>
  <dgm:cxnLst>
    <dgm:cxn modelId="{BED85A07-BA63-433C-AE12-AC5C37AD22CB}" srcId="{3773E444-54E1-4CFA-85FA-351A1CC815C7}" destId="{AB4650BE-2AC9-418D-A15D-CFC0FB3CAC43}" srcOrd="1" destOrd="0" parTransId="{20BD1E3B-9411-4FA0-A740-029B0B070039}" sibTransId="{E2720C85-3B55-49B0-90F2-1F0EECCB9727}"/>
    <dgm:cxn modelId="{E423F92C-E330-40E4-B3A4-24072E9B0854}" srcId="{3773E444-54E1-4CFA-85FA-351A1CC815C7}" destId="{51640FCE-2569-4ABC-AFB3-7319A9B05A84}" srcOrd="0" destOrd="0" parTransId="{D46DE14C-10F6-4FDC-8B99-5D3E96696F24}" sibTransId="{F2983C62-D5CF-4F91-9753-5E38A16A85A3}"/>
    <dgm:cxn modelId="{54A1B44F-9F5F-4C02-9604-A2CA146B047E}" type="presOf" srcId="{3773E444-54E1-4CFA-85FA-351A1CC815C7}" destId="{648840F5-A7EA-43BA-97BE-1B4ABB8EEC97}" srcOrd="0" destOrd="0" presId="urn:microsoft.com/office/officeart/2005/8/layout/radial6"/>
    <dgm:cxn modelId="{D08B01A5-544A-459A-B172-F20FB4E86E9D}" type="presOf" srcId="{E2720C85-3B55-49B0-90F2-1F0EECCB9727}" destId="{91B17E53-6240-43A7-A053-A43057C34715}" srcOrd="0" destOrd="0" presId="urn:microsoft.com/office/officeart/2005/8/layout/radial6"/>
    <dgm:cxn modelId="{AC48AD17-DBD2-4AF5-9D95-DADA906386AB}" type="presOf" srcId="{51640FCE-2569-4ABC-AFB3-7319A9B05A84}" destId="{0B95361A-2670-45C4-8BE1-6A2ADB30BD4F}" srcOrd="0" destOrd="0" presId="urn:microsoft.com/office/officeart/2005/8/layout/radial6"/>
    <dgm:cxn modelId="{6F4A92D1-1116-4073-B931-5BB467517216}" type="presOf" srcId="{55275A8C-3794-47F6-BF12-FFC0D34D1E11}" destId="{BBE3A522-902F-43A6-88F0-79215E747A44}" srcOrd="0" destOrd="0" presId="urn:microsoft.com/office/officeart/2005/8/layout/radial6"/>
    <dgm:cxn modelId="{A225574F-5015-41DA-A030-796CC545E986}" srcId="{9831E5A9-CCAE-46BB-A54A-C9D28B84D6D7}" destId="{3773E444-54E1-4CFA-85FA-351A1CC815C7}" srcOrd="0" destOrd="0" parTransId="{EAEBDA23-DD47-410A-8D6B-7C8C8BF70ED2}" sibTransId="{16106606-12EE-48CB-91E2-F0A800DDA172}"/>
    <dgm:cxn modelId="{61C77176-FBA0-42D7-80AF-7E6839567309}" type="presOf" srcId="{BE622878-CD10-4737-B449-5D0F634BF779}" destId="{ED0BD797-D939-417C-B43D-28F2C8233F16}" srcOrd="0" destOrd="0" presId="urn:microsoft.com/office/officeart/2005/8/layout/radial6"/>
    <dgm:cxn modelId="{FDD3C652-71B6-49E0-A340-E425566FDE1F}" srcId="{3773E444-54E1-4CFA-85FA-351A1CC815C7}" destId="{BE622878-CD10-4737-B449-5D0F634BF779}" srcOrd="3" destOrd="0" parTransId="{29449978-F8F3-40B8-8F52-173904132662}" sibTransId="{EE85BC2F-C883-4901-9F2F-A9684E88E888}"/>
    <dgm:cxn modelId="{FDC615F3-369C-4919-ABBE-0EB7CF6C5CBE}" type="presOf" srcId="{F2983C62-D5CF-4F91-9753-5E38A16A85A3}" destId="{6BAFF8CF-E6CF-4606-99D8-6E97451A91A1}" srcOrd="0" destOrd="0" presId="urn:microsoft.com/office/officeart/2005/8/layout/radial6"/>
    <dgm:cxn modelId="{AA283CD5-E513-4EB4-B135-59DA46309495}" type="presOf" srcId="{C4E8E999-A876-448B-ABF1-46781D100220}" destId="{00DBB655-5C66-4CA7-AA5D-852EB39814CE}" srcOrd="0" destOrd="0" presId="urn:microsoft.com/office/officeart/2005/8/layout/radial6"/>
    <dgm:cxn modelId="{E38AC8A0-48E7-428B-8E88-C845D8A25099}" srcId="{3773E444-54E1-4CFA-85FA-351A1CC815C7}" destId="{55275A8C-3794-47F6-BF12-FFC0D34D1E11}" srcOrd="2" destOrd="0" parTransId="{8C14CC87-901C-489A-8EF0-84C3A4E40A59}" sibTransId="{C4E8E999-A876-448B-ABF1-46781D100220}"/>
    <dgm:cxn modelId="{8646EF41-9C35-42CD-A0CA-5B8BC2E78204}" type="presOf" srcId="{AB4650BE-2AC9-418D-A15D-CFC0FB3CAC43}" destId="{C404F517-F2F8-4BC3-9C55-A2D22D3D1C14}" srcOrd="0" destOrd="0" presId="urn:microsoft.com/office/officeart/2005/8/layout/radial6"/>
    <dgm:cxn modelId="{2E8A8F3E-400F-4C3A-93A4-EB253C1C5644}" type="presOf" srcId="{9831E5A9-CCAE-46BB-A54A-C9D28B84D6D7}" destId="{9FB0533E-3C74-41D1-88C6-680A3058564A}" srcOrd="0" destOrd="0" presId="urn:microsoft.com/office/officeart/2005/8/layout/radial6"/>
    <dgm:cxn modelId="{89741BCB-A383-4697-ABA4-D36634FCDA06}" type="presOf" srcId="{EE85BC2F-C883-4901-9F2F-A9684E88E888}" destId="{1E10DA5C-8942-4503-A8D0-E7BEAF0435EB}" srcOrd="0" destOrd="0" presId="urn:microsoft.com/office/officeart/2005/8/layout/radial6"/>
    <dgm:cxn modelId="{B165E232-AE44-4F02-B953-74B7303A4878}" type="presParOf" srcId="{9FB0533E-3C74-41D1-88C6-680A3058564A}" destId="{648840F5-A7EA-43BA-97BE-1B4ABB8EEC97}" srcOrd="0" destOrd="0" presId="urn:microsoft.com/office/officeart/2005/8/layout/radial6"/>
    <dgm:cxn modelId="{C1E461A3-27DA-4329-B5D3-694462A118A3}" type="presParOf" srcId="{9FB0533E-3C74-41D1-88C6-680A3058564A}" destId="{0B95361A-2670-45C4-8BE1-6A2ADB30BD4F}" srcOrd="1" destOrd="0" presId="urn:microsoft.com/office/officeart/2005/8/layout/radial6"/>
    <dgm:cxn modelId="{56FD36AF-038B-46C6-8BF5-FB268681C2F5}" type="presParOf" srcId="{9FB0533E-3C74-41D1-88C6-680A3058564A}" destId="{362EE58B-F3ED-47E3-BBF8-CE808C9D18FF}" srcOrd="2" destOrd="0" presId="urn:microsoft.com/office/officeart/2005/8/layout/radial6"/>
    <dgm:cxn modelId="{BE6FEAE8-842D-4EB4-B835-A71CD5639B7B}" type="presParOf" srcId="{9FB0533E-3C74-41D1-88C6-680A3058564A}" destId="{6BAFF8CF-E6CF-4606-99D8-6E97451A91A1}" srcOrd="3" destOrd="0" presId="urn:microsoft.com/office/officeart/2005/8/layout/radial6"/>
    <dgm:cxn modelId="{E3FEBCB6-0BF6-4CA9-8286-886473D4BCF2}" type="presParOf" srcId="{9FB0533E-3C74-41D1-88C6-680A3058564A}" destId="{C404F517-F2F8-4BC3-9C55-A2D22D3D1C14}" srcOrd="4" destOrd="0" presId="urn:microsoft.com/office/officeart/2005/8/layout/radial6"/>
    <dgm:cxn modelId="{A2C23CA6-F6B8-4135-B973-574040DE2187}" type="presParOf" srcId="{9FB0533E-3C74-41D1-88C6-680A3058564A}" destId="{4E04B429-2FC2-4B5A-86F3-8FFBF3767599}" srcOrd="5" destOrd="0" presId="urn:microsoft.com/office/officeart/2005/8/layout/radial6"/>
    <dgm:cxn modelId="{48E6BA0C-3744-48AD-B645-A35866F97ED5}" type="presParOf" srcId="{9FB0533E-3C74-41D1-88C6-680A3058564A}" destId="{91B17E53-6240-43A7-A053-A43057C34715}" srcOrd="6" destOrd="0" presId="urn:microsoft.com/office/officeart/2005/8/layout/radial6"/>
    <dgm:cxn modelId="{1415DC66-9736-472B-A252-2EB6988DD2F9}" type="presParOf" srcId="{9FB0533E-3C74-41D1-88C6-680A3058564A}" destId="{BBE3A522-902F-43A6-88F0-79215E747A44}" srcOrd="7" destOrd="0" presId="urn:microsoft.com/office/officeart/2005/8/layout/radial6"/>
    <dgm:cxn modelId="{BC510D78-C849-436C-9413-101C1105E184}" type="presParOf" srcId="{9FB0533E-3C74-41D1-88C6-680A3058564A}" destId="{94822CE9-38FF-4D3D-B749-1BF019D156F1}" srcOrd="8" destOrd="0" presId="urn:microsoft.com/office/officeart/2005/8/layout/radial6"/>
    <dgm:cxn modelId="{75CAD8D0-1729-47C9-8225-AB8C195FEAB3}" type="presParOf" srcId="{9FB0533E-3C74-41D1-88C6-680A3058564A}" destId="{00DBB655-5C66-4CA7-AA5D-852EB39814CE}" srcOrd="9" destOrd="0" presId="urn:microsoft.com/office/officeart/2005/8/layout/radial6"/>
    <dgm:cxn modelId="{32D97B46-473C-48B4-861C-144AD8A9C163}" type="presParOf" srcId="{9FB0533E-3C74-41D1-88C6-680A3058564A}" destId="{ED0BD797-D939-417C-B43D-28F2C8233F16}" srcOrd="10" destOrd="0" presId="urn:microsoft.com/office/officeart/2005/8/layout/radial6"/>
    <dgm:cxn modelId="{382EE6AE-429B-4AF8-8BD5-56D6C1039F46}" type="presParOf" srcId="{9FB0533E-3C74-41D1-88C6-680A3058564A}" destId="{10FE46B5-EA62-405E-B776-065CCE48848E}" srcOrd="11" destOrd="0" presId="urn:microsoft.com/office/officeart/2005/8/layout/radial6"/>
    <dgm:cxn modelId="{01BBA4DF-9A4D-463D-9357-0135B7B59C99}" type="presParOf" srcId="{9FB0533E-3C74-41D1-88C6-680A3058564A}" destId="{1E10DA5C-8942-4503-A8D0-E7BEAF0435EB}" srcOrd="12" destOrd="0" presId="urn:microsoft.com/office/officeart/2005/8/layout/radial6"/>
  </dgm:cxnLst>
  <dgm:bg>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bg>
  <dgm:whole>
    <a:ln w="19050">
      <a:solidFill>
        <a:schemeClr val="accent5"/>
      </a:solidFill>
    </a:ln>
  </dgm:whole>
</dgm:dataModel>
</file>

<file path=ppt/diagrams/data5.xml><?xml version="1.0" encoding="utf-8"?>
<dgm:dataModel xmlns:dgm="http://schemas.openxmlformats.org/drawingml/2006/diagram" xmlns:a="http://schemas.openxmlformats.org/drawingml/2006/main">
  <dgm:ptLst>
    <dgm:pt modelId="{AC2596D3-69A9-4609-9C7A-F75C8BEA86E3}" type="doc">
      <dgm:prSet loTypeId="urn:microsoft.com/office/officeart/2005/8/layout/arrow1" loCatId="relationship" qsTypeId="urn:microsoft.com/office/officeart/2005/8/quickstyle/simple3" qsCatId="simple" csTypeId="urn:microsoft.com/office/officeart/2005/8/colors/accent1_2" csCatId="accent1" phldr="1"/>
      <dgm:spPr/>
      <dgm:t>
        <a:bodyPr/>
        <a:lstStyle/>
        <a:p>
          <a:endParaRPr lang="en-US"/>
        </a:p>
      </dgm:t>
    </dgm:pt>
    <dgm:pt modelId="{515E8C45-856B-4B2F-921E-472A6F752FA5}">
      <dgm:prSet phldrT="[Text]"/>
      <dgm:spPr/>
      <dgm:t>
        <a:bodyPr/>
        <a:lstStyle/>
        <a:p>
          <a:r>
            <a:rPr lang="en-US" dirty="0" smtClean="0"/>
            <a:t>My Interests</a:t>
          </a:r>
          <a:endParaRPr lang="en-US" dirty="0"/>
        </a:p>
      </dgm:t>
    </dgm:pt>
    <dgm:pt modelId="{CA68B492-F672-4332-BC53-2B7A86120186}" type="parTrans" cxnId="{5EA1622E-26E1-4B37-9D4B-471919155E66}">
      <dgm:prSet/>
      <dgm:spPr/>
      <dgm:t>
        <a:bodyPr/>
        <a:lstStyle/>
        <a:p>
          <a:endParaRPr lang="en-US"/>
        </a:p>
      </dgm:t>
    </dgm:pt>
    <dgm:pt modelId="{BF14BA1A-0CE9-4A5F-9131-2F9142E2CD68}" type="sibTrans" cxnId="{5EA1622E-26E1-4B37-9D4B-471919155E66}">
      <dgm:prSet/>
      <dgm:spPr/>
      <dgm:t>
        <a:bodyPr/>
        <a:lstStyle/>
        <a:p>
          <a:endParaRPr lang="en-US"/>
        </a:p>
      </dgm:t>
    </dgm:pt>
    <dgm:pt modelId="{C617F956-E83C-4185-8DB0-D1637B105D51}">
      <dgm:prSet phldrT="[Text]"/>
      <dgm:spPr/>
      <dgm:t>
        <a:bodyPr/>
        <a:lstStyle/>
        <a:p>
          <a:r>
            <a:rPr lang="en-US" dirty="0" smtClean="0"/>
            <a:t>Your Interests</a:t>
          </a:r>
          <a:endParaRPr lang="en-US" dirty="0"/>
        </a:p>
      </dgm:t>
    </dgm:pt>
    <dgm:pt modelId="{12687E23-4365-4EF0-9C0D-C49679A16EF7}" type="parTrans" cxnId="{9C334C70-9678-4FFE-A429-7B3E243A7B88}">
      <dgm:prSet/>
      <dgm:spPr/>
      <dgm:t>
        <a:bodyPr/>
        <a:lstStyle/>
        <a:p>
          <a:endParaRPr lang="en-US"/>
        </a:p>
      </dgm:t>
    </dgm:pt>
    <dgm:pt modelId="{63BCC139-764B-47CF-AA34-F05C4DCD2162}" type="sibTrans" cxnId="{9C334C70-9678-4FFE-A429-7B3E243A7B88}">
      <dgm:prSet/>
      <dgm:spPr/>
      <dgm:t>
        <a:bodyPr/>
        <a:lstStyle/>
        <a:p>
          <a:endParaRPr lang="en-US"/>
        </a:p>
      </dgm:t>
    </dgm:pt>
    <dgm:pt modelId="{94D333A5-FA9B-413B-A42E-6B15ED57ACAC}" type="pres">
      <dgm:prSet presAssocID="{AC2596D3-69A9-4609-9C7A-F75C8BEA86E3}" presName="cycle" presStyleCnt="0">
        <dgm:presLayoutVars>
          <dgm:dir/>
          <dgm:resizeHandles val="exact"/>
        </dgm:presLayoutVars>
      </dgm:prSet>
      <dgm:spPr/>
    </dgm:pt>
    <dgm:pt modelId="{01683AFC-2509-4DD1-86FE-7FF8FC4EEA17}" type="pres">
      <dgm:prSet presAssocID="{515E8C45-856B-4B2F-921E-472A6F752FA5}" presName="arrow" presStyleLbl="node1" presStyleIdx="0" presStyleCnt="2">
        <dgm:presLayoutVars>
          <dgm:bulletEnabled val="1"/>
        </dgm:presLayoutVars>
      </dgm:prSet>
      <dgm:spPr/>
      <dgm:t>
        <a:bodyPr/>
        <a:lstStyle/>
        <a:p>
          <a:endParaRPr lang="en-US"/>
        </a:p>
      </dgm:t>
    </dgm:pt>
    <dgm:pt modelId="{67B12F2D-AF46-4BB7-BE82-9C9C750CC9A6}" type="pres">
      <dgm:prSet presAssocID="{C617F956-E83C-4185-8DB0-D1637B105D51}" presName="arrow" presStyleLbl="node1" presStyleIdx="1" presStyleCnt="2">
        <dgm:presLayoutVars>
          <dgm:bulletEnabled val="1"/>
        </dgm:presLayoutVars>
      </dgm:prSet>
      <dgm:spPr/>
    </dgm:pt>
  </dgm:ptLst>
  <dgm:cxnLst>
    <dgm:cxn modelId="{5EA1622E-26E1-4B37-9D4B-471919155E66}" srcId="{AC2596D3-69A9-4609-9C7A-F75C8BEA86E3}" destId="{515E8C45-856B-4B2F-921E-472A6F752FA5}" srcOrd="0" destOrd="0" parTransId="{CA68B492-F672-4332-BC53-2B7A86120186}" sibTransId="{BF14BA1A-0CE9-4A5F-9131-2F9142E2CD68}"/>
    <dgm:cxn modelId="{9C334C70-9678-4FFE-A429-7B3E243A7B88}" srcId="{AC2596D3-69A9-4609-9C7A-F75C8BEA86E3}" destId="{C617F956-E83C-4185-8DB0-D1637B105D51}" srcOrd="1" destOrd="0" parTransId="{12687E23-4365-4EF0-9C0D-C49679A16EF7}" sibTransId="{63BCC139-764B-47CF-AA34-F05C4DCD2162}"/>
    <dgm:cxn modelId="{9E90E9AB-A7D8-4DB6-A9FE-1CD6D06869C7}" type="presOf" srcId="{C617F956-E83C-4185-8DB0-D1637B105D51}" destId="{67B12F2D-AF46-4BB7-BE82-9C9C750CC9A6}" srcOrd="0" destOrd="0" presId="urn:microsoft.com/office/officeart/2005/8/layout/arrow1"/>
    <dgm:cxn modelId="{83E8A6B2-F4C0-4EF7-9AE4-C5CA28197EEF}" type="presOf" srcId="{515E8C45-856B-4B2F-921E-472A6F752FA5}" destId="{01683AFC-2509-4DD1-86FE-7FF8FC4EEA17}" srcOrd="0" destOrd="0" presId="urn:microsoft.com/office/officeart/2005/8/layout/arrow1"/>
    <dgm:cxn modelId="{5A0E562D-2B8E-4AF0-93D4-C66657FF37EC}" type="presOf" srcId="{AC2596D3-69A9-4609-9C7A-F75C8BEA86E3}" destId="{94D333A5-FA9B-413B-A42E-6B15ED57ACAC}" srcOrd="0" destOrd="0" presId="urn:microsoft.com/office/officeart/2005/8/layout/arrow1"/>
    <dgm:cxn modelId="{40C3ADA7-4403-495D-BF8A-45A8E909E532}" type="presParOf" srcId="{94D333A5-FA9B-413B-A42E-6B15ED57ACAC}" destId="{01683AFC-2509-4DD1-86FE-7FF8FC4EEA17}" srcOrd="0" destOrd="0" presId="urn:microsoft.com/office/officeart/2005/8/layout/arrow1"/>
    <dgm:cxn modelId="{80FFB2EE-DC97-45E9-B8C5-CD26BAD593FA}" type="presParOf" srcId="{94D333A5-FA9B-413B-A42E-6B15ED57ACAC}" destId="{67B12F2D-AF46-4BB7-BE82-9C9C750CC9A6}" srcOrd="1" destOrd="0" presId="urn:microsoft.com/office/officeart/2005/8/layout/arrow1"/>
  </dgm:cxnLst>
  <dgm:bg/>
  <dgm:whole/>
</dgm:dataModel>
</file>

<file path=ppt/diagrams/data6.xml><?xml version="1.0" encoding="utf-8"?>
<dgm:dataModel xmlns:dgm="http://schemas.openxmlformats.org/drawingml/2006/diagram" xmlns:a="http://schemas.openxmlformats.org/drawingml/2006/main">
  <dgm:ptLst>
    <dgm:pt modelId="{7682B373-995C-422C-A5DB-947E08783086}" type="doc">
      <dgm:prSet loTypeId="urn:microsoft.com/office/officeart/2005/8/layout/process1" loCatId="process" qsTypeId="urn:microsoft.com/office/officeart/2005/8/quickstyle/simple5" qsCatId="simple" csTypeId="urn:microsoft.com/office/officeart/2005/8/colors/accent1_2" csCatId="accent1" phldr="1"/>
      <dgm:spPr/>
    </dgm:pt>
    <dgm:pt modelId="{8E0F6126-459D-4236-8082-3B309068B8E9}">
      <dgm:prSet phldrT="[Text]"/>
      <dgm:spPr/>
      <dgm:t>
        <a:bodyPr/>
        <a:lstStyle/>
        <a:p>
          <a:r>
            <a:rPr lang="en-US" dirty="0" smtClean="0"/>
            <a:t>After a lifetime?</a:t>
          </a:r>
          <a:endParaRPr lang="en-US" dirty="0"/>
        </a:p>
      </dgm:t>
    </dgm:pt>
    <dgm:pt modelId="{A98BE4EF-F95C-4D57-897B-49778223E71D}" type="parTrans" cxnId="{20A237D4-F257-44D6-A9B4-677CB1F9351E}">
      <dgm:prSet/>
      <dgm:spPr/>
      <dgm:t>
        <a:bodyPr/>
        <a:lstStyle/>
        <a:p>
          <a:endParaRPr lang="en-US"/>
        </a:p>
      </dgm:t>
    </dgm:pt>
    <dgm:pt modelId="{39CE1721-26E7-4C53-A08D-84C753E11562}" type="sibTrans" cxnId="{20A237D4-F257-44D6-A9B4-677CB1F9351E}">
      <dgm:prSet/>
      <dgm:spPr/>
      <dgm:t>
        <a:bodyPr/>
        <a:lstStyle/>
        <a:p>
          <a:endParaRPr lang="en-US"/>
        </a:p>
      </dgm:t>
    </dgm:pt>
    <dgm:pt modelId="{559DCA30-DDF4-4FA4-B8A7-07BDB918B2FE}">
      <dgm:prSet phldrT="[Text]"/>
      <dgm:spPr/>
      <dgm:t>
        <a:bodyPr/>
        <a:lstStyle/>
        <a:p>
          <a:r>
            <a:rPr lang="en-US" dirty="0" smtClean="0"/>
            <a:t>Slavery, Death</a:t>
          </a:r>
          <a:endParaRPr lang="en-US" dirty="0"/>
        </a:p>
      </dgm:t>
    </dgm:pt>
    <dgm:pt modelId="{ED4F58A3-9199-4739-8464-82D97F43278B}" type="parTrans" cxnId="{F2E96584-9241-4480-B882-161F4A05A23F}">
      <dgm:prSet/>
      <dgm:spPr/>
      <dgm:t>
        <a:bodyPr/>
        <a:lstStyle/>
        <a:p>
          <a:endParaRPr lang="en-US"/>
        </a:p>
      </dgm:t>
    </dgm:pt>
    <dgm:pt modelId="{FE20EE22-232D-4E95-9120-EB4117BB2663}" type="sibTrans" cxnId="{F2E96584-9241-4480-B882-161F4A05A23F}">
      <dgm:prSet/>
      <dgm:spPr/>
      <dgm:t>
        <a:bodyPr/>
        <a:lstStyle/>
        <a:p>
          <a:endParaRPr lang="en-US"/>
        </a:p>
      </dgm:t>
    </dgm:pt>
    <dgm:pt modelId="{699CEB9F-1CA0-4BEB-B1E0-DD36AAC58048}" type="pres">
      <dgm:prSet presAssocID="{7682B373-995C-422C-A5DB-947E08783086}" presName="Name0" presStyleCnt="0">
        <dgm:presLayoutVars>
          <dgm:dir/>
          <dgm:resizeHandles val="exact"/>
        </dgm:presLayoutVars>
      </dgm:prSet>
      <dgm:spPr/>
    </dgm:pt>
    <dgm:pt modelId="{1EE9EE63-2F3E-409A-AE09-8E90D2E41F28}" type="pres">
      <dgm:prSet presAssocID="{8E0F6126-459D-4236-8082-3B309068B8E9}" presName="node" presStyleLbl="node1" presStyleIdx="0" presStyleCnt="2">
        <dgm:presLayoutVars>
          <dgm:bulletEnabled val="1"/>
        </dgm:presLayoutVars>
      </dgm:prSet>
      <dgm:spPr/>
      <dgm:t>
        <a:bodyPr/>
        <a:lstStyle/>
        <a:p>
          <a:endParaRPr lang="en-US"/>
        </a:p>
      </dgm:t>
    </dgm:pt>
    <dgm:pt modelId="{1B449724-7C3D-49A9-ACFC-23BB0EC4958F}" type="pres">
      <dgm:prSet presAssocID="{39CE1721-26E7-4C53-A08D-84C753E11562}" presName="sibTrans" presStyleLbl="sibTrans2D1" presStyleIdx="0" presStyleCnt="1"/>
      <dgm:spPr/>
    </dgm:pt>
    <dgm:pt modelId="{B0F0005C-65E5-42D2-8C09-506C2E1DF5B9}" type="pres">
      <dgm:prSet presAssocID="{39CE1721-26E7-4C53-A08D-84C753E11562}" presName="connectorText" presStyleLbl="sibTrans2D1" presStyleIdx="0" presStyleCnt="1"/>
      <dgm:spPr/>
    </dgm:pt>
    <dgm:pt modelId="{A050CDF6-A598-46AA-A7DE-BB71045C0098}" type="pres">
      <dgm:prSet presAssocID="{559DCA30-DDF4-4FA4-B8A7-07BDB918B2FE}" presName="node" presStyleLbl="node1" presStyleIdx="1" presStyleCnt="2">
        <dgm:presLayoutVars>
          <dgm:bulletEnabled val="1"/>
        </dgm:presLayoutVars>
      </dgm:prSet>
      <dgm:spPr/>
      <dgm:t>
        <a:bodyPr/>
        <a:lstStyle/>
        <a:p>
          <a:endParaRPr lang="en-US"/>
        </a:p>
      </dgm:t>
    </dgm:pt>
  </dgm:ptLst>
  <dgm:cxnLst>
    <dgm:cxn modelId="{5D29E0C6-C710-401B-9240-D87635A6E8F1}" type="presOf" srcId="{39CE1721-26E7-4C53-A08D-84C753E11562}" destId="{B0F0005C-65E5-42D2-8C09-506C2E1DF5B9}" srcOrd="1" destOrd="0" presId="urn:microsoft.com/office/officeart/2005/8/layout/process1"/>
    <dgm:cxn modelId="{F2E96584-9241-4480-B882-161F4A05A23F}" srcId="{7682B373-995C-422C-A5DB-947E08783086}" destId="{559DCA30-DDF4-4FA4-B8A7-07BDB918B2FE}" srcOrd="1" destOrd="0" parTransId="{ED4F58A3-9199-4739-8464-82D97F43278B}" sibTransId="{FE20EE22-232D-4E95-9120-EB4117BB2663}"/>
    <dgm:cxn modelId="{20A237D4-F257-44D6-A9B4-677CB1F9351E}" srcId="{7682B373-995C-422C-A5DB-947E08783086}" destId="{8E0F6126-459D-4236-8082-3B309068B8E9}" srcOrd="0" destOrd="0" parTransId="{A98BE4EF-F95C-4D57-897B-49778223E71D}" sibTransId="{39CE1721-26E7-4C53-A08D-84C753E11562}"/>
    <dgm:cxn modelId="{C0F8A315-9B82-4B7E-84CA-41977FDA22C9}" type="presOf" srcId="{7682B373-995C-422C-A5DB-947E08783086}" destId="{699CEB9F-1CA0-4BEB-B1E0-DD36AAC58048}" srcOrd="0" destOrd="0" presId="urn:microsoft.com/office/officeart/2005/8/layout/process1"/>
    <dgm:cxn modelId="{607BF400-F622-42AA-BDCC-9B01B306DFA7}" type="presOf" srcId="{8E0F6126-459D-4236-8082-3B309068B8E9}" destId="{1EE9EE63-2F3E-409A-AE09-8E90D2E41F28}" srcOrd="0" destOrd="0" presId="urn:microsoft.com/office/officeart/2005/8/layout/process1"/>
    <dgm:cxn modelId="{83845D8F-7210-47A9-A1AD-08F561D1B4D0}" type="presOf" srcId="{559DCA30-DDF4-4FA4-B8A7-07BDB918B2FE}" destId="{A050CDF6-A598-46AA-A7DE-BB71045C0098}" srcOrd="0" destOrd="0" presId="urn:microsoft.com/office/officeart/2005/8/layout/process1"/>
    <dgm:cxn modelId="{D513EA42-0077-4561-B4FA-A315C6CFCAAB}" type="presOf" srcId="{39CE1721-26E7-4C53-A08D-84C753E11562}" destId="{1B449724-7C3D-49A9-ACFC-23BB0EC4958F}" srcOrd="0" destOrd="0" presId="urn:microsoft.com/office/officeart/2005/8/layout/process1"/>
    <dgm:cxn modelId="{1E28F24F-7A4D-4016-9C38-3761883D33EC}" type="presParOf" srcId="{699CEB9F-1CA0-4BEB-B1E0-DD36AAC58048}" destId="{1EE9EE63-2F3E-409A-AE09-8E90D2E41F28}" srcOrd="0" destOrd="0" presId="urn:microsoft.com/office/officeart/2005/8/layout/process1"/>
    <dgm:cxn modelId="{2826AD93-BEAA-4187-990D-1B256BA300AE}" type="presParOf" srcId="{699CEB9F-1CA0-4BEB-B1E0-DD36AAC58048}" destId="{1B449724-7C3D-49A9-ACFC-23BB0EC4958F}" srcOrd="1" destOrd="0" presId="urn:microsoft.com/office/officeart/2005/8/layout/process1"/>
    <dgm:cxn modelId="{D6ACA17D-AD5D-42F4-BB06-D0115D7DEF79}" type="presParOf" srcId="{1B449724-7C3D-49A9-ACFC-23BB0EC4958F}" destId="{B0F0005C-65E5-42D2-8C09-506C2E1DF5B9}" srcOrd="0" destOrd="0" presId="urn:microsoft.com/office/officeart/2005/8/layout/process1"/>
    <dgm:cxn modelId="{6740872E-41D3-4202-B837-358F999F3458}" type="presParOf" srcId="{699CEB9F-1CA0-4BEB-B1E0-DD36AAC58048}" destId="{A050CDF6-A598-46AA-A7DE-BB71045C0098}" srcOrd="2" destOrd="0" presId="urn:microsoft.com/office/officeart/2005/8/layout/process1"/>
  </dgm:cxnLst>
  <dgm:bg/>
  <dgm:whole/>
</dgm:dataModel>
</file>

<file path=ppt/diagrams/data7.xml><?xml version="1.0" encoding="utf-8"?>
<dgm:dataModel xmlns:dgm="http://schemas.openxmlformats.org/drawingml/2006/diagram" xmlns:a="http://schemas.openxmlformats.org/drawingml/2006/main">
  <dgm:ptLst>
    <dgm:pt modelId="{00D8540F-D8F6-4CD5-85D8-B5D3B0F8180F}"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C4DF8490-0275-4885-94A6-A1DD6EB5B0BD}">
      <dgm:prSet phldrT="[Text]"/>
      <dgm:spPr/>
      <dgm:t>
        <a:bodyPr/>
        <a:lstStyle/>
        <a:p>
          <a:r>
            <a:rPr lang="en-US" dirty="0" smtClean="0"/>
            <a:t>People who love it?</a:t>
          </a:r>
          <a:endParaRPr lang="en-US" dirty="0"/>
        </a:p>
      </dgm:t>
    </dgm:pt>
    <dgm:pt modelId="{28468FDA-27ED-4C8A-8FCC-538AB4A8C05B}" type="parTrans" cxnId="{5B48E1D8-7F00-4B41-9D60-0B0F65ED1C40}">
      <dgm:prSet/>
      <dgm:spPr/>
      <dgm:t>
        <a:bodyPr/>
        <a:lstStyle/>
        <a:p>
          <a:endParaRPr lang="en-US"/>
        </a:p>
      </dgm:t>
    </dgm:pt>
    <dgm:pt modelId="{16F7CDB4-479E-402B-976E-6A120F56CBEE}" type="sibTrans" cxnId="{5B48E1D8-7F00-4B41-9D60-0B0F65ED1C40}">
      <dgm:prSet/>
      <dgm:spPr/>
      <dgm:t>
        <a:bodyPr/>
        <a:lstStyle/>
        <a:p>
          <a:endParaRPr lang="en-US"/>
        </a:p>
      </dgm:t>
    </dgm:pt>
    <dgm:pt modelId="{7C69D492-7F16-4FE8-AD2A-20FCEDAD7CD0}">
      <dgm:prSet phldrT="[Text]"/>
      <dgm:spPr/>
      <dgm:t>
        <a:bodyPr/>
        <a:lstStyle/>
        <a:p>
          <a:r>
            <a:rPr lang="en-US" dirty="0" smtClean="0"/>
            <a:t>“</a:t>
          </a:r>
          <a:r>
            <a:rPr lang="en-US" dirty="0" smtClean="0"/>
            <a:t>Let me tell you again, as I have before, that anyone living that sort of life will not inherit the Kingdom of God.”</a:t>
          </a:r>
          <a:endParaRPr lang="en-US" dirty="0"/>
        </a:p>
      </dgm:t>
    </dgm:pt>
    <dgm:pt modelId="{80DCADED-5E0D-4A70-9969-556996344A4C}" type="parTrans" cxnId="{890A9115-15D5-4FAF-A3BA-2121B0ED566F}">
      <dgm:prSet/>
      <dgm:spPr/>
      <dgm:t>
        <a:bodyPr/>
        <a:lstStyle/>
        <a:p>
          <a:endParaRPr lang="en-US"/>
        </a:p>
      </dgm:t>
    </dgm:pt>
    <dgm:pt modelId="{E2D31B84-25CB-4F2F-9ED2-D3681F6C2ABE}" type="sibTrans" cxnId="{890A9115-15D5-4FAF-A3BA-2121B0ED566F}">
      <dgm:prSet/>
      <dgm:spPr/>
      <dgm:t>
        <a:bodyPr/>
        <a:lstStyle/>
        <a:p>
          <a:endParaRPr lang="en-US"/>
        </a:p>
      </dgm:t>
    </dgm:pt>
    <dgm:pt modelId="{E7FB3ACB-8B50-45BD-B583-682D5B5B0615}">
      <dgm:prSet phldrT="[Text]"/>
      <dgm:spPr/>
      <dgm:t>
        <a:bodyPr/>
        <a:lstStyle/>
        <a:p>
          <a:r>
            <a:rPr lang="en-US" dirty="0" smtClean="0"/>
            <a:t>Living far, far away from God’s world...alienated.</a:t>
          </a:r>
          <a:endParaRPr lang="en-US" dirty="0"/>
        </a:p>
      </dgm:t>
    </dgm:pt>
    <dgm:pt modelId="{30A88D13-3EA2-4DB9-8CB2-7E69666C87CC}" type="parTrans" cxnId="{4B461644-D1D7-4B47-87F9-116BE8471FC8}">
      <dgm:prSet/>
      <dgm:spPr/>
      <dgm:t>
        <a:bodyPr/>
        <a:lstStyle/>
        <a:p>
          <a:endParaRPr lang="en-US"/>
        </a:p>
      </dgm:t>
    </dgm:pt>
    <dgm:pt modelId="{DA70E5B1-49CB-4A9F-A11B-E15C6B4079E7}" type="sibTrans" cxnId="{4B461644-D1D7-4B47-87F9-116BE8471FC8}">
      <dgm:prSet/>
      <dgm:spPr/>
      <dgm:t>
        <a:bodyPr/>
        <a:lstStyle/>
        <a:p>
          <a:endParaRPr lang="en-US"/>
        </a:p>
      </dgm:t>
    </dgm:pt>
    <dgm:pt modelId="{595FA851-9BEC-4F8D-B559-FDBB62DC3BF8}" type="pres">
      <dgm:prSet presAssocID="{00D8540F-D8F6-4CD5-85D8-B5D3B0F8180F}" presName="theList" presStyleCnt="0">
        <dgm:presLayoutVars>
          <dgm:dir/>
          <dgm:animLvl val="lvl"/>
          <dgm:resizeHandles val="exact"/>
        </dgm:presLayoutVars>
      </dgm:prSet>
      <dgm:spPr/>
    </dgm:pt>
    <dgm:pt modelId="{2E40D912-BC4E-4A0F-97D1-59554E7BBEF2}" type="pres">
      <dgm:prSet presAssocID="{C4DF8490-0275-4885-94A6-A1DD6EB5B0BD}" presName="compNode" presStyleCnt="0"/>
      <dgm:spPr/>
    </dgm:pt>
    <dgm:pt modelId="{E24EDF9A-2EE7-42E5-A88F-2989AC331AE1}" type="pres">
      <dgm:prSet presAssocID="{C4DF8490-0275-4885-94A6-A1DD6EB5B0BD}" presName="aNode" presStyleLbl="bgShp" presStyleIdx="0" presStyleCnt="1"/>
      <dgm:spPr/>
      <dgm:t>
        <a:bodyPr/>
        <a:lstStyle/>
        <a:p>
          <a:endParaRPr lang="en-US"/>
        </a:p>
      </dgm:t>
    </dgm:pt>
    <dgm:pt modelId="{8AD4659C-3CE7-46D0-955F-CD5E741655CE}" type="pres">
      <dgm:prSet presAssocID="{C4DF8490-0275-4885-94A6-A1DD6EB5B0BD}" presName="textNode" presStyleLbl="bgShp" presStyleIdx="0" presStyleCnt="1"/>
      <dgm:spPr/>
      <dgm:t>
        <a:bodyPr/>
        <a:lstStyle/>
        <a:p>
          <a:endParaRPr lang="en-US"/>
        </a:p>
      </dgm:t>
    </dgm:pt>
    <dgm:pt modelId="{702B9CFC-808F-4EEC-A6A1-3666A070935F}" type="pres">
      <dgm:prSet presAssocID="{C4DF8490-0275-4885-94A6-A1DD6EB5B0BD}" presName="compChildNode" presStyleCnt="0"/>
      <dgm:spPr/>
    </dgm:pt>
    <dgm:pt modelId="{778852F6-5B75-47C1-92CA-5B34F4B330EF}" type="pres">
      <dgm:prSet presAssocID="{C4DF8490-0275-4885-94A6-A1DD6EB5B0BD}" presName="theInnerList" presStyleCnt="0"/>
      <dgm:spPr/>
    </dgm:pt>
    <dgm:pt modelId="{37CF5CB4-B020-47B2-B8D8-14F93F15E01C}" type="pres">
      <dgm:prSet presAssocID="{7C69D492-7F16-4FE8-AD2A-20FCEDAD7CD0}" presName="childNode" presStyleLbl="node1" presStyleIdx="0" presStyleCnt="2">
        <dgm:presLayoutVars>
          <dgm:bulletEnabled val="1"/>
        </dgm:presLayoutVars>
      </dgm:prSet>
      <dgm:spPr/>
      <dgm:t>
        <a:bodyPr/>
        <a:lstStyle/>
        <a:p>
          <a:endParaRPr lang="en-US"/>
        </a:p>
      </dgm:t>
    </dgm:pt>
    <dgm:pt modelId="{C295C898-661B-48EF-979A-4420838F8CB5}" type="pres">
      <dgm:prSet presAssocID="{7C69D492-7F16-4FE8-AD2A-20FCEDAD7CD0}" presName="aSpace2" presStyleCnt="0"/>
      <dgm:spPr/>
    </dgm:pt>
    <dgm:pt modelId="{89F83FE0-4C99-4789-937A-51F2D9A4C76B}" type="pres">
      <dgm:prSet presAssocID="{E7FB3ACB-8B50-45BD-B583-682D5B5B0615}" presName="childNode" presStyleLbl="node1" presStyleIdx="1" presStyleCnt="2">
        <dgm:presLayoutVars>
          <dgm:bulletEnabled val="1"/>
        </dgm:presLayoutVars>
      </dgm:prSet>
      <dgm:spPr/>
      <dgm:t>
        <a:bodyPr/>
        <a:lstStyle/>
        <a:p>
          <a:endParaRPr lang="en-US"/>
        </a:p>
      </dgm:t>
    </dgm:pt>
  </dgm:ptLst>
  <dgm:cxnLst>
    <dgm:cxn modelId="{27B2DEC6-245C-4CB1-9022-442B9F64FC6B}" type="presOf" srcId="{C4DF8490-0275-4885-94A6-A1DD6EB5B0BD}" destId="{8AD4659C-3CE7-46D0-955F-CD5E741655CE}" srcOrd="1" destOrd="0" presId="urn:microsoft.com/office/officeart/2005/8/layout/lProcess2"/>
    <dgm:cxn modelId="{890A9115-15D5-4FAF-A3BA-2121B0ED566F}" srcId="{C4DF8490-0275-4885-94A6-A1DD6EB5B0BD}" destId="{7C69D492-7F16-4FE8-AD2A-20FCEDAD7CD0}" srcOrd="0" destOrd="0" parTransId="{80DCADED-5E0D-4A70-9969-556996344A4C}" sibTransId="{E2D31B84-25CB-4F2F-9ED2-D3681F6C2ABE}"/>
    <dgm:cxn modelId="{D43DD6A8-4002-4768-B396-62C38D1D20D7}" type="presOf" srcId="{C4DF8490-0275-4885-94A6-A1DD6EB5B0BD}" destId="{E24EDF9A-2EE7-42E5-A88F-2989AC331AE1}" srcOrd="0" destOrd="0" presId="urn:microsoft.com/office/officeart/2005/8/layout/lProcess2"/>
    <dgm:cxn modelId="{4B461644-D1D7-4B47-87F9-116BE8471FC8}" srcId="{C4DF8490-0275-4885-94A6-A1DD6EB5B0BD}" destId="{E7FB3ACB-8B50-45BD-B583-682D5B5B0615}" srcOrd="1" destOrd="0" parTransId="{30A88D13-3EA2-4DB9-8CB2-7E69666C87CC}" sibTransId="{DA70E5B1-49CB-4A9F-A11B-E15C6B4079E7}"/>
    <dgm:cxn modelId="{7EEC24DA-A59D-4244-BEAC-219FE99F800D}" type="presOf" srcId="{E7FB3ACB-8B50-45BD-B583-682D5B5B0615}" destId="{89F83FE0-4C99-4789-937A-51F2D9A4C76B}" srcOrd="0" destOrd="0" presId="urn:microsoft.com/office/officeart/2005/8/layout/lProcess2"/>
    <dgm:cxn modelId="{29B2813F-CD7D-4666-B2F7-6C55BDF522A3}" type="presOf" srcId="{00D8540F-D8F6-4CD5-85D8-B5D3B0F8180F}" destId="{595FA851-9BEC-4F8D-B559-FDBB62DC3BF8}" srcOrd="0" destOrd="0" presId="urn:microsoft.com/office/officeart/2005/8/layout/lProcess2"/>
    <dgm:cxn modelId="{5B48E1D8-7F00-4B41-9D60-0B0F65ED1C40}" srcId="{00D8540F-D8F6-4CD5-85D8-B5D3B0F8180F}" destId="{C4DF8490-0275-4885-94A6-A1DD6EB5B0BD}" srcOrd="0" destOrd="0" parTransId="{28468FDA-27ED-4C8A-8FCC-538AB4A8C05B}" sibTransId="{16F7CDB4-479E-402B-976E-6A120F56CBEE}"/>
    <dgm:cxn modelId="{17A0CF34-E0CC-46BB-BF98-0F6ADF2BA9C8}" type="presOf" srcId="{7C69D492-7F16-4FE8-AD2A-20FCEDAD7CD0}" destId="{37CF5CB4-B020-47B2-B8D8-14F93F15E01C}" srcOrd="0" destOrd="0" presId="urn:microsoft.com/office/officeart/2005/8/layout/lProcess2"/>
    <dgm:cxn modelId="{F32A95ED-205C-4A3F-B373-0002C7752CBF}" type="presParOf" srcId="{595FA851-9BEC-4F8D-B559-FDBB62DC3BF8}" destId="{2E40D912-BC4E-4A0F-97D1-59554E7BBEF2}" srcOrd="0" destOrd="0" presId="urn:microsoft.com/office/officeart/2005/8/layout/lProcess2"/>
    <dgm:cxn modelId="{89F95349-A3C9-48BF-8B68-8AE0A1EE0BDE}" type="presParOf" srcId="{2E40D912-BC4E-4A0F-97D1-59554E7BBEF2}" destId="{E24EDF9A-2EE7-42E5-A88F-2989AC331AE1}" srcOrd="0" destOrd="0" presId="urn:microsoft.com/office/officeart/2005/8/layout/lProcess2"/>
    <dgm:cxn modelId="{A6F856A5-BEB5-4D6D-9D72-70EB9C2B36D0}" type="presParOf" srcId="{2E40D912-BC4E-4A0F-97D1-59554E7BBEF2}" destId="{8AD4659C-3CE7-46D0-955F-CD5E741655CE}" srcOrd="1" destOrd="0" presId="urn:microsoft.com/office/officeart/2005/8/layout/lProcess2"/>
    <dgm:cxn modelId="{3CF28D68-0B32-428D-A331-A4E435C263D1}" type="presParOf" srcId="{2E40D912-BC4E-4A0F-97D1-59554E7BBEF2}" destId="{702B9CFC-808F-4EEC-A6A1-3666A070935F}" srcOrd="2" destOrd="0" presId="urn:microsoft.com/office/officeart/2005/8/layout/lProcess2"/>
    <dgm:cxn modelId="{2F1A6F78-F418-4B4D-8F09-7CDCCAE1A50F}" type="presParOf" srcId="{702B9CFC-808F-4EEC-A6A1-3666A070935F}" destId="{778852F6-5B75-47C1-92CA-5B34F4B330EF}" srcOrd="0" destOrd="0" presId="urn:microsoft.com/office/officeart/2005/8/layout/lProcess2"/>
    <dgm:cxn modelId="{AEF15A32-2B33-46CF-AFAA-B6C6B84698D1}" type="presParOf" srcId="{778852F6-5B75-47C1-92CA-5B34F4B330EF}" destId="{37CF5CB4-B020-47B2-B8D8-14F93F15E01C}" srcOrd="0" destOrd="0" presId="urn:microsoft.com/office/officeart/2005/8/layout/lProcess2"/>
    <dgm:cxn modelId="{1008AC17-401E-41EC-B0DA-DA0BEFF4B473}" type="presParOf" srcId="{778852F6-5B75-47C1-92CA-5B34F4B330EF}" destId="{C295C898-661B-48EF-979A-4420838F8CB5}" srcOrd="1" destOrd="0" presId="urn:microsoft.com/office/officeart/2005/8/layout/lProcess2"/>
    <dgm:cxn modelId="{618CF658-CBC0-425E-808E-A71F80D6D9FA}" type="presParOf" srcId="{778852F6-5B75-47C1-92CA-5B34F4B330EF}" destId="{89F83FE0-4C99-4789-937A-51F2D9A4C76B}" srcOrd="2" destOrd="0" presId="urn:microsoft.com/office/officeart/2005/8/layout/lProcess2"/>
  </dgm:cxnLst>
  <dgm:bg/>
  <dgm:whole/>
</dgm:dataModel>
</file>

<file path=ppt/diagrams/data8.xml><?xml version="1.0" encoding="utf-8"?>
<dgm:dataModel xmlns:dgm="http://schemas.openxmlformats.org/drawingml/2006/diagram" xmlns:a="http://schemas.openxmlformats.org/drawingml/2006/main">
  <dgm:ptLst>
    <dgm:pt modelId="{B134F0F6-6C24-48C8-BD43-09907C50EA0E}" type="doc">
      <dgm:prSet loTypeId="urn:microsoft.com/office/officeart/2005/8/layout/arrow1" loCatId="relationship" qsTypeId="urn:microsoft.com/office/officeart/2005/8/quickstyle/simple3" qsCatId="simple" csTypeId="urn:microsoft.com/office/officeart/2005/8/colors/accent3_2" csCatId="accent3" phldr="1"/>
      <dgm:spPr/>
      <dgm:t>
        <a:bodyPr/>
        <a:lstStyle/>
        <a:p>
          <a:endParaRPr lang="en-US"/>
        </a:p>
      </dgm:t>
    </dgm:pt>
    <dgm:pt modelId="{EE1076CB-6772-45DB-A0A6-B6E8434CB2F9}">
      <dgm:prSet phldrT="[Text]"/>
      <dgm:spPr/>
      <dgm:t>
        <a:bodyPr/>
        <a:lstStyle/>
        <a:p>
          <a:r>
            <a:rPr lang="en-US" dirty="0" smtClean="0"/>
            <a:t>Christians in Turmoil</a:t>
          </a:r>
          <a:endParaRPr lang="en-US" dirty="0"/>
        </a:p>
      </dgm:t>
    </dgm:pt>
    <dgm:pt modelId="{1398EDAC-0D29-4EB2-97C6-4A3ECFD52863}" type="parTrans" cxnId="{ECD0A1CC-74EA-497B-BC36-373AEB34E70A}">
      <dgm:prSet/>
      <dgm:spPr/>
      <dgm:t>
        <a:bodyPr/>
        <a:lstStyle/>
        <a:p>
          <a:endParaRPr lang="en-US"/>
        </a:p>
      </dgm:t>
    </dgm:pt>
    <dgm:pt modelId="{FE02F546-9CB1-4CF5-9B5E-15E716EEE361}" type="sibTrans" cxnId="{ECD0A1CC-74EA-497B-BC36-373AEB34E70A}">
      <dgm:prSet/>
      <dgm:spPr/>
      <dgm:t>
        <a:bodyPr/>
        <a:lstStyle/>
        <a:p>
          <a:endParaRPr lang="en-US"/>
        </a:p>
      </dgm:t>
    </dgm:pt>
    <dgm:pt modelId="{B08AFD17-5973-43E2-882B-CF45A9297FFF}" type="pres">
      <dgm:prSet presAssocID="{B134F0F6-6C24-48C8-BD43-09907C50EA0E}" presName="cycle" presStyleCnt="0">
        <dgm:presLayoutVars>
          <dgm:dir/>
          <dgm:resizeHandles val="exact"/>
        </dgm:presLayoutVars>
      </dgm:prSet>
      <dgm:spPr/>
    </dgm:pt>
    <dgm:pt modelId="{ABE6B05E-9C2A-40C6-AA2D-B4BED3B12616}" type="pres">
      <dgm:prSet presAssocID="{EE1076CB-6772-45DB-A0A6-B6E8434CB2F9}" presName="arrow" presStyleLbl="node1" presStyleIdx="0" presStyleCnt="1">
        <dgm:presLayoutVars>
          <dgm:bulletEnabled val="1"/>
        </dgm:presLayoutVars>
      </dgm:prSet>
      <dgm:spPr>
        <a:prstGeom prst="leftArrow">
          <a:avLst/>
        </a:prstGeom>
      </dgm:spPr>
      <dgm:t>
        <a:bodyPr/>
        <a:lstStyle/>
        <a:p>
          <a:endParaRPr lang="en-US"/>
        </a:p>
      </dgm:t>
    </dgm:pt>
  </dgm:ptLst>
  <dgm:cxnLst>
    <dgm:cxn modelId="{ECD0A1CC-74EA-497B-BC36-373AEB34E70A}" srcId="{B134F0F6-6C24-48C8-BD43-09907C50EA0E}" destId="{EE1076CB-6772-45DB-A0A6-B6E8434CB2F9}" srcOrd="0" destOrd="0" parTransId="{1398EDAC-0D29-4EB2-97C6-4A3ECFD52863}" sibTransId="{FE02F546-9CB1-4CF5-9B5E-15E716EEE361}"/>
    <dgm:cxn modelId="{84611D51-3799-4B5D-8B10-DA1AA6FE93AE}" type="presOf" srcId="{EE1076CB-6772-45DB-A0A6-B6E8434CB2F9}" destId="{ABE6B05E-9C2A-40C6-AA2D-B4BED3B12616}" srcOrd="0" destOrd="0" presId="urn:microsoft.com/office/officeart/2005/8/layout/arrow1"/>
    <dgm:cxn modelId="{A940AB90-82C0-4CBE-BAE3-0E430980BE9E}" type="presOf" srcId="{B134F0F6-6C24-48C8-BD43-09907C50EA0E}" destId="{B08AFD17-5973-43E2-882B-CF45A9297FFF}" srcOrd="0" destOrd="0" presId="urn:microsoft.com/office/officeart/2005/8/layout/arrow1"/>
    <dgm:cxn modelId="{F776F0DE-4447-4D3A-B581-8F130BABE541}" type="presParOf" srcId="{B08AFD17-5973-43E2-882B-CF45A9297FFF}" destId="{ABE6B05E-9C2A-40C6-AA2D-B4BED3B12616}" srcOrd="0" destOrd="0" presId="urn:microsoft.com/office/officeart/2005/8/layout/arrow1"/>
  </dgm:cxnLst>
  <dgm:bg/>
  <dgm:whole/>
</dgm:dataModel>
</file>

<file path=ppt/diagrams/data9.xml><?xml version="1.0" encoding="utf-8"?>
<dgm:dataModel xmlns:dgm="http://schemas.openxmlformats.org/drawingml/2006/diagram" xmlns:a="http://schemas.openxmlformats.org/drawingml/2006/main">
  <dgm:ptLst>
    <dgm:pt modelId="{60D37A23-8391-431A-BC6D-CBBDE46B0DDD}"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en-US"/>
        </a:p>
      </dgm:t>
    </dgm:pt>
    <dgm:pt modelId="{AF6B4282-C686-4C2F-B5D7-F9C242B170BB}">
      <dgm:prSet phldrT="[Text]"/>
      <dgm:spPr/>
      <dgm:t>
        <a:bodyPr/>
        <a:lstStyle/>
        <a:p>
          <a:r>
            <a:rPr lang="en-US" dirty="0" smtClean="0"/>
            <a:t>Beast Within</a:t>
          </a:r>
          <a:endParaRPr lang="en-US" dirty="0"/>
        </a:p>
      </dgm:t>
    </dgm:pt>
    <dgm:pt modelId="{F28DDC6A-F606-49EC-9531-4BA57301A870}" type="parTrans" cxnId="{44E0CFAB-98DD-4A4D-9879-1880592AB5D9}">
      <dgm:prSet/>
      <dgm:spPr/>
      <dgm:t>
        <a:bodyPr/>
        <a:lstStyle/>
        <a:p>
          <a:endParaRPr lang="en-US"/>
        </a:p>
      </dgm:t>
    </dgm:pt>
    <dgm:pt modelId="{2220F839-89AF-4522-AA38-BD5328A834EB}" type="sibTrans" cxnId="{44E0CFAB-98DD-4A4D-9879-1880592AB5D9}">
      <dgm:prSet/>
      <dgm:spPr/>
      <dgm:t>
        <a:bodyPr/>
        <a:lstStyle/>
        <a:p>
          <a:endParaRPr lang="en-US"/>
        </a:p>
      </dgm:t>
    </dgm:pt>
    <dgm:pt modelId="{D03039B3-3228-4D50-8CDB-3B0CB3C7B50A}">
      <dgm:prSet phldrT="[Text]"/>
      <dgm:spPr/>
      <dgm:t>
        <a:bodyPr/>
        <a:lstStyle/>
        <a:p>
          <a:r>
            <a:rPr lang="en-US" dirty="0" smtClean="0"/>
            <a:t>Others-Centered</a:t>
          </a:r>
          <a:endParaRPr lang="en-US" dirty="0"/>
        </a:p>
      </dgm:t>
    </dgm:pt>
    <dgm:pt modelId="{1A5DADB5-855E-41AB-A7FD-4CB7C19DA10C}" type="parTrans" cxnId="{DE9B268D-61E8-4331-857A-361E3E132D01}">
      <dgm:prSet/>
      <dgm:spPr/>
      <dgm:t>
        <a:bodyPr/>
        <a:lstStyle/>
        <a:p>
          <a:endParaRPr lang="en-US"/>
        </a:p>
      </dgm:t>
    </dgm:pt>
    <dgm:pt modelId="{118E0F59-1DB8-4421-8895-3F731F9DD829}" type="sibTrans" cxnId="{DE9B268D-61E8-4331-857A-361E3E132D01}">
      <dgm:prSet/>
      <dgm:spPr/>
      <dgm:t>
        <a:bodyPr/>
        <a:lstStyle/>
        <a:p>
          <a:endParaRPr lang="en-US"/>
        </a:p>
      </dgm:t>
    </dgm:pt>
    <dgm:pt modelId="{26A4B7DA-C734-40F2-9496-334337614036}" type="pres">
      <dgm:prSet presAssocID="{60D37A23-8391-431A-BC6D-CBBDE46B0DDD}" presName="compositeShape" presStyleCnt="0">
        <dgm:presLayoutVars>
          <dgm:chMax val="2"/>
          <dgm:dir/>
          <dgm:resizeHandles val="exact"/>
        </dgm:presLayoutVars>
      </dgm:prSet>
      <dgm:spPr/>
    </dgm:pt>
    <dgm:pt modelId="{647741D8-3D86-4521-878C-95F22A07F85F}" type="pres">
      <dgm:prSet presAssocID="{60D37A23-8391-431A-BC6D-CBBDE46B0DDD}" presName="ribbon" presStyleLbl="node1" presStyleIdx="0" presStyleCnt="1"/>
      <dgm:spPr/>
    </dgm:pt>
    <dgm:pt modelId="{1FC2B7A1-5713-488F-AB85-D3079AD38396}" type="pres">
      <dgm:prSet presAssocID="{60D37A23-8391-431A-BC6D-CBBDE46B0DDD}" presName="leftArrowText" presStyleLbl="node1" presStyleIdx="0" presStyleCnt="1">
        <dgm:presLayoutVars>
          <dgm:chMax val="0"/>
          <dgm:bulletEnabled val="1"/>
        </dgm:presLayoutVars>
      </dgm:prSet>
      <dgm:spPr/>
    </dgm:pt>
    <dgm:pt modelId="{2910BF8C-4A0D-4772-BED0-0C417C3CF206}" type="pres">
      <dgm:prSet presAssocID="{60D37A23-8391-431A-BC6D-CBBDE46B0DDD}" presName="rightArrowText" presStyleLbl="node1" presStyleIdx="0" presStyleCnt="1">
        <dgm:presLayoutVars>
          <dgm:chMax val="0"/>
          <dgm:bulletEnabled val="1"/>
        </dgm:presLayoutVars>
      </dgm:prSet>
      <dgm:spPr/>
      <dgm:t>
        <a:bodyPr/>
        <a:lstStyle/>
        <a:p>
          <a:endParaRPr lang="en-US"/>
        </a:p>
      </dgm:t>
    </dgm:pt>
  </dgm:ptLst>
  <dgm:cxnLst>
    <dgm:cxn modelId="{65B472F6-AEC7-4739-983B-77951E43D5A5}" type="presOf" srcId="{AF6B4282-C686-4C2F-B5D7-F9C242B170BB}" destId="{1FC2B7A1-5713-488F-AB85-D3079AD38396}" srcOrd="0" destOrd="0" presId="urn:microsoft.com/office/officeart/2005/8/layout/arrow6"/>
    <dgm:cxn modelId="{44E0CFAB-98DD-4A4D-9879-1880592AB5D9}" srcId="{60D37A23-8391-431A-BC6D-CBBDE46B0DDD}" destId="{AF6B4282-C686-4C2F-B5D7-F9C242B170BB}" srcOrd="0" destOrd="0" parTransId="{F28DDC6A-F606-49EC-9531-4BA57301A870}" sibTransId="{2220F839-89AF-4522-AA38-BD5328A834EB}"/>
    <dgm:cxn modelId="{DE9B268D-61E8-4331-857A-361E3E132D01}" srcId="{60D37A23-8391-431A-BC6D-CBBDE46B0DDD}" destId="{D03039B3-3228-4D50-8CDB-3B0CB3C7B50A}" srcOrd="1" destOrd="0" parTransId="{1A5DADB5-855E-41AB-A7FD-4CB7C19DA10C}" sibTransId="{118E0F59-1DB8-4421-8895-3F731F9DD829}"/>
    <dgm:cxn modelId="{BC0F3B0E-1696-4F82-BC92-00B45198F143}" type="presOf" srcId="{60D37A23-8391-431A-BC6D-CBBDE46B0DDD}" destId="{26A4B7DA-C734-40F2-9496-334337614036}" srcOrd="0" destOrd="0" presId="urn:microsoft.com/office/officeart/2005/8/layout/arrow6"/>
    <dgm:cxn modelId="{94132D12-9357-4FAE-B9B7-D92269727A7E}" type="presOf" srcId="{D03039B3-3228-4D50-8CDB-3B0CB3C7B50A}" destId="{2910BF8C-4A0D-4772-BED0-0C417C3CF206}" srcOrd="0" destOrd="0" presId="urn:microsoft.com/office/officeart/2005/8/layout/arrow6"/>
    <dgm:cxn modelId="{CFD98C0D-7FB2-42EF-B95C-556600DD3BD1}" type="presParOf" srcId="{26A4B7DA-C734-40F2-9496-334337614036}" destId="{647741D8-3D86-4521-878C-95F22A07F85F}" srcOrd="0" destOrd="0" presId="urn:microsoft.com/office/officeart/2005/8/layout/arrow6"/>
    <dgm:cxn modelId="{9150292E-227C-49B7-A7EA-64A05A536CEE}" type="presParOf" srcId="{26A4B7DA-C734-40F2-9496-334337614036}" destId="{1FC2B7A1-5713-488F-AB85-D3079AD38396}" srcOrd="1" destOrd="0" presId="urn:microsoft.com/office/officeart/2005/8/layout/arrow6"/>
    <dgm:cxn modelId="{59BC5D2D-FD9D-427A-ABCB-A129FA4DDE2A}" type="presParOf" srcId="{26A4B7DA-C734-40F2-9496-334337614036}" destId="{2910BF8C-4A0D-4772-BED0-0C417C3CF206}" srcOrd="2" destOrd="0" presId="urn:microsoft.com/office/officeart/2005/8/layout/arrow6"/>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1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A1C675-9B83-4A19-8AA6-B5B9CC9E0AA4}" type="datetimeFigureOut">
              <a:rPr lang="en-US" smtClean="0"/>
              <a:t>1/17/2009</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804D75-05D2-4245-9E41-823DECD5E85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FREEDOM of RELIG!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THUS: Communism=FARCE</a:t>
            </a:r>
          </a:p>
          <a:p>
            <a:r>
              <a:rPr lang="en-US" dirty="0" smtClean="0"/>
              <a:t> &gt; From: UTOPIAN DREAMS</a:t>
            </a:r>
          </a:p>
          <a:p>
            <a:r>
              <a:rPr lang="en-US" dirty="0" smtClean="0"/>
              <a:t>    “Let’s all just get along…”</a:t>
            </a:r>
          </a:p>
          <a:p>
            <a:endParaRPr lang="en-US" dirty="0" smtClean="0"/>
          </a:p>
          <a:p>
            <a:r>
              <a:rPr lang="en-US" dirty="0" smtClean="0"/>
              <a:t> * To: BLOODY DICTATORSHIP</a:t>
            </a:r>
          </a:p>
          <a:p>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THUS: French Revolution</a:t>
            </a:r>
          </a:p>
          <a:p>
            <a:r>
              <a:rPr lang="en-US" dirty="0" smtClean="0"/>
              <a:t> &gt; From: UTOPIAN DREAMS</a:t>
            </a:r>
          </a:p>
          <a:p>
            <a:r>
              <a:rPr lang="en-US" dirty="0" smtClean="0"/>
              <a:t>    “Man</a:t>
            </a:r>
            <a:r>
              <a:rPr lang="en-US" baseline="0" dirty="0" smtClean="0"/>
              <a:t> is basically GOOD…</a:t>
            </a:r>
            <a:r>
              <a:rPr lang="en-US" dirty="0" smtClean="0"/>
              <a:t>”</a:t>
            </a:r>
          </a:p>
          <a:p>
            <a:r>
              <a:rPr lang="en-US" dirty="0" smtClean="0"/>
              <a:t> &gt; To: BLOODY DECAPITAT.</a:t>
            </a:r>
          </a:p>
          <a:p>
            <a:r>
              <a:rPr lang="en-US" dirty="0" smtClean="0"/>
              <a:t> </a:t>
            </a:r>
            <a:r>
              <a:rPr lang="en-US" baseline="0" dirty="0" smtClean="0"/>
              <a:t>   (With some humor)</a:t>
            </a:r>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what the SELF-LIFE looks like…</a:t>
            </a:r>
          </a:p>
          <a:p>
            <a:endParaRPr lang="en-US" dirty="0" smtClean="0"/>
          </a:p>
          <a:p>
            <a:r>
              <a:rPr lang="en-US" dirty="0" smtClean="0"/>
              <a:t> &gt; Supposedly “Friends”, but</a:t>
            </a:r>
            <a:r>
              <a:rPr lang="en-US" baseline="0" dirty="0" smtClean="0"/>
              <a:t> NOT REALLY</a:t>
            </a:r>
          </a:p>
          <a:p>
            <a:r>
              <a:rPr lang="en-US" dirty="0" smtClean="0"/>
              <a:t> &gt; Always looking @ how YOU affect ME!</a:t>
            </a:r>
          </a:p>
          <a:p>
            <a:r>
              <a:rPr lang="en-US" dirty="0" smtClean="0"/>
              <a:t>    WHEN You’re INCONVENIENT, then GOODBYE!</a:t>
            </a:r>
          </a:p>
          <a:p>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PAY a HEAVY PRICE to USE people…</a:t>
            </a:r>
          </a:p>
          <a:p>
            <a:r>
              <a:rPr lang="en-US" dirty="0" smtClean="0"/>
              <a:t> &gt; Sexuality=DEEP Expression of LOVE</a:t>
            </a:r>
          </a:p>
          <a:p>
            <a:r>
              <a:rPr lang="en-US" dirty="0" smtClean="0"/>
              <a:t>    I.e., “I’m COMMITTED to YOU!”</a:t>
            </a:r>
          </a:p>
          <a:p>
            <a:endParaRPr lang="en-US" dirty="0" smtClean="0"/>
          </a:p>
          <a:p>
            <a:r>
              <a:rPr lang="en-US" dirty="0" smtClean="0"/>
              <a:t>TEARS</a:t>
            </a:r>
            <a:r>
              <a:rPr lang="en-US" baseline="0" dirty="0" smtClean="0"/>
              <a:t> APART the FABRIC of our SOULS</a:t>
            </a:r>
          </a:p>
          <a:p>
            <a:r>
              <a:rPr lang="en-US" baseline="0" dirty="0" smtClean="0"/>
              <a:t>  </a:t>
            </a:r>
            <a:r>
              <a:rPr lang="en-US" baseline="0" dirty="0" smtClean="0">
                <a:sym typeface="Wingdings" pitchFamily="2" charset="2"/>
              </a:rPr>
              <a:t></a:t>
            </a:r>
            <a:r>
              <a:rPr lang="en-US" dirty="0" smtClean="0"/>
              <a:t>DEEP-set</a:t>
            </a:r>
            <a:r>
              <a:rPr lang="en-US" baseline="0" dirty="0" smtClean="0"/>
              <a:t> DAMAGE..4 LIFETIME</a:t>
            </a:r>
          </a:p>
          <a:p>
            <a:r>
              <a:rPr lang="en-US" baseline="0" dirty="0" smtClean="0"/>
              <a:t>  </a:t>
            </a:r>
            <a:r>
              <a:rPr lang="en-US" baseline="0" dirty="0" smtClean="0">
                <a:sym typeface="Wingdings" pitchFamily="2" charset="2"/>
              </a:rPr>
              <a:t></a:t>
            </a:r>
            <a:r>
              <a:rPr lang="en-US" baseline="0" dirty="0" smtClean="0"/>
              <a:t>INABILITY 2 Form COMMITTED </a:t>
            </a:r>
            <a:r>
              <a:rPr lang="en-US" baseline="0" dirty="0" err="1" smtClean="0"/>
              <a:t>Luv</a:t>
            </a:r>
            <a:r>
              <a:rPr lang="en-US" baseline="0" dirty="0" smtClean="0"/>
              <a:t> relationships…</a:t>
            </a:r>
          </a:p>
          <a:p>
            <a:endParaRPr lang="en-US" baseline="0" dirty="0" smtClean="0"/>
          </a:p>
          <a:p>
            <a:r>
              <a:rPr lang="en-US" baseline="0" dirty="0" smtClean="0"/>
              <a:t>PORN==HUGE INDUSTRY</a:t>
            </a:r>
          </a:p>
          <a:p>
            <a:r>
              <a:rPr lang="en-US" baseline="0" dirty="0" smtClean="0"/>
              <a:t> </a:t>
            </a:r>
            <a:r>
              <a:rPr lang="en-US" baseline="0" dirty="0" smtClean="0">
                <a:sym typeface="Wingdings" pitchFamily="2" charset="2"/>
              </a:rPr>
              <a:t>Creating GREEDY APPETITES …</a:t>
            </a:r>
          </a:p>
          <a:p>
            <a:r>
              <a:rPr lang="en-US" dirty="0" smtClean="0"/>
              <a:t> </a:t>
            </a:r>
            <a:r>
              <a:rPr lang="en-US" dirty="0" smtClean="0">
                <a:sym typeface="Wingdings" pitchFamily="2" charset="2"/>
              </a:rPr>
              <a:t>ORIGIES==</a:t>
            </a:r>
            <a:r>
              <a:rPr lang="en-US" dirty="0" err="1" smtClean="0">
                <a:sym typeface="Wingdings" pitchFamily="2" charset="2"/>
              </a:rPr>
              <a:t>Xtreme</a:t>
            </a:r>
            <a:r>
              <a:rPr lang="en-US" dirty="0" smtClean="0">
                <a:sym typeface="Wingdings" pitchFamily="2" charset="2"/>
              </a:rPr>
              <a:t> PERVERTS</a:t>
            </a:r>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“Flesh”..Sounds so LUXURIOUS</a:t>
            </a:r>
            <a:br>
              <a:rPr lang="en-US" dirty="0" smtClean="0"/>
            </a:br>
            <a:r>
              <a:rPr lang="en-US" dirty="0" smtClean="0"/>
              <a:t>   idyllic, FANTASTIC, alluring. </a:t>
            </a:r>
          </a:p>
          <a:p>
            <a:endParaRPr lang="en-US" dirty="0" smtClean="0"/>
          </a:p>
          <a:p>
            <a:r>
              <a:rPr lang="en-US" dirty="0" smtClean="0"/>
              <a:t> * IL: Billy </a:t>
            </a:r>
            <a:r>
              <a:rPr lang="en-US" dirty="0" err="1" smtClean="0"/>
              <a:t>Idol</a:t>
            </a:r>
            <a:r>
              <a:rPr lang="en-US" dirty="0" err="1" smtClean="0">
                <a:sym typeface="Wingdings" pitchFamily="2" charset="2"/>
              </a:rPr>
              <a:t>Handsome</a:t>
            </a:r>
            <a:endParaRPr lang="en-US" dirty="0" smtClean="0"/>
          </a:p>
          <a:p>
            <a:r>
              <a:rPr lang="en-US" dirty="0" smtClean="0"/>
              <a:t> * But then he wrecked his motorcycle,</a:t>
            </a:r>
          </a:p>
          <a:p>
            <a:r>
              <a:rPr lang="en-US" baseline="0" dirty="0" smtClean="0"/>
              <a:t> * A</a:t>
            </a:r>
            <a:r>
              <a:rPr lang="en-US" dirty="0" smtClean="0"/>
              <a:t>nd now his whole life was wrecked!</a:t>
            </a:r>
          </a:p>
          <a:p>
            <a:endParaRPr lang="en-US" dirty="0" smtClean="0"/>
          </a:p>
          <a:p>
            <a:r>
              <a:rPr lang="en-US" dirty="0" smtClean="0"/>
              <a:t>   </a:t>
            </a:r>
            <a:r>
              <a:rPr lang="en-US" dirty="0" smtClean="0">
                <a:sym typeface="Wingdings" pitchFamily="2" charset="2"/>
              </a:rPr>
              <a:t>BIGGEST WRECKER OF LIVES!!</a:t>
            </a:r>
          </a:p>
          <a:p>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INSATIABLE “Feel Good” appetites</a:t>
            </a:r>
          </a:p>
          <a:p>
            <a:r>
              <a:rPr lang="en-US" dirty="0" smtClean="0"/>
              <a:t> </a:t>
            </a:r>
            <a:r>
              <a:rPr lang="en-US" dirty="0" smtClean="0">
                <a:sym typeface="Wingdings" pitchFamily="2" charset="2"/>
              </a:rPr>
              <a:t>“I Feel DEPRESSED..Get STONED”</a:t>
            </a:r>
          </a:p>
          <a:p>
            <a:r>
              <a:rPr lang="en-US" dirty="0" smtClean="0">
                <a:sym typeface="Wingdings" pitchFamily="2" charset="2"/>
              </a:rPr>
              <a:t> 1 PROBLEM: “Tomorrow”</a:t>
            </a:r>
          </a:p>
          <a:p>
            <a:endParaRPr lang="en-US" dirty="0" smtClean="0">
              <a:sym typeface="Wingdings" pitchFamily="2" charset="2"/>
            </a:endParaRPr>
          </a:p>
          <a:p>
            <a:r>
              <a:rPr lang="en-US" dirty="0" smtClean="0">
                <a:sym typeface="Wingdings" pitchFamily="2" charset="2"/>
              </a:rPr>
              <a:t>GOD</a:t>
            </a:r>
            <a:r>
              <a:rPr lang="en-US" baseline="0" dirty="0" smtClean="0">
                <a:sym typeface="Wingdings" pitchFamily="2" charset="2"/>
              </a:rPr>
              <a:t> Wants U 2 FEEL GOOD!</a:t>
            </a:r>
          </a:p>
          <a:p>
            <a:r>
              <a:rPr lang="en-US" baseline="0" dirty="0" smtClean="0">
                <a:sym typeface="Wingdings" pitchFamily="2" charset="2"/>
              </a:rPr>
              <a:t> It’s AVAILABLE..Diff. Way</a:t>
            </a:r>
            <a:endParaRPr lang="en-US" dirty="0" smtClean="0">
              <a:sym typeface="Wingdings" pitchFamily="2" charset="2"/>
            </a:endParaRPr>
          </a:p>
        </p:txBody>
      </p:sp>
      <p:sp>
        <p:nvSpPr>
          <p:cNvPr id="4" name="Slide Number Placeholder 3"/>
          <p:cNvSpPr>
            <a:spLocks noGrp="1"/>
          </p:cNvSpPr>
          <p:nvPr>
            <p:ph type="sldNum" sz="quarter" idx="10"/>
          </p:nvPr>
        </p:nvSpPr>
        <p:spPr/>
        <p:txBody>
          <a:bodyPr/>
          <a:lstStyle/>
          <a:p>
            <a:fld id="{9D804D75-05D2-4245-9E41-823DECD5E855}" type="slidenum">
              <a:rPr lang="en-US" smtClean="0"/>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sym typeface="Wingdings" pitchFamily="2" charset="2"/>
              </a:rPr>
              <a:t>Serv</a:t>
            </a:r>
            <a:r>
              <a:rPr lang="en-US" dirty="0" smtClean="0">
                <a:sym typeface="Wingdings" pitchFamily="2" charset="2"/>
              </a:rPr>
              <a:t> Self=Bad BASIS 4 RELAT.</a:t>
            </a:r>
          </a:p>
          <a:p>
            <a:endParaRPr lang="en-US" dirty="0" smtClean="0">
              <a:sym typeface="Wingdings" pitchFamily="2" charset="2"/>
            </a:endParaRPr>
          </a:p>
          <a:p>
            <a:r>
              <a:rPr lang="en-US" dirty="0" smtClean="0">
                <a:sym typeface="Wingdings" pitchFamily="2" charset="2"/>
              </a:rPr>
              <a:t> ** </a:t>
            </a:r>
            <a:r>
              <a:rPr lang="en-US" dirty="0" err="1" smtClean="0">
                <a:sym typeface="Wingdings" pitchFamily="2" charset="2"/>
              </a:rPr>
              <a:t>Inevit</a:t>
            </a:r>
            <a:r>
              <a:rPr lang="en-US" dirty="0" smtClean="0">
                <a:sym typeface="Wingdings" pitchFamily="2" charset="2"/>
              </a:rPr>
              <a:t>: DIVERGENT Interests</a:t>
            </a:r>
            <a:br>
              <a:rPr lang="en-US" dirty="0" smtClean="0">
                <a:sym typeface="Wingdings" pitchFamily="2" charset="2"/>
              </a:rPr>
            </a:br>
            <a:r>
              <a:rPr lang="en-US" dirty="0" smtClean="0">
                <a:sym typeface="Wingdings" pitchFamily="2" charset="2"/>
              </a:rPr>
              <a:t> (“Scratch U,</a:t>
            </a:r>
            <a:r>
              <a:rPr lang="en-US" baseline="0" dirty="0" smtClean="0">
                <a:sym typeface="Wingdings" pitchFamily="2" charset="2"/>
              </a:rPr>
              <a:t> Scratch Me” ~</a:t>
            </a:r>
            <a:r>
              <a:rPr lang="en-US" baseline="0" dirty="0" err="1" smtClean="0">
                <a:sym typeface="Wingdings" pitchFamily="2" charset="2"/>
              </a:rPr>
              <a:t>Enuff</a:t>
            </a:r>
            <a:r>
              <a:rPr lang="en-US" baseline="0" dirty="0" smtClean="0">
                <a:sym typeface="Wingdings" pitchFamily="2" charset="2"/>
              </a:rPr>
              <a:t>)</a:t>
            </a:r>
            <a:endParaRPr lang="en-US" dirty="0" smtClean="0">
              <a:sym typeface="Wingdings" pitchFamily="2" charset="2"/>
            </a:endParaRPr>
          </a:p>
          <a:p>
            <a:endParaRPr lang="en-US" dirty="0" smtClean="0">
              <a:sym typeface="Wingdings" pitchFamily="2" charset="2"/>
            </a:endParaRPr>
          </a:p>
          <a:p>
            <a:r>
              <a:rPr lang="en-US" dirty="0" smtClean="0">
                <a:sym typeface="Wingdings" pitchFamily="2" charset="2"/>
              </a:rPr>
              <a:t>Who’ll GIVE In?</a:t>
            </a:r>
          </a:p>
          <a:p>
            <a:r>
              <a:rPr lang="en-US" dirty="0" smtClean="0">
                <a:sym typeface="Wingdings" pitchFamily="2" charset="2"/>
              </a:rPr>
              <a:t> </a:t>
            </a:r>
            <a:r>
              <a:rPr lang="en-US" baseline="0" dirty="0" smtClean="0">
                <a:sym typeface="Wingdings" pitchFamily="2" charset="2"/>
              </a:rPr>
              <a:t> “Fits..RAGE” = SOLUTION</a:t>
            </a:r>
          </a:p>
          <a:p>
            <a:r>
              <a:rPr lang="en-US" baseline="0" dirty="0" smtClean="0">
                <a:sym typeface="Wingdings" pitchFamily="2" charset="2"/>
              </a:rPr>
              <a:t>  Wars/INHUMANE Treatment</a:t>
            </a:r>
          </a:p>
          <a:p>
            <a:r>
              <a:rPr lang="en-US" baseline="0" dirty="0" smtClean="0">
                <a:sym typeface="Wingdings" pitchFamily="2" charset="2"/>
              </a:rPr>
              <a:t>  ?DIVORCE? (</a:t>
            </a:r>
            <a:r>
              <a:rPr lang="en-US" baseline="0" dirty="0" err="1" smtClean="0">
                <a:sym typeface="Wingdings" pitchFamily="2" charset="2"/>
              </a:rPr>
              <a:t>Prob</a:t>
            </a:r>
            <a:r>
              <a:rPr lang="en-US" baseline="0" dirty="0" smtClean="0">
                <a:sym typeface="Wingdings" pitchFamily="2" charset="2"/>
              </a:rPr>
              <a:t>=ME?)</a:t>
            </a:r>
          </a:p>
          <a:p>
            <a:endParaRPr lang="en-US" dirty="0" smtClean="0">
              <a:sym typeface="Wingdings" pitchFamily="2" charset="2"/>
            </a:endParaRPr>
          </a:p>
          <a:p>
            <a:r>
              <a:rPr lang="en-US" dirty="0" smtClean="0">
                <a:sym typeface="Wingdings" pitchFamily="2" charset="2"/>
              </a:rPr>
              <a:t>GOSP: U==LIFETIME of War 2 </a:t>
            </a:r>
            <a:r>
              <a:rPr lang="en-US" dirty="0" err="1" smtClean="0">
                <a:sym typeface="Wingdings" pitchFamily="2" charset="2"/>
              </a:rPr>
              <a:t>Luk</a:t>
            </a:r>
            <a:r>
              <a:rPr lang="en-US" dirty="0" smtClean="0">
                <a:sym typeface="Wingdings" pitchFamily="2" charset="2"/>
              </a:rPr>
              <a:t> Forward 2…</a:t>
            </a:r>
          </a:p>
          <a:p>
            <a:r>
              <a:rPr lang="en-US" dirty="0" smtClean="0">
                <a:sym typeface="Wingdings" pitchFamily="2" charset="2"/>
              </a:rPr>
              <a:t> G. Has </a:t>
            </a:r>
            <a:r>
              <a:rPr lang="en-US" dirty="0" err="1" smtClean="0">
                <a:sym typeface="Wingdings" pitchFamily="2" charset="2"/>
              </a:rPr>
              <a:t>Someth</a:t>
            </a:r>
            <a:r>
              <a:rPr lang="en-US" dirty="0" smtClean="0">
                <a:sym typeface="Wingdings" pitchFamily="2" charset="2"/>
              </a:rPr>
              <a:t>. BETTER…</a:t>
            </a:r>
          </a:p>
          <a:p>
            <a:endParaRPr lang="en-US" dirty="0" smtClean="0">
              <a:sym typeface="Wingdings" pitchFamily="2" charset="2"/>
            </a:endParaRPr>
          </a:p>
        </p:txBody>
      </p:sp>
      <p:sp>
        <p:nvSpPr>
          <p:cNvPr id="4" name="Slide Number Placeholder 3"/>
          <p:cNvSpPr>
            <a:spLocks noGrp="1"/>
          </p:cNvSpPr>
          <p:nvPr>
            <p:ph type="sldNum" sz="quarter" idx="10"/>
          </p:nvPr>
        </p:nvSpPr>
        <p:spPr/>
        <p:txBody>
          <a:bodyPr/>
          <a:lstStyle/>
          <a:p>
            <a:fld id="{9D804D75-05D2-4245-9E41-823DECD5E855}" type="slidenum">
              <a:rPr lang="en-US" smtClean="0"/>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SLAVERY..</a:t>
            </a:r>
            <a:r>
              <a:rPr lang="en-US" dirty="0" err="1" smtClean="0"/>
              <a:t>Self</a:t>
            </a:r>
            <a:r>
              <a:rPr lang="en-US" dirty="0" err="1" smtClean="0">
                <a:sym typeface="Wingdings" pitchFamily="2" charset="2"/>
              </a:rPr>
              <a:t>Self</a:t>
            </a:r>
            <a:r>
              <a:rPr lang="en-US" dirty="0" smtClean="0">
                <a:sym typeface="Wingdings" pitchFamily="2" charset="2"/>
              </a:rPr>
              <a:t>-ISM, Self-LOVE, Self-WORSHIP, Self-CONSUMED</a:t>
            </a:r>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6</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ym typeface="Wingdings" pitchFamily="2" charset="2"/>
              </a:rPr>
              <a:t>WEIRD </a:t>
            </a:r>
            <a:r>
              <a:rPr lang="en-US" dirty="0" err="1" smtClean="0">
                <a:sym typeface="Wingdings" pitchFamily="2" charset="2"/>
              </a:rPr>
              <a:t>Relig</a:t>
            </a:r>
            <a:r>
              <a:rPr lang="en-US" dirty="0" smtClean="0">
                <a:sym typeface="Wingdings" pitchFamily="2" charset="2"/>
              </a:rPr>
              <a:t>: </a:t>
            </a:r>
            <a:r>
              <a:rPr lang="en-US" dirty="0" err="1" smtClean="0">
                <a:sym typeface="Wingdings" pitchFamily="2" charset="2"/>
              </a:rPr>
              <a:t>Pwr,Future</a:t>
            </a:r>
            <a:r>
              <a:rPr lang="en-US" dirty="0" smtClean="0">
                <a:sym typeface="Wingdings" pitchFamily="2" charset="2"/>
              </a:rPr>
              <a:t>=ME</a:t>
            </a:r>
          </a:p>
          <a:p>
            <a:pPr>
              <a:buFont typeface="Wingdings"/>
              <a:buNone/>
            </a:pPr>
            <a:r>
              <a:rPr lang="en-US" baseline="0" dirty="0" smtClean="0">
                <a:sym typeface="Wingdings" pitchFamily="2" charset="2"/>
              </a:rPr>
              <a:t> &gt; Idols=</a:t>
            </a:r>
            <a:r>
              <a:rPr lang="en-US" baseline="0" dirty="0" smtClean="0">
                <a:sym typeface="Wingdings" pitchFamily="2" charset="2"/>
              </a:rPr>
              <a:t>“Theol. of BRIBERY”</a:t>
            </a:r>
          </a:p>
          <a:p>
            <a:pPr>
              <a:buFont typeface="Wingdings"/>
              <a:buNone/>
            </a:pPr>
            <a:r>
              <a:rPr lang="en-US" baseline="0" dirty="0" smtClean="0">
                <a:sym typeface="Wingdings" pitchFamily="2" charset="2"/>
              </a:rPr>
              <a:t> &gt; </a:t>
            </a:r>
            <a:r>
              <a:rPr lang="en-US" baseline="0" dirty="0" err="1" smtClean="0">
                <a:sym typeface="Wingdings" pitchFamily="2" charset="2"/>
              </a:rPr>
              <a:t>Ppl</a:t>
            </a:r>
            <a:r>
              <a:rPr lang="en-US" baseline="0" dirty="0" smtClean="0">
                <a:sym typeface="Wingdings" pitchFamily="2" charset="2"/>
              </a:rPr>
              <a:t> INVENTING GOD</a:t>
            </a:r>
          </a:p>
          <a:p>
            <a:pPr>
              <a:buFont typeface="Wingdings"/>
              <a:buNone/>
            </a:pPr>
            <a:endParaRPr lang="en-US" baseline="0" dirty="0" smtClean="0">
              <a:sym typeface="Wingdings" pitchFamily="2" charset="2"/>
            </a:endParaRPr>
          </a:p>
          <a:p>
            <a:pPr>
              <a:buFont typeface="Wingdings"/>
              <a:buNone/>
            </a:pPr>
            <a:r>
              <a:rPr lang="en-US" baseline="0" dirty="0" smtClean="0">
                <a:sym typeface="Wingdings" pitchFamily="2" charset="2"/>
              </a:rPr>
              <a:t>“</a:t>
            </a:r>
            <a:r>
              <a:rPr lang="en-US" baseline="0" dirty="0" err="1" smtClean="0">
                <a:sym typeface="Wingdings" pitchFamily="2" charset="2"/>
              </a:rPr>
              <a:t>Pharmacea</a:t>
            </a:r>
            <a:r>
              <a:rPr lang="en-US" baseline="0" dirty="0" smtClean="0">
                <a:sym typeface="Wingdings" pitchFamily="2" charset="2"/>
              </a:rPr>
              <a:t>”</a:t>
            </a:r>
          </a:p>
          <a:p>
            <a:pPr>
              <a:buFont typeface="Wingdings"/>
              <a:buNone/>
            </a:pPr>
            <a:r>
              <a:rPr lang="en-US" baseline="0" dirty="0" smtClean="0">
                <a:sym typeface="Wingdings" pitchFamily="2" charset="2"/>
              </a:rPr>
              <a:t> ==REAL SPIRIT’L CONTACT</a:t>
            </a:r>
          </a:p>
          <a:p>
            <a:pPr>
              <a:buFont typeface="Wingdings"/>
              <a:buNone/>
            </a:pPr>
            <a:endParaRPr lang="en-US" baseline="0" dirty="0" smtClean="0">
              <a:sym typeface="Wingdings" pitchFamily="2" charset="2"/>
            </a:endParaRPr>
          </a:p>
        </p:txBody>
      </p:sp>
      <p:sp>
        <p:nvSpPr>
          <p:cNvPr id="4" name="Slide Number Placeholder 3"/>
          <p:cNvSpPr>
            <a:spLocks noGrp="1"/>
          </p:cNvSpPr>
          <p:nvPr>
            <p:ph type="sldNum" sz="quarter" idx="10"/>
          </p:nvPr>
        </p:nvSpPr>
        <p:spPr/>
        <p:txBody>
          <a:bodyPr/>
          <a:lstStyle/>
          <a:p>
            <a:fld id="{9D804D75-05D2-4245-9E41-823DECD5E855}" type="slidenum">
              <a:rPr lang="en-US" smtClean="0"/>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ym typeface="Wingdings" pitchFamily="2" charset="2"/>
              </a:rPr>
              <a:t>Lifetime? DEATH</a:t>
            </a:r>
          </a:p>
          <a:p>
            <a:r>
              <a:rPr lang="en-US" baseline="0" dirty="0" smtClean="0">
                <a:sym typeface="Wingdings" pitchFamily="2" charset="2"/>
              </a:rPr>
              <a:t>  Worn OUT, BITTER</a:t>
            </a:r>
          </a:p>
          <a:p>
            <a:endParaRPr lang="en-US" baseline="0" dirty="0" smtClean="0">
              <a:sym typeface="Wingdings" pitchFamily="2" charset="2"/>
            </a:endParaRPr>
          </a:p>
          <a:p>
            <a:r>
              <a:rPr lang="en-US" baseline="0" dirty="0" smtClean="0">
                <a:sym typeface="Wingdings" pitchFamily="2" charset="2"/>
              </a:rPr>
              <a:t>WARN YOUNG:</a:t>
            </a:r>
          </a:p>
          <a:p>
            <a:r>
              <a:rPr lang="en-US" baseline="0" dirty="0" smtClean="0">
                <a:sym typeface="Wingdings" pitchFamily="2" charset="2"/>
              </a:rPr>
              <a:t> &gt; Big MARKETING Targets</a:t>
            </a:r>
          </a:p>
          <a:p>
            <a:endParaRPr lang="en-US" baseline="0" dirty="0" smtClean="0">
              <a:sym typeface="Wingdings" pitchFamily="2" charset="2"/>
            </a:endParaRPr>
          </a:p>
          <a:p>
            <a:endParaRPr lang="en-US" baseline="0" dirty="0" smtClean="0">
              <a:sym typeface="Wingdings" pitchFamily="2" charset="2"/>
            </a:endParaRPr>
          </a:p>
        </p:txBody>
      </p:sp>
      <p:sp>
        <p:nvSpPr>
          <p:cNvPr id="4" name="Slide Number Placeholder 3"/>
          <p:cNvSpPr>
            <a:spLocks noGrp="1"/>
          </p:cNvSpPr>
          <p:nvPr>
            <p:ph type="sldNum" sz="quarter" idx="10"/>
          </p:nvPr>
        </p:nvSpPr>
        <p:spPr/>
        <p:txBody>
          <a:bodyPr/>
          <a:lstStyle/>
          <a:p>
            <a:fld id="{9D804D75-05D2-4245-9E41-823DECD5E855}" type="slidenum">
              <a:rPr lang="en-US" smtClean="0"/>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sym typeface="Wingdings" pitchFamily="2" charset="2"/>
              </a:rPr>
              <a:t>Love This? =v.21</a:t>
            </a:r>
          </a:p>
          <a:p>
            <a:r>
              <a:rPr lang="en-US" baseline="0" dirty="0" smtClean="0">
                <a:sym typeface="Wingdings" pitchFamily="2" charset="2"/>
              </a:rPr>
              <a:t> * ==ALIENATED </a:t>
            </a:r>
            <a:r>
              <a:rPr lang="en-US" baseline="0" dirty="0" err="1" smtClean="0">
                <a:sym typeface="Wingdings" pitchFamily="2" charset="2"/>
              </a:rPr>
              <a:t>Frm.G</a:t>
            </a:r>
            <a:r>
              <a:rPr lang="en-US" baseline="0" dirty="0" smtClean="0">
                <a:sym typeface="Wingdings" pitchFamily="2" charset="2"/>
              </a:rPr>
              <a:t>.</a:t>
            </a:r>
          </a:p>
          <a:p>
            <a:endParaRPr lang="en-US" baseline="0" dirty="0" smtClean="0">
              <a:sym typeface="Wingdings" pitchFamily="2" charset="2"/>
            </a:endParaRPr>
          </a:p>
          <a:p>
            <a:r>
              <a:rPr lang="en-US" baseline="0" dirty="0" smtClean="0">
                <a:sym typeface="Wingdings" pitchFamily="2" charset="2"/>
              </a:rPr>
              <a:t>GOSP: “I’ll receive LATER”</a:t>
            </a:r>
          </a:p>
          <a:p>
            <a:r>
              <a:rPr lang="en-US" baseline="0" dirty="0" smtClean="0">
                <a:sym typeface="Wingdings" pitchFamily="2" charset="2"/>
              </a:rPr>
              <a:t>  &gt; MAYBE NOT!</a:t>
            </a:r>
          </a:p>
        </p:txBody>
      </p:sp>
      <p:sp>
        <p:nvSpPr>
          <p:cNvPr id="4" name="Slide Number Placeholder 3"/>
          <p:cNvSpPr>
            <a:spLocks noGrp="1"/>
          </p:cNvSpPr>
          <p:nvPr>
            <p:ph type="sldNum" sz="quarter" idx="10"/>
          </p:nvPr>
        </p:nvSpPr>
        <p:spPr/>
        <p:txBody>
          <a:bodyPr/>
          <a:lstStyle/>
          <a:p>
            <a:fld id="{9D804D75-05D2-4245-9E41-823DECD5E855}" type="slidenum">
              <a:rPr lang="en-US" smtClean="0"/>
              <a:t>26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sym typeface="Wingdings" pitchFamily="2" charset="2"/>
              </a:rPr>
              <a:t>==</a:t>
            </a:r>
            <a:r>
              <a:rPr lang="en-US" baseline="0" dirty="0" err="1" smtClean="0">
                <a:sym typeface="Wingdings" pitchFamily="2" charset="2"/>
              </a:rPr>
              <a:t>Xians</a:t>
            </a:r>
            <a:r>
              <a:rPr lang="en-US" baseline="0" dirty="0" smtClean="0">
                <a:sym typeface="Wingdings" pitchFamily="2" charset="2"/>
              </a:rPr>
              <a:t> Living in TURMOIL</a:t>
            </a:r>
          </a:p>
          <a:p>
            <a:r>
              <a:rPr lang="en-US" baseline="0" dirty="0" smtClean="0">
                <a:sym typeface="Wingdings" pitchFamily="2" charset="2"/>
              </a:rPr>
              <a:t> &gt; Spiritual MOLASIS</a:t>
            </a:r>
          </a:p>
          <a:p>
            <a:endParaRPr lang="en-US" baseline="0" dirty="0" smtClean="0">
              <a:sym typeface="Wingdings" pitchFamily="2" charset="2"/>
            </a:endParaRPr>
          </a:p>
          <a:p>
            <a:r>
              <a:rPr lang="en-US" baseline="0" dirty="0" smtClean="0">
                <a:sym typeface="Wingdings" pitchFamily="2" charset="2"/>
              </a:rPr>
              <a:t> * Gal. 5:17= @War WITHIN!</a:t>
            </a:r>
          </a:p>
        </p:txBody>
      </p:sp>
      <p:sp>
        <p:nvSpPr>
          <p:cNvPr id="4" name="Slide Number Placeholder 3"/>
          <p:cNvSpPr>
            <a:spLocks noGrp="1"/>
          </p:cNvSpPr>
          <p:nvPr>
            <p:ph type="sldNum" sz="quarter" idx="10"/>
          </p:nvPr>
        </p:nvSpPr>
        <p:spPr/>
        <p:txBody>
          <a:bodyPr/>
          <a:lstStyle/>
          <a:p>
            <a:fld id="{9D804D75-05D2-4245-9E41-823DECD5E855}" type="slidenum">
              <a:rPr lang="en-US" smtClean="0"/>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a:t>
            </a:r>
          </a:p>
          <a:p>
            <a:endParaRPr lang="en-US" dirty="0" smtClean="0"/>
          </a:p>
          <a:p>
            <a:r>
              <a:rPr lang="en-US" dirty="0" smtClean="0"/>
              <a:t> * 2 Ways 2 Enter the ROOM…</a:t>
            </a:r>
          </a:p>
          <a:p>
            <a:r>
              <a:rPr lang="en-US" dirty="0" smtClean="0"/>
              <a:t> &gt; With </a:t>
            </a:r>
            <a:r>
              <a:rPr lang="en-US" baseline="0" dirty="0" smtClean="0"/>
              <a:t>the SELFISH BEAST Within</a:t>
            </a:r>
          </a:p>
          <a:p>
            <a:r>
              <a:rPr lang="en-US" baseline="0" dirty="0" smtClean="0"/>
              <a:t> &gt; As a REFRESHING BLAST of God’s Presence!</a:t>
            </a:r>
          </a:p>
          <a:p>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==CARE-FREE Heart On the MOVE</a:t>
            </a:r>
          </a:p>
          <a:p>
            <a:endParaRPr lang="en-US" dirty="0" smtClean="0"/>
          </a:p>
          <a:p>
            <a:r>
              <a:rPr lang="en-US" dirty="0" smtClean="0"/>
              <a:t> </a:t>
            </a:r>
            <a:r>
              <a:rPr lang="en-US" dirty="0" smtClean="0">
                <a:sym typeface="Wingdings" pitchFamily="2" charset="2"/>
              </a:rPr>
              <a:t>** I.e., GROWING, not DEGRADING</a:t>
            </a:r>
          </a:p>
          <a:p>
            <a:r>
              <a:rPr lang="en-US" dirty="0" smtClean="0">
                <a:sym typeface="Wingdings" pitchFamily="2" charset="2"/>
              </a:rPr>
              <a:t>     ==PERPETUAL YOUTH</a:t>
            </a:r>
          </a:p>
          <a:p>
            <a:endParaRPr lang="en-US" dirty="0" smtClean="0"/>
          </a:p>
          <a:p>
            <a:r>
              <a:rPr lang="en-US" dirty="0" smtClean="0"/>
              <a:t>This==God’s WILL 4 U!!</a:t>
            </a:r>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==NATURAL</a:t>
            </a:r>
            <a:r>
              <a:rPr lang="en-US" baseline="0" dirty="0" smtClean="0"/>
              <a:t> CHANGE</a:t>
            </a:r>
          </a:p>
          <a:p>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 “Being GOOD” / UPTIGHT</a:t>
            </a:r>
          </a:p>
          <a:p>
            <a:endParaRPr lang="en-US" dirty="0" smtClean="0"/>
          </a:p>
          <a:p>
            <a:r>
              <a:rPr lang="en-US" dirty="0" smtClean="0"/>
              <a:t> * Law=SIN-FOCUSED LIFE</a:t>
            </a:r>
          </a:p>
          <a:p>
            <a:r>
              <a:rPr lang="en-US" dirty="0" smtClean="0"/>
              <a:t> =How MANY try to live the Xian life,</a:t>
            </a:r>
          </a:p>
          <a:p>
            <a:r>
              <a:rPr lang="en-US" dirty="0" smtClean="0"/>
              <a:t> =FATE Worse Than DEATH! </a:t>
            </a:r>
          </a:p>
          <a:p>
            <a:r>
              <a:rPr lang="en-US" dirty="0" smtClean="0"/>
              <a:t> =Guaranteed FAILURE!</a:t>
            </a:r>
          </a:p>
          <a:p>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31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God-DRIVEN</a:t>
            </a:r>
          </a:p>
          <a:p>
            <a:endParaRPr lang="en-US" dirty="0" smtClean="0"/>
          </a:p>
          <a:p>
            <a:r>
              <a:rPr lang="en-US" baseline="0" dirty="0" smtClean="0">
                <a:sym typeface="Wingdings" pitchFamily="2" charset="2"/>
              </a:rPr>
              <a:t>==REAL FREEDOM!</a:t>
            </a:r>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God-DRIVEN / ~SELF-Driven</a:t>
            </a:r>
          </a:p>
          <a:p>
            <a:endParaRPr lang="en-US" dirty="0" smtClean="0"/>
          </a:p>
          <a:p>
            <a:r>
              <a:rPr lang="en-US" dirty="0" smtClean="0"/>
              <a:t>AP: You Want CHANGE?</a:t>
            </a:r>
          </a:p>
          <a:p>
            <a:r>
              <a:rPr lang="en-US" dirty="0" smtClean="0"/>
              <a:t> &gt; U Need. </a:t>
            </a:r>
            <a:r>
              <a:rPr lang="en-US" dirty="0" err="1" smtClean="0"/>
              <a:t>Relat</a:t>
            </a:r>
            <a:r>
              <a:rPr lang="en-US" dirty="0" smtClean="0"/>
              <a:t>. w/ God!</a:t>
            </a:r>
          </a:p>
          <a:p>
            <a:endParaRPr lang="en-US" dirty="0" smtClean="0"/>
          </a:p>
          <a:p>
            <a:r>
              <a:rPr lang="en-US" dirty="0" smtClean="0"/>
              <a:t>IL: ASK: ‘How..</a:t>
            </a:r>
            <a:r>
              <a:rPr lang="en-US" dirty="0" err="1" smtClean="0"/>
              <a:t>Doin</a:t>
            </a:r>
            <a:r>
              <a:rPr lang="en-US" dirty="0" smtClean="0"/>
              <a:t>’ w/JC?’</a:t>
            </a:r>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Opport.4 Flesh=&gt;YEEEHA!</a:t>
            </a:r>
          </a:p>
          <a:p>
            <a:endParaRPr lang="en-US" dirty="0" smtClean="0"/>
          </a:p>
          <a:p>
            <a:r>
              <a:rPr lang="en-US" dirty="0" smtClean="0"/>
              <a:t> * Thus 5:13</a:t>
            </a:r>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7</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Jn.15=Same=MUCH FRUIT!</a:t>
            </a:r>
          </a:p>
          <a:p>
            <a:endParaRPr lang="en-US" dirty="0" smtClean="0"/>
          </a:p>
          <a:p>
            <a:r>
              <a:rPr lang="en-US" dirty="0" smtClean="0"/>
              <a:t>AP: </a:t>
            </a:r>
            <a:r>
              <a:rPr lang="en-US" dirty="0" err="1" smtClean="0"/>
              <a:t>Luk</a:t>
            </a:r>
            <a:r>
              <a:rPr lang="en-US" dirty="0" smtClean="0"/>
              <a:t> @2008</a:t>
            </a:r>
            <a:r>
              <a:rPr lang="en-US" dirty="0" smtClean="0">
                <a:sym typeface="Wingdings" pitchFamily="2" charset="2"/>
              </a:rPr>
              <a:t> “Wow! Much Fruit!”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Fruit…</a:t>
            </a:r>
          </a:p>
          <a:p>
            <a:endParaRPr lang="en-US" baseline="0" dirty="0" smtClean="0"/>
          </a:p>
          <a:p>
            <a:r>
              <a:rPr lang="en-US" baseline="0" dirty="0" smtClean="0"/>
              <a:t> * Singular=SEMI-COLON…</a:t>
            </a:r>
          </a:p>
          <a:p>
            <a:endParaRPr lang="en-US" dirty="0" smtClean="0"/>
          </a:p>
          <a:p>
            <a:r>
              <a:rPr lang="en-US" dirty="0" smtClean="0"/>
              <a:t>AP: =1</a:t>
            </a:r>
            <a:r>
              <a:rPr lang="en-US" baseline="0" dirty="0" smtClean="0"/>
              <a:t> Big BET: U=Able 2 LUV</a:t>
            </a:r>
          </a:p>
          <a:p>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35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Much Like Ro.8:5</a:t>
            </a:r>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36</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Life</a:t>
            </a:r>
            <a:r>
              <a:rPr lang="en-US" baseline="0" dirty="0" smtClean="0"/>
              <a:t> &amp; PEACE</a:t>
            </a:r>
          </a:p>
          <a:p>
            <a:endParaRPr lang="en-US" baseline="0" dirty="0" smtClean="0"/>
          </a:p>
          <a:p>
            <a:r>
              <a:rPr lang="en-US" baseline="0" dirty="0" smtClean="0"/>
              <a:t> </a:t>
            </a:r>
            <a:r>
              <a:rPr lang="en-US" baseline="0" dirty="0" smtClean="0">
                <a:sym typeface="Wingdings" pitchFamily="2" charset="2"/>
              </a:rPr>
              <a:t></a:t>
            </a:r>
            <a:r>
              <a:rPr lang="en-US" baseline="0" dirty="0" smtClean="0"/>
              <a:t> </a:t>
            </a:r>
            <a:r>
              <a:rPr lang="en-US" baseline="0" dirty="0" err="1" smtClean="0"/>
              <a:t>Ap:VALUABLE</a:t>
            </a:r>
            <a:r>
              <a:rPr lang="en-US" baseline="0" dirty="0" smtClean="0"/>
              <a:t> COMMODITY!!</a:t>
            </a:r>
          </a:p>
          <a:p>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37</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Freedom==</a:t>
            </a:r>
          </a:p>
          <a:p>
            <a:r>
              <a:rPr lang="en-US" dirty="0" smtClean="0"/>
              <a:t>Before: all you could do is think about yourself; </a:t>
            </a:r>
          </a:p>
          <a:p>
            <a:r>
              <a:rPr lang="en-US" dirty="0" smtClean="0"/>
              <a:t>after all, nobody else was thinking about you!</a:t>
            </a:r>
          </a:p>
          <a:p>
            <a:endParaRPr lang="en-US" dirty="0" smtClean="0"/>
          </a:p>
          <a:p>
            <a:r>
              <a:rPr lang="en-US" dirty="0" smtClean="0"/>
              <a:t> * Life</a:t>
            </a:r>
            <a:r>
              <a:rPr lang="en-US" baseline="0" dirty="0" smtClean="0"/>
              <a:t> vs. DEATH</a:t>
            </a:r>
          </a:p>
          <a:p>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38</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Death=INFINITE</a:t>
            </a:r>
            <a:r>
              <a:rPr lang="en-US" baseline="0" dirty="0" smtClean="0"/>
              <a:t> POSSIBILITIES!</a:t>
            </a:r>
          </a:p>
          <a:p>
            <a:endParaRPr lang="en-US" baseline="0" dirty="0" smtClean="0"/>
          </a:p>
          <a:p>
            <a:r>
              <a:rPr lang="en-US" baseline="0" dirty="0" smtClean="0"/>
              <a:t>Life=Sweet &amp; SIMPLE</a:t>
            </a:r>
          </a:p>
          <a:p>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39</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WORK=Desperate</a:t>
            </a:r>
            <a:r>
              <a:rPr lang="en-US" baseline="0" dirty="0" smtClean="0"/>
              <a:t> THRASHING</a:t>
            </a:r>
          </a:p>
          <a:p>
            <a:endParaRPr lang="en-US" baseline="0" dirty="0" smtClean="0"/>
          </a:p>
          <a:p>
            <a:r>
              <a:rPr lang="en-US" baseline="0" dirty="0" smtClean="0"/>
              <a:t>FRUIT=NATURAL, Growth</a:t>
            </a:r>
          </a:p>
          <a:p>
            <a:endParaRPr lang="en-US" dirty="0" smtClean="0"/>
          </a:p>
          <a:p>
            <a:r>
              <a:rPr lang="en-US" dirty="0" smtClean="0"/>
              <a:t>AP: R.U.</a:t>
            </a:r>
            <a:r>
              <a:rPr lang="en-US" baseline="0" dirty="0" smtClean="0"/>
              <a:t> Thrashing? </a:t>
            </a:r>
          </a:p>
          <a:p>
            <a:r>
              <a:rPr lang="en-US" baseline="0" dirty="0" smtClean="0"/>
              <a:t>   or FRUITFUL?</a:t>
            </a:r>
          </a:p>
          <a:p>
            <a:r>
              <a:rPr lang="en-US" dirty="0" smtClean="0"/>
              <a:t> * G=Wants to BLESS U</a:t>
            </a:r>
          </a:p>
          <a:p>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French </a:t>
            </a:r>
            <a:r>
              <a:rPr lang="en-US" dirty="0" err="1" smtClean="0"/>
              <a:t>Revol</a:t>
            </a:r>
            <a:r>
              <a:rPr lang="en-US" dirty="0" smtClean="0"/>
              <a:t>:</a:t>
            </a:r>
            <a:r>
              <a:rPr lang="en-US" baseline="0" dirty="0" smtClean="0"/>
              <a:t> “Let them eat cake!”</a:t>
            </a:r>
          </a:p>
          <a:p>
            <a:endParaRPr lang="en-US" baseline="0" dirty="0" smtClean="0"/>
          </a:p>
          <a:p>
            <a:r>
              <a:rPr lang="en-US" dirty="0" smtClean="0"/>
              <a:t> &gt; Carried out the Royal Family…beheaded!</a:t>
            </a:r>
          </a:p>
          <a:p>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Bite &amp; Devour: </a:t>
            </a:r>
          </a:p>
          <a:p>
            <a:endParaRPr lang="en-US" dirty="0" smtClean="0"/>
          </a:p>
          <a:p>
            <a:r>
              <a:rPr lang="en-US" dirty="0" smtClean="0"/>
              <a:t> &gt; in BOC=Cut</a:t>
            </a:r>
            <a:r>
              <a:rPr lang="en-US" baseline="0" dirty="0" smtClean="0"/>
              <a:t> Each Other DOWN</a:t>
            </a:r>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Love Others==NOT WIRED</a:t>
            </a:r>
            <a:r>
              <a:rPr lang="en-US" baseline="0" dirty="0" smtClean="0"/>
              <a:t> this way</a:t>
            </a:r>
          </a:p>
          <a:p>
            <a:endParaRPr lang="en-US" baseline="0" dirty="0" smtClean="0"/>
          </a:p>
          <a:p>
            <a:r>
              <a:rPr lang="en-US" baseline="0" dirty="0" smtClean="0"/>
              <a:t> &gt; Normally OBSESSED with:</a:t>
            </a:r>
          </a:p>
          <a:p>
            <a:r>
              <a:rPr lang="en-US" baseline="0" dirty="0" smtClean="0"/>
              <a:t>    How can I get OTHERS 2 </a:t>
            </a:r>
            <a:r>
              <a:rPr lang="en-US" baseline="0" dirty="0" err="1" smtClean="0"/>
              <a:t>Srv</a:t>
            </a:r>
            <a:r>
              <a:rPr lang="en-US" baseline="0" dirty="0" smtClean="0"/>
              <a:t> Me?</a:t>
            </a:r>
          </a:p>
          <a:p>
            <a:r>
              <a:rPr lang="en-US" baseline="0" dirty="0" smtClean="0"/>
              <a:t>    How can I ELEVATE Myself?</a:t>
            </a:r>
          </a:p>
          <a:p>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“Whole law..fulfilled”</a:t>
            </a:r>
            <a:br>
              <a:rPr lang="en-US" dirty="0" smtClean="0"/>
            </a:br>
            <a:endParaRPr lang="en-US" dirty="0" smtClean="0"/>
          </a:p>
          <a:p>
            <a:r>
              <a:rPr lang="en-US" dirty="0" smtClean="0">
                <a:sym typeface="Wingdings" pitchFamily="2" charset="2"/>
              </a:rPr>
              <a:t> </a:t>
            </a:r>
            <a:r>
              <a:rPr lang="en-US" dirty="0" smtClean="0"/>
              <a:t>NOT</a:t>
            </a:r>
            <a:r>
              <a:rPr lang="en-US" baseline="0" dirty="0" smtClean="0"/>
              <a:t> under LAW</a:t>
            </a:r>
          </a:p>
          <a:p>
            <a:r>
              <a:rPr lang="en-US" baseline="0" dirty="0" smtClean="0">
                <a:sym typeface="Wingdings" pitchFamily="2" charset="2"/>
              </a:rPr>
              <a:t> IS: New Way of LIFE</a:t>
            </a:r>
          </a:p>
          <a:p>
            <a:r>
              <a:rPr lang="en-US" dirty="0" smtClean="0"/>
              <a:t>    i.e., New VIEWPOINT</a:t>
            </a:r>
          </a:p>
          <a:p>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Love Others==NOT WIRED</a:t>
            </a:r>
            <a:r>
              <a:rPr lang="en-US" baseline="0" dirty="0" smtClean="0"/>
              <a:t> this way</a:t>
            </a:r>
          </a:p>
          <a:p>
            <a:endParaRPr lang="en-US" baseline="0" dirty="0" smtClean="0"/>
          </a:p>
          <a:p>
            <a:r>
              <a:rPr lang="en-US" baseline="0" dirty="0" smtClean="0"/>
              <a:t> &gt; Normally OBSESSED with:</a:t>
            </a:r>
          </a:p>
          <a:p>
            <a:r>
              <a:rPr lang="en-US" baseline="0" dirty="0" smtClean="0"/>
              <a:t>    How can I get OTHERS 2 </a:t>
            </a:r>
            <a:r>
              <a:rPr lang="en-US" baseline="0" dirty="0" err="1" smtClean="0"/>
              <a:t>Srv</a:t>
            </a:r>
            <a:r>
              <a:rPr lang="en-US" baseline="0" dirty="0" smtClean="0"/>
              <a:t> Me?</a:t>
            </a:r>
          </a:p>
          <a:p>
            <a:r>
              <a:rPr lang="en-US" baseline="0" dirty="0" smtClean="0"/>
              <a:t>    How can I ELEVATE Myself?</a:t>
            </a:r>
          </a:p>
          <a:p>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POGO=4</a:t>
            </a:r>
            <a:r>
              <a:rPr lang="en-US" baseline="0" dirty="0" smtClean="0"/>
              <a:t> REAL!</a:t>
            </a:r>
            <a:endParaRPr lang="en-US" dirty="0"/>
          </a:p>
        </p:txBody>
      </p:sp>
      <p:sp>
        <p:nvSpPr>
          <p:cNvPr id="4" name="Slide Number Placeholder 3"/>
          <p:cNvSpPr>
            <a:spLocks noGrp="1"/>
          </p:cNvSpPr>
          <p:nvPr>
            <p:ph type="sldNum" sz="quarter" idx="10"/>
          </p:nvPr>
        </p:nvSpPr>
        <p:spPr/>
        <p:txBody>
          <a:bodyPr/>
          <a:lstStyle/>
          <a:p>
            <a:fld id="{9D804D75-05D2-4245-9E41-823DECD5E855}" type="slidenum">
              <a:rPr lang="en-US" smtClean="0"/>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ctrTitle"/>
          </p:nvPr>
        </p:nvSpPr>
        <p:spPr>
          <a:xfrm>
            <a:off x="1731646" y="2971800"/>
            <a:ext cx="8776334" cy="990600"/>
          </a:xfrm>
        </p:spPr>
        <p:txBody>
          <a:bodyPr/>
          <a:lstStyle>
            <a:lvl1pPr>
              <a:defRPr/>
            </a:lvl1pPr>
          </a:lstStyle>
          <a:p>
            <a:r>
              <a:rPr lang="en-US" smtClean="0"/>
              <a:t>Click to edit Master title style</a:t>
            </a:r>
            <a:endParaRPr lang="en-US"/>
          </a:p>
        </p:txBody>
      </p:sp>
      <p:sp>
        <p:nvSpPr>
          <p:cNvPr id="3076" name="Rectangle 4"/>
          <p:cNvSpPr>
            <a:spLocks noGrp="1" noChangeArrowheads="1"/>
          </p:cNvSpPr>
          <p:nvPr>
            <p:ph type="subTitle" idx="1"/>
          </p:nvPr>
        </p:nvSpPr>
        <p:spPr>
          <a:xfrm>
            <a:off x="1731646" y="4191000"/>
            <a:ext cx="8776334" cy="1447800"/>
          </a:xfrm>
        </p:spPr>
        <p:txBody>
          <a:bodyPr/>
          <a:lstStyle>
            <a:lvl1pPr marL="0" indent="0">
              <a:buFontTx/>
              <a:buNone/>
              <a:defRPr/>
            </a:lvl1pPr>
          </a:lstStyle>
          <a:p>
            <a:r>
              <a:rPr lang="en-US" smtClean="0"/>
              <a:t>Click to edit Master subtitle style</a:t>
            </a:r>
            <a:endParaRPr lang="en-US"/>
          </a:p>
        </p:txBody>
      </p:sp>
      <p:sp>
        <p:nvSpPr>
          <p:cNvPr id="4" name="Rectangle 8"/>
          <p:cNvSpPr>
            <a:spLocks noGrp="1" noChangeArrowheads="1"/>
          </p:cNvSpPr>
          <p:nvPr>
            <p:ph type="dt" sz="half" idx="10"/>
          </p:nvPr>
        </p:nvSpPr>
        <p:spPr/>
        <p:txBody>
          <a:bodyPr/>
          <a:lstStyle>
            <a:lvl1pPr>
              <a:defRPr smtClean="0"/>
            </a:lvl1pPr>
          </a:lstStyle>
          <a:p>
            <a:fld id="{8E3E15FF-8001-4E29-AF6F-59D416F482AF}" type="datetimeFigureOut">
              <a:rPr lang="en-US" smtClean="0"/>
              <a:t>1/17/2009</a:t>
            </a:fld>
            <a:endParaRPr lang="en-US"/>
          </a:p>
        </p:txBody>
      </p:sp>
      <p:sp>
        <p:nvSpPr>
          <p:cNvPr id="5" name="Rectangle 9"/>
          <p:cNvSpPr>
            <a:spLocks noGrp="1" noChangeArrowheads="1"/>
          </p:cNvSpPr>
          <p:nvPr>
            <p:ph type="ftr" sz="quarter" idx="11"/>
          </p:nvPr>
        </p:nvSpPr>
        <p:spPr/>
        <p:txBody>
          <a:bodyPr/>
          <a:lstStyle>
            <a:lvl1pPr>
              <a:defRPr smtClean="0"/>
            </a:lvl1pPr>
          </a:lstStyle>
          <a:p>
            <a:endParaRPr lang="en-US"/>
          </a:p>
        </p:txBody>
      </p:sp>
      <p:sp>
        <p:nvSpPr>
          <p:cNvPr id="6" name="Rectangle 10"/>
          <p:cNvSpPr>
            <a:spLocks noGrp="1" noChangeArrowheads="1"/>
          </p:cNvSpPr>
          <p:nvPr>
            <p:ph type="sldNum" sz="quarter" idx="12"/>
          </p:nvPr>
        </p:nvSpPr>
        <p:spPr/>
        <p:txBody>
          <a:bodyPr/>
          <a:lstStyle>
            <a:lvl1pPr>
              <a:defRPr smtClean="0"/>
            </a:lvl1pPr>
          </a:lstStyle>
          <a:p>
            <a:fld id="{05C76B75-BF1D-4681-8146-F00110EB0EE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fld id="{8E3E15FF-8001-4E29-AF6F-59D416F482AF}" type="datetimeFigureOut">
              <a:rPr lang="en-US" smtClean="0"/>
              <a:t>1/17/2009</a:t>
            </a:fld>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05C76B75-BF1D-4681-8146-F00110EB0EE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1040" y="274639"/>
            <a:ext cx="219265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37360" y="274639"/>
            <a:ext cx="6400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fld id="{8E3E15FF-8001-4E29-AF6F-59D416F482AF}" type="datetimeFigureOut">
              <a:rPr lang="en-US" smtClean="0"/>
              <a:t>1/17/2009</a:t>
            </a:fld>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05C76B75-BF1D-4681-8146-F00110EB0EE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463040" y="3886200"/>
            <a:ext cx="82296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463040" y="5124450"/>
            <a:ext cx="82296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80960" y="6355080"/>
            <a:ext cx="2743200" cy="365760"/>
          </a:xfrm>
        </p:spPr>
        <p:txBody>
          <a:bodyPr/>
          <a:lstStyle>
            <a:lvl1pPr>
              <a:defRPr sz="1400"/>
            </a:lvl1pPr>
          </a:lstStyle>
          <a:p>
            <a:fld id="{8E3E15FF-8001-4E29-AF6F-59D416F482AF}" type="datetimeFigureOut">
              <a:rPr lang="en-US" smtClean="0"/>
              <a:t>1/17/2009</a:t>
            </a:fld>
            <a:endParaRPr lang="en-US"/>
          </a:p>
        </p:txBody>
      </p:sp>
      <p:sp>
        <p:nvSpPr>
          <p:cNvPr id="17" name="Footer Placeholder 16"/>
          <p:cNvSpPr>
            <a:spLocks noGrp="1"/>
          </p:cNvSpPr>
          <p:nvPr>
            <p:ph type="ftr" sz="quarter" idx="11"/>
          </p:nvPr>
        </p:nvSpPr>
        <p:spPr>
          <a:xfrm>
            <a:off x="3478378" y="6355080"/>
            <a:ext cx="4169664" cy="365760"/>
          </a:xfrm>
        </p:spPr>
        <p:txBody>
          <a:bodyPr/>
          <a:lstStyle/>
          <a:p>
            <a:endParaRPr lang="en-US"/>
          </a:p>
        </p:txBody>
      </p:sp>
      <p:sp>
        <p:nvSpPr>
          <p:cNvPr id="29" name="Slide Number Placeholder 28"/>
          <p:cNvSpPr>
            <a:spLocks noGrp="1"/>
          </p:cNvSpPr>
          <p:nvPr>
            <p:ph type="sldNum" sz="quarter" idx="12"/>
          </p:nvPr>
        </p:nvSpPr>
        <p:spPr>
          <a:xfrm>
            <a:off x="1459382" y="6355080"/>
            <a:ext cx="1463040" cy="365760"/>
          </a:xfrm>
        </p:spPr>
        <p:txBody>
          <a:bodyPr/>
          <a:lstStyle/>
          <a:p>
            <a:fld id="{05C76B75-BF1D-4681-8146-F00110EB0EE2}" type="slidenum">
              <a:rPr lang="en-US" smtClean="0"/>
              <a:t>‹#›</a:t>
            </a:fld>
            <a:endParaRPr lang="en-US"/>
          </a:p>
        </p:txBody>
      </p:sp>
      <p:sp>
        <p:nvSpPr>
          <p:cNvPr id="21" name="Rectangle 20"/>
          <p:cNvSpPr/>
          <p:nvPr/>
        </p:nvSpPr>
        <p:spPr>
          <a:xfrm>
            <a:off x="1085850" y="3648075"/>
            <a:ext cx="877824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1097280" y="5048250"/>
            <a:ext cx="877824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1085850" y="3648075"/>
            <a:ext cx="27432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1097280" y="5048250"/>
            <a:ext cx="27432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E3E15FF-8001-4E29-AF6F-59D416F482AF}" type="datetimeFigureOut">
              <a:rPr lang="en-US" smtClean="0"/>
              <a:t>1/17/2009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76B75-BF1D-4681-8146-F00110EB0EE2}" type="slidenum">
              <a:rPr lang="en-US" smtClean="0"/>
              <a:t>‹#›</a:t>
            </a:fld>
            <a:endParaRPr lang="en-US"/>
          </a:p>
        </p:txBody>
      </p:sp>
      <p:sp>
        <p:nvSpPr>
          <p:cNvPr id="8" name="Content Placeholder 7"/>
          <p:cNvSpPr>
            <a:spLocks noGrp="1"/>
          </p:cNvSpPr>
          <p:nvPr>
            <p:ph sz="quarter" idx="1"/>
          </p:nvPr>
        </p:nvSpPr>
        <p:spPr>
          <a:xfrm>
            <a:off x="548640" y="1219200"/>
            <a:ext cx="9875520" cy="4937760"/>
          </a:xfrm>
        </p:spPr>
        <p:txBody>
          <a:bodyPr>
            <a:normAutofit/>
          </a:bodyPr>
          <a:lstStyle>
            <a:lvl1pPr>
              <a:defRPr sz="3600"/>
            </a:lvl1pPr>
            <a:lvl2pPr>
              <a:defRPr sz="3200"/>
            </a:lvl2pPr>
            <a:lvl3pPr>
              <a:defRPr sz="3200"/>
            </a:lvl3pPr>
            <a:lvl4pPr marL="1188720" indent="-320040">
              <a:defRPr sz="2800"/>
            </a:lvl4pPr>
            <a:lvl5pPr marL="1508760" indent="-320040">
              <a:defRPr sz="24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63040" y="2971800"/>
            <a:ext cx="82296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554480" y="4267200"/>
            <a:ext cx="813816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7680960" y="6355080"/>
            <a:ext cx="2743200" cy="365760"/>
          </a:xfrm>
        </p:spPr>
        <p:txBody>
          <a:bodyPr/>
          <a:lstStyle/>
          <a:p>
            <a:fld id="{8E3E15FF-8001-4E29-AF6F-59D416F482AF}" type="datetimeFigureOut">
              <a:rPr lang="en-US" smtClean="0"/>
              <a:t>1/17/2009</a:t>
            </a:fld>
            <a:endParaRPr lang="en-US"/>
          </a:p>
        </p:txBody>
      </p:sp>
      <p:sp>
        <p:nvSpPr>
          <p:cNvPr id="5" name="Footer Placeholder 4"/>
          <p:cNvSpPr>
            <a:spLocks noGrp="1"/>
          </p:cNvSpPr>
          <p:nvPr>
            <p:ph type="ftr" sz="quarter" idx="11"/>
          </p:nvPr>
        </p:nvSpPr>
        <p:spPr>
          <a:xfrm>
            <a:off x="3478378" y="6355080"/>
            <a:ext cx="4169664" cy="365760"/>
          </a:xfrm>
        </p:spPr>
        <p:txBody>
          <a:bodyPr/>
          <a:lstStyle/>
          <a:p>
            <a:endParaRPr lang="en-US"/>
          </a:p>
        </p:txBody>
      </p:sp>
      <p:sp>
        <p:nvSpPr>
          <p:cNvPr id="6" name="Slide Number Placeholder 5"/>
          <p:cNvSpPr>
            <a:spLocks noGrp="1"/>
          </p:cNvSpPr>
          <p:nvPr>
            <p:ph type="sldNum" sz="quarter" idx="12"/>
          </p:nvPr>
        </p:nvSpPr>
        <p:spPr>
          <a:xfrm>
            <a:off x="1283818" y="6355080"/>
            <a:ext cx="1825142" cy="365760"/>
          </a:xfrm>
        </p:spPr>
        <p:txBody>
          <a:bodyPr/>
          <a:lstStyle/>
          <a:p>
            <a:fld id="{05C76B75-BF1D-4681-8146-F00110EB0EE2}" type="slidenum">
              <a:rPr lang="en-US" smtClean="0"/>
              <a:t>‹#›</a:t>
            </a:fld>
            <a:endParaRPr lang="en-US"/>
          </a:p>
        </p:txBody>
      </p:sp>
      <p:sp>
        <p:nvSpPr>
          <p:cNvPr id="7" name="Rectangle 6"/>
          <p:cNvSpPr/>
          <p:nvPr/>
        </p:nvSpPr>
        <p:spPr>
          <a:xfrm>
            <a:off x="1097280" y="2819400"/>
            <a:ext cx="877824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1097280" y="2819400"/>
            <a:ext cx="27432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28600"/>
            <a:ext cx="987552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E3E15FF-8001-4E29-AF6F-59D416F482AF}" type="datetimeFigureOut">
              <a:rPr lang="en-US" smtClean="0"/>
              <a:t>1/17/2009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76B75-BF1D-4681-8146-F00110EB0EE2}" type="slidenum">
              <a:rPr lang="en-US" smtClean="0"/>
              <a:t>‹#›</a:t>
            </a:fld>
            <a:endParaRPr lang="en-US"/>
          </a:p>
        </p:txBody>
      </p:sp>
      <p:sp>
        <p:nvSpPr>
          <p:cNvPr id="9" name="Content Placeholder 8"/>
          <p:cNvSpPr>
            <a:spLocks noGrp="1"/>
          </p:cNvSpPr>
          <p:nvPr>
            <p:ph sz="quarter" idx="1"/>
          </p:nvPr>
        </p:nvSpPr>
        <p:spPr>
          <a:xfrm>
            <a:off x="548640" y="1219200"/>
            <a:ext cx="484997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558637" y="1216152"/>
            <a:ext cx="484997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8640" y="228600"/>
            <a:ext cx="987552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8640" y="1285875"/>
            <a:ext cx="4848226"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7841" y="1295400"/>
            <a:ext cx="4850130"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E3E15FF-8001-4E29-AF6F-59D416F482AF}" type="datetimeFigureOut">
              <a:rPr lang="en-US" smtClean="0"/>
              <a:t>1/17/2009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C76B75-BF1D-4681-8146-F00110EB0EE2}" type="slidenum">
              <a:rPr lang="en-US" smtClean="0"/>
              <a:t>‹#›</a:t>
            </a:fld>
            <a:endParaRPr lang="en-US"/>
          </a:p>
        </p:txBody>
      </p:sp>
      <p:sp>
        <p:nvSpPr>
          <p:cNvPr id="11" name="Content Placeholder 10"/>
          <p:cNvSpPr>
            <a:spLocks noGrp="1"/>
          </p:cNvSpPr>
          <p:nvPr>
            <p:ph sz="quarter" idx="2"/>
          </p:nvPr>
        </p:nvSpPr>
        <p:spPr>
          <a:xfrm>
            <a:off x="548640" y="2133600"/>
            <a:ext cx="484632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577840" y="2133600"/>
            <a:ext cx="484632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8640" y="228600"/>
            <a:ext cx="987552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E3E15FF-8001-4E29-AF6F-59D416F482AF}" type="datetimeFigureOut">
              <a:rPr lang="en-US" smtClean="0"/>
              <a:t>1/17/2009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C76B75-BF1D-4681-8146-F00110EB0EE2}" type="slidenum">
              <a:rPr lang="en-US" smtClean="0"/>
              <a:t>‹#›</a:t>
            </a:fld>
            <a:endParaRPr lang="en-US"/>
          </a:p>
        </p:txBody>
      </p:sp>
      <p:sp>
        <p:nvSpPr>
          <p:cNvPr id="6" name="Isosceles Triangle 5"/>
          <p:cNvSpPr>
            <a:spLocks noChangeAspect="1"/>
          </p:cNvSpPr>
          <p:nvPr/>
        </p:nvSpPr>
        <p:spPr>
          <a:xfrm rot="5400000">
            <a:off x="522006" y="6455444"/>
            <a:ext cx="190849" cy="14437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E15FF-8001-4E29-AF6F-59D416F482AF}" type="datetimeFigureOut">
              <a:rPr lang="en-US" smtClean="0"/>
              <a:t>1/17/2009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C76B75-BF1D-4681-8146-F00110EB0EE2}" type="slidenum">
              <a:rPr lang="en-US" smtClean="0"/>
              <a:t>‹#›</a:t>
            </a:fld>
            <a:endParaRPr lang="en-US"/>
          </a:p>
        </p:txBody>
      </p:sp>
      <p:sp>
        <p:nvSpPr>
          <p:cNvPr id="5" name="Straight Connector 4"/>
          <p:cNvSpPr>
            <a:spLocks noChangeShapeType="1"/>
          </p:cNvSpPr>
          <p:nvPr/>
        </p:nvSpPr>
        <p:spPr bwMode="auto">
          <a:xfrm>
            <a:off x="548640" y="6353175"/>
            <a:ext cx="98755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522006" y="6455444"/>
            <a:ext cx="190849" cy="14437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0" y="304800"/>
            <a:ext cx="301752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589520" y="1219201"/>
            <a:ext cx="301752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3E15FF-8001-4E29-AF6F-59D416F482AF}" type="datetimeFigureOut">
              <a:rPr lang="en-US" smtClean="0"/>
              <a:t>1/17/2009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76B75-BF1D-4681-8146-F00110EB0EE2}" type="slidenum">
              <a:rPr lang="en-US" smtClean="0"/>
              <a:t>‹#›</a:t>
            </a:fld>
            <a:endParaRPr lang="en-US"/>
          </a:p>
        </p:txBody>
      </p:sp>
      <p:sp>
        <p:nvSpPr>
          <p:cNvPr id="8" name="Straight Connector 7"/>
          <p:cNvSpPr>
            <a:spLocks noChangeShapeType="1"/>
          </p:cNvSpPr>
          <p:nvPr/>
        </p:nvSpPr>
        <p:spPr bwMode="auto">
          <a:xfrm>
            <a:off x="548640" y="6353175"/>
            <a:ext cx="98755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4396278"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522006" y="6455444"/>
            <a:ext cx="190849" cy="14437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65760" y="304800"/>
            <a:ext cx="6858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fld id="{8E3E15FF-8001-4E29-AF6F-59D416F482AF}" type="datetimeFigureOut">
              <a:rPr lang="en-US" smtClean="0"/>
              <a:t>1/17/2009</a:t>
            </a:fld>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05C76B75-BF1D-4681-8146-F00110EB0EE2}"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500856"/>
            <a:ext cx="987552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548640" y="1905000"/>
            <a:ext cx="987552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48640" y="1219200"/>
            <a:ext cx="987552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3E15FF-8001-4E29-AF6F-59D416F482AF}" type="datetimeFigureOut">
              <a:rPr lang="en-US" smtClean="0"/>
              <a:t>1/17/2009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76B75-BF1D-4681-8146-F00110EB0EE2}" type="slidenum">
              <a:rPr lang="en-US" smtClean="0"/>
              <a:t>‹#›</a:t>
            </a:fld>
            <a:endParaRPr lang="en-US"/>
          </a:p>
        </p:txBody>
      </p:sp>
      <p:sp>
        <p:nvSpPr>
          <p:cNvPr id="8" name="Straight Connector 7"/>
          <p:cNvSpPr>
            <a:spLocks noChangeShapeType="1"/>
          </p:cNvSpPr>
          <p:nvPr/>
        </p:nvSpPr>
        <p:spPr bwMode="auto">
          <a:xfrm>
            <a:off x="548640" y="6353175"/>
            <a:ext cx="98755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522006" y="6455444"/>
            <a:ext cx="190849" cy="14437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548640" y="500856"/>
            <a:ext cx="219456"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3E15FF-8001-4E29-AF6F-59D416F482AF}" type="datetimeFigureOut">
              <a:rPr lang="en-US" smtClean="0"/>
              <a:t>1/17/2009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76B75-BF1D-4681-8146-F00110EB0EE2}"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74639"/>
            <a:ext cx="24688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48640" y="274639"/>
            <a:ext cx="722376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3E15FF-8001-4E29-AF6F-59D416F482AF}" type="datetimeFigureOut">
              <a:rPr lang="en-US" smtClean="0"/>
              <a:t>1/17/2009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76B75-BF1D-4681-8146-F00110EB0EE2}" type="slidenum">
              <a:rPr lang="en-US" smtClean="0"/>
              <a:t>‹#›</a:t>
            </a:fld>
            <a:endParaRPr lang="en-US"/>
          </a:p>
        </p:txBody>
      </p:sp>
      <p:sp>
        <p:nvSpPr>
          <p:cNvPr id="7" name="Straight Connector 6"/>
          <p:cNvSpPr>
            <a:spLocks noChangeShapeType="1"/>
          </p:cNvSpPr>
          <p:nvPr/>
        </p:nvSpPr>
        <p:spPr bwMode="auto">
          <a:xfrm>
            <a:off x="548640" y="6353175"/>
            <a:ext cx="98755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522006" y="6455444"/>
            <a:ext cx="190849" cy="14437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940744"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406901"/>
            <a:ext cx="932688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6776" y="2906713"/>
            <a:ext cx="932688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fld id="{8E3E15FF-8001-4E29-AF6F-59D416F482AF}" type="datetimeFigureOut">
              <a:rPr lang="en-US" smtClean="0"/>
              <a:t>1/17/2009</a:t>
            </a:fld>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05C76B75-BF1D-4681-8146-F00110EB0EE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37360" y="1600201"/>
            <a:ext cx="429577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16016" y="1600201"/>
            <a:ext cx="42976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fld id="{8E3E15FF-8001-4E29-AF6F-59D416F482AF}" type="datetimeFigureOut">
              <a:rPr lang="en-US" smtClean="0"/>
              <a:t>1/17/2009</a:t>
            </a:fld>
            <a:endParaRPr lang="en-US"/>
          </a:p>
        </p:txBody>
      </p:sp>
      <p:sp>
        <p:nvSpPr>
          <p:cNvPr id="6" name="Rectangle 12"/>
          <p:cNvSpPr>
            <a:spLocks noGrp="1" noChangeArrowheads="1"/>
          </p:cNvSpPr>
          <p:nvPr>
            <p:ph type="ftr" sz="quarter" idx="11"/>
          </p:nvPr>
        </p:nvSpPr>
        <p:spPr>
          <a:ln/>
        </p:spPr>
        <p:txBody>
          <a:bodyPr/>
          <a:lstStyle>
            <a:lvl1pPr>
              <a:defRPr/>
            </a:lvl1pPr>
          </a:lstStyle>
          <a:p>
            <a:endParaRPr lang="en-US"/>
          </a:p>
        </p:txBody>
      </p:sp>
      <p:sp>
        <p:nvSpPr>
          <p:cNvPr id="7" name="Rectangle 13"/>
          <p:cNvSpPr>
            <a:spLocks noGrp="1" noChangeArrowheads="1"/>
          </p:cNvSpPr>
          <p:nvPr>
            <p:ph type="sldNum" sz="quarter" idx="12"/>
          </p:nvPr>
        </p:nvSpPr>
        <p:spPr>
          <a:ln/>
        </p:spPr>
        <p:txBody>
          <a:bodyPr/>
          <a:lstStyle>
            <a:lvl1pPr>
              <a:defRPr/>
            </a:lvl1pPr>
          </a:lstStyle>
          <a:p>
            <a:fld id="{05C76B75-BF1D-4681-8146-F00110EB0EE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8640" y="1535113"/>
            <a:ext cx="484822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8640" y="2174875"/>
            <a:ext cx="484822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4031" y="1535113"/>
            <a:ext cx="48501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74031" y="2174875"/>
            <a:ext cx="48501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fld id="{8E3E15FF-8001-4E29-AF6F-59D416F482AF}" type="datetimeFigureOut">
              <a:rPr lang="en-US" smtClean="0"/>
              <a:t>1/17/2009</a:t>
            </a:fld>
            <a:endParaRPr lang="en-US"/>
          </a:p>
        </p:txBody>
      </p:sp>
      <p:sp>
        <p:nvSpPr>
          <p:cNvPr id="8" name="Rectangle 12"/>
          <p:cNvSpPr>
            <a:spLocks noGrp="1" noChangeArrowheads="1"/>
          </p:cNvSpPr>
          <p:nvPr>
            <p:ph type="ftr" sz="quarter" idx="11"/>
          </p:nvPr>
        </p:nvSpPr>
        <p:spPr>
          <a:ln/>
        </p:spPr>
        <p:txBody>
          <a:bodyPr/>
          <a:lstStyle>
            <a:lvl1pPr>
              <a:defRPr/>
            </a:lvl1pPr>
          </a:lstStyle>
          <a:p>
            <a:endParaRPr lang="en-US"/>
          </a:p>
        </p:txBody>
      </p:sp>
      <p:sp>
        <p:nvSpPr>
          <p:cNvPr id="9" name="Rectangle 13"/>
          <p:cNvSpPr>
            <a:spLocks noGrp="1" noChangeArrowheads="1"/>
          </p:cNvSpPr>
          <p:nvPr>
            <p:ph type="sldNum" sz="quarter" idx="12"/>
          </p:nvPr>
        </p:nvSpPr>
        <p:spPr>
          <a:ln/>
        </p:spPr>
        <p:txBody>
          <a:bodyPr/>
          <a:lstStyle>
            <a:lvl1pPr>
              <a:defRPr/>
            </a:lvl1pPr>
          </a:lstStyle>
          <a:p>
            <a:fld id="{05C76B75-BF1D-4681-8146-F00110EB0EE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fld id="{8E3E15FF-8001-4E29-AF6F-59D416F482AF}" type="datetimeFigureOut">
              <a:rPr lang="en-US" smtClean="0"/>
              <a:t>1/17/2009</a:t>
            </a:fld>
            <a:endParaRPr lang="en-US"/>
          </a:p>
        </p:txBody>
      </p:sp>
      <p:sp>
        <p:nvSpPr>
          <p:cNvPr id="4" name="Rectangle 12"/>
          <p:cNvSpPr>
            <a:spLocks noGrp="1" noChangeArrowheads="1"/>
          </p:cNvSpPr>
          <p:nvPr>
            <p:ph type="ftr" sz="quarter" idx="11"/>
          </p:nvPr>
        </p:nvSpPr>
        <p:spPr>
          <a:ln/>
        </p:spPr>
        <p:txBody>
          <a:bodyPr/>
          <a:lstStyle>
            <a:lvl1pPr>
              <a:defRPr/>
            </a:lvl1pPr>
          </a:lstStyle>
          <a:p>
            <a:endParaRPr lang="en-US"/>
          </a:p>
        </p:txBody>
      </p:sp>
      <p:sp>
        <p:nvSpPr>
          <p:cNvPr id="5" name="Rectangle 13"/>
          <p:cNvSpPr>
            <a:spLocks noGrp="1" noChangeArrowheads="1"/>
          </p:cNvSpPr>
          <p:nvPr>
            <p:ph type="sldNum" sz="quarter" idx="12"/>
          </p:nvPr>
        </p:nvSpPr>
        <p:spPr>
          <a:ln/>
        </p:spPr>
        <p:txBody>
          <a:bodyPr/>
          <a:lstStyle>
            <a:lvl1pPr>
              <a:defRPr/>
            </a:lvl1pPr>
          </a:lstStyle>
          <a:p>
            <a:fld id="{05C76B75-BF1D-4681-8146-F00110EB0EE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fld id="{8E3E15FF-8001-4E29-AF6F-59D416F482AF}" type="datetimeFigureOut">
              <a:rPr lang="en-US" smtClean="0"/>
              <a:t>1/17/2009</a:t>
            </a:fld>
            <a:endParaRPr lang="en-US"/>
          </a:p>
        </p:txBody>
      </p:sp>
      <p:sp>
        <p:nvSpPr>
          <p:cNvPr id="3" name="Rectangle 12"/>
          <p:cNvSpPr>
            <a:spLocks noGrp="1" noChangeArrowheads="1"/>
          </p:cNvSpPr>
          <p:nvPr>
            <p:ph type="ftr" sz="quarter" idx="11"/>
          </p:nvPr>
        </p:nvSpPr>
        <p:spPr>
          <a:ln/>
        </p:spPr>
        <p:txBody>
          <a:bodyPr/>
          <a:lstStyle>
            <a:lvl1pPr>
              <a:defRPr/>
            </a:lvl1pPr>
          </a:lstStyle>
          <a:p>
            <a:endParaRPr lang="en-US"/>
          </a:p>
        </p:txBody>
      </p:sp>
      <p:sp>
        <p:nvSpPr>
          <p:cNvPr id="4" name="Rectangle 13"/>
          <p:cNvSpPr>
            <a:spLocks noGrp="1" noChangeArrowheads="1"/>
          </p:cNvSpPr>
          <p:nvPr>
            <p:ph type="sldNum" sz="quarter" idx="12"/>
          </p:nvPr>
        </p:nvSpPr>
        <p:spPr>
          <a:ln/>
        </p:spPr>
        <p:txBody>
          <a:bodyPr/>
          <a:lstStyle>
            <a:lvl1pPr>
              <a:defRPr/>
            </a:lvl1pPr>
          </a:lstStyle>
          <a:p>
            <a:fld id="{05C76B75-BF1D-4681-8146-F00110EB0EE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73050"/>
            <a:ext cx="360997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90060" y="273051"/>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8640" y="1435101"/>
            <a:ext cx="360997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fld id="{8E3E15FF-8001-4E29-AF6F-59D416F482AF}" type="datetimeFigureOut">
              <a:rPr lang="en-US" smtClean="0"/>
              <a:t>1/17/2009</a:t>
            </a:fld>
            <a:endParaRPr lang="en-US"/>
          </a:p>
        </p:txBody>
      </p:sp>
      <p:sp>
        <p:nvSpPr>
          <p:cNvPr id="6" name="Rectangle 12"/>
          <p:cNvSpPr>
            <a:spLocks noGrp="1" noChangeArrowheads="1"/>
          </p:cNvSpPr>
          <p:nvPr>
            <p:ph type="ftr" sz="quarter" idx="11"/>
          </p:nvPr>
        </p:nvSpPr>
        <p:spPr>
          <a:ln/>
        </p:spPr>
        <p:txBody>
          <a:bodyPr/>
          <a:lstStyle>
            <a:lvl1pPr>
              <a:defRPr/>
            </a:lvl1pPr>
          </a:lstStyle>
          <a:p>
            <a:endParaRPr lang="en-US"/>
          </a:p>
        </p:txBody>
      </p:sp>
      <p:sp>
        <p:nvSpPr>
          <p:cNvPr id="7" name="Rectangle 13"/>
          <p:cNvSpPr>
            <a:spLocks noGrp="1" noChangeArrowheads="1"/>
          </p:cNvSpPr>
          <p:nvPr>
            <p:ph type="sldNum" sz="quarter" idx="12"/>
          </p:nvPr>
        </p:nvSpPr>
        <p:spPr>
          <a:ln/>
        </p:spPr>
        <p:txBody>
          <a:bodyPr/>
          <a:lstStyle>
            <a:lvl1pPr>
              <a:defRPr/>
            </a:lvl1pPr>
          </a:lstStyle>
          <a:p>
            <a:fld id="{05C76B75-BF1D-4681-8146-F00110EB0EE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4800600"/>
            <a:ext cx="658368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50746" y="612775"/>
            <a:ext cx="658368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2150746" y="5367338"/>
            <a:ext cx="658368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fld id="{8E3E15FF-8001-4E29-AF6F-59D416F482AF}" type="datetimeFigureOut">
              <a:rPr lang="en-US" smtClean="0"/>
              <a:t>1/17/2009</a:t>
            </a:fld>
            <a:endParaRPr lang="en-US"/>
          </a:p>
        </p:txBody>
      </p:sp>
      <p:sp>
        <p:nvSpPr>
          <p:cNvPr id="6" name="Rectangle 12"/>
          <p:cNvSpPr>
            <a:spLocks noGrp="1" noChangeArrowheads="1"/>
          </p:cNvSpPr>
          <p:nvPr>
            <p:ph type="ftr" sz="quarter" idx="11"/>
          </p:nvPr>
        </p:nvSpPr>
        <p:spPr>
          <a:ln/>
        </p:spPr>
        <p:txBody>
          <a:bodyPr/>
          <a:lstStyle>
            <a:lvl1pPr>
              <a:defRPr/>
            </a:lvl1pPr>
          </a:lstStyle>
          <a:p>
            <a:endParaRPr lang="en-US"/>
          </a:p>
        </p:txBody>
      </p:sp>
      <p:sp>
        <p:nvSpPr>
          <p:cNvPr id="7" name="Rectangle 13"/>
          <p:cNvSpPr>
            <a:spLocks noGrp="1" noChangeArrowheads="1"/>
          </p:cNvSpPr>
          <p:nvPr>
            <p:ph type="sldNum" sz="quarter" idx="12"/>
          </p:nvPr>
        </p:nvSpPr>
        <p:spPr>
          <a:ln/>
        </p:spPr>
        <p:txBody>
          <a:bodyPr/>
          <a:lstStyle>
            <a:lvl1pPr>
              <a:defRPr/>
            </a:lvl1pPr>
          </a:lstStyle>
          <a:p>
            <a:fld id="{05C76B75-BF1D-4681-8146-F00110EB0EE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37360" y="274638"/>
            <a:ext cx="8776336"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1027" name="Rectangle 3"/>
          <p:cNvSpPr>
            <a:spLocks noGrp="1" noChangeArrowheads="1"/>
          </p:cNvSpPr>
          <p:nvPr>
            <p:ph type="body" idx="1"/>
          </p:nvPr>
        </p:nvSpPr>
        <p:spPr bwMode="auto">
          <a:xfrm>
            <a:off x="1737360" y="1600201"/>
            <a:ext cx="8776336"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1035" name="Rectangle 11"/>
          <p:cNvSpPr>
            <a:spLocks noGrp="1" noChangeArrowheads="1"/>
          </p:cNvSpPr>
          <p:nvPr>
            <p:ph type="dt" sz="half" idx="2"/>
          </p:nvPr>
        </p:nvSpPr>
        <p:spPr bwMode="auto">
          <a:xfrm>
            <a:off x="1731646" y="6524626"/>
            <a:ext cx="256032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fld id="{8E3E15FF-8001-4E29-AF6F-59D416F482AF}" type="datetimeFigureOut">
              <a:rPr lang="en-US" smtClean="0"/>
              <a:t>1/17/2009</a:t>
            </a:fld>
            <a:endParaRPr lang="en-US"/>
          </a:p>
        </p:txBody>
      </p:sp>
      <p:sp>
        <p:nvSpPr>
          <p:cNvPr id="1036" name="Rectangle 12"/>
          <p:cNvSpPr>
            <a:spLocks noGrp="1" noChangeArrowheads="1"/>
          </p:cNvSpPr>
          <p:nvPr>
            <p:ph type="ftr" sz="quarter" idx="3"/>
          </p:nvPr>
        </p:nvSpPr>
        <p:spPr bwMode="auto">
          <a:xfrm>
            <a:off x="4480560" y="6524626"/>
            <a:ext cx="347472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lvl1pPr>
          </a:lstStyle>
          <a:p>
            <a:endParaRPr lang="en-US"/>
          </a:p>
        </p:txBody>
      </p:sp>
      <p:sp>
        <p:nvSpPr>
          <p:cNvPr id="1037" name="Rectangle 13"/>
          <p:cNvSpPr>
            <a:spLocks noGrp="1" noChangeArrowheads="1"/>
          </p:cNvSpPr>
          <p:nvPr>
            <p:ph type="sldNum" sz="quarter" idx="4"/>
          </p:nvPr>
        </p:nvSpPr>
        <p:spPr bwMode="auto">
          <a:xfrm>
            <a:off x="8138160" y="6524626"/>
            <a:ext cx="256032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fld id="{05C76B75-BF1D-4681-8146-F00110EB0EE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Arial" charset="0"/>
        </a:defRPr>
      </a:lvl2pPr>
      <a:lvl3pPr algn="l" rtl="0" eaLnBrk="1" fontAlgn="base" hangingPunct="1">
        <a:spcBef>
          <a:spcPct val="0"/>
        </a:spcBef>
        <a:spcAft>
          <a:spcPct val="0"/>
        </a:spcAft>
        <a:defRPr sz="3600">
          <a:solidFill>
            <a:schemeClr val="tx2"/>
          </a:solidFill>
          <a:latin typeface="Arial" charset="0"/>
        </a:defRPr>
      </a:lvl3pPr>
      <a:lvl4pPr algn="l" rtl="0" eaLnBrk="1" fontAlgn="base" hangingPunct="1">
        <a:spcBef>
          <a:spcPct val="0"/>
        </a:spcBef>
        <a:spcAft>
          <a:spcPct val="0"/>
        </a:spcAft>
        <a:defRPr sz="3600">
          <a:solidFill>
            <a:schemeClr val="tx2"/>
          </a:solidFill>
          <a:latin typeface="Arial" charset="0"/>
        </a:defRPr>
      </a:lvl4pPr>
      <a:lvl5pPr algn="l" rtl="0" eaLnBrk="1" fontAlgn="base" hangingPunct="1">
        <a:spcBef>
          <a:spcPct val="0"/>
        </a:spcBef>
        <a:spcAft>
          <a:spcPct val="0"/>
        </a:spcAft>
        <a:defRPr sz="3600">
          <a:solidFill>
            <a:schemeClr val="tx2"/>
          </a:solidFill>
          <a:latin typeface="Arial" charset="0"/>
        </a:defRPr>
      </a:lvl5pPr>
      <a:lvl6pPr marL="457200" algn="l" rtl="0" eaLnBrk="1" fontAlgn="base" hangingPunct="1">
        <a:spcBef>
          <a:spcPct val="0"/>
        </a:spcBef>
        <a:spcAft>
          <a:spcPct val="0"/>
        </a:spcAft>
        <a:defRPr sz="3600">
          <a:solidFill>
            <a:schemeClr val="tx2"/>
          </a:solidFill>
          <a:latin typeface="Arial" charset="0"/>
        </a:defRPr>
      </a:lvl6pPr>
      <a:lvl7pPr marL="914400" algn="l" rtl="0" eaLnBrk="1" fontAlgn="base" hangingPunct="1">
        <a:spcBef>
          <a:spcPct val="0"/>
        </a:spcBef>
        <a:spcAft>
          <a:spcPct val="0"/>
        </a:spcAft>
        <a:defRPr sz="3600">
          <a:solidFill>
            <a:schemeClr val="tx2"/>
          </a:solidFill>
          <a:latin typeface="Arial" charset="0"/>
        </a:defRPr>
      </a:lvl7pPr>
      <a:lvl8pPr marL="1371600" algn="l" rtl="0" eaLnBrk="1" fontAlgn="base" hangingPunct="1">
        <a:spcBef>
          <a:spcPct val="0"/>
        </a:spcBef>
        <a:spcAft>
          <a:spcPct val="0"/>
        </a:spcAft>
        <a:defRPr sz="3600">
          <a:solidFill>
            <a:schemeClr val="tx2"/>
          </a:solidFill>
          <a:latin typeface="Arial" charset="0"/>
        </a:defRPr>
      </a:lvl8pPr>
      <a:lvl9pPr marL="1828800" algn="l"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548640" y="152400"/>
            <a:ext cx="987552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548640" y="1219200"/>
            <a:ext cx="987552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7680960" y="6356350"/>
            <a:ext cx="2746858" cy="365760"/>
          </a:xfrm>
          <a:prstGeom prst="rect">
            <a:avLst/>
          </a:prstGeom>
        </p:spPr>
        <p:txBody>
          <a:bodyPr vert="horz"/>
          <a:lstStyle>
            <a:lvl1pPr algn="l" eaLnBrk="1" latinLnBrk="0" hangingPunct="1">
              <a:defRPr kumimoji="0" sz="1400">
                <a:solidFill>
                  <a:schemeClr val="tx2"/>
                </a:solidFill>
              </a:defRPr>
            </a:lvl1pPr>
          </a:lstStyle>
          <a:p>
            <a:fld id="{8E3E15FF-8001-4E29-AF6F-59D416F482AF}" type="datetimeFigureOut">
              <a:rPr lang="en-US" smtClean="0"/>
              <a:t>1/17/2009</a:t>
            </a:fld>
            <a:endParaRPr lang="en-US"/>
          </a:p>
        </p:txBody>
      </p:sp>
      <p:sp>
        <p:nvSpPr>
          <p:cNvPr id="3" name="Footer Placeholder 2"/>
          <p:cNvSpPr>
            <a:spLocks noGrp="1"/>
          </p:cNvSpPr>
          <p:nvPr>
            <p:ph type="ftr" sz="quarter" idx="3"/>
          </p:nvPr>
        </p:nvSpPr>
        <p:spPr>
          <a:xfrm>
            <a:off x="3478378" y="6356350"/>
            <a:ext cx="420624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735178" y="6356350"/>
            <a:ext cx="2377440" cy="365760"/>
          </a:xfrm>
          <a:prstGeom prst="rect">
            <a:avLst/>
          </a:prstGeom>
        </p:spPr>
        <p:txBody>
          <a:bodyPr vert="horz"/>
          <a:lstStyle>
            <a:lvl1pPr algn="l" eaLnBrk="1" latinLnBrk="0" hangingPunct="1">
              <a:defRPr kumimoji="0" sz="1400">
                <a:solidFill>
                  <a:schemeClr val="tx2"/>
                </a:solidFill>
              </a:defRPr>
            </a:lvl1pPr>
          </a:lstStyle>
          <a:p>
            <a:fld id="{05C76B75-BF1D-4681-8146-F00110EB0EE2}" type="slidenum">
              <a:rPr lang="en-US" smtClean="0"/>
              <a:t>‹#›</a:t>
            </a:fld>
            <a:endParaRPr lang="en-US"/>
          </a:p>
        </p:txBody>
      </p:sp>
      <p:sp>
        <p:nvSpPr>
          <p:cNvPr id="28" name="Straight Connector 27"/>
          <p:cNvSpPr>
            <a:spLocks noChangeShapeType="1"/>
          </p:cNvSpPr>
          <p:nvPr/>
        </p:nvSpPr>
        <p:spPr bwMode="auto">
          <a:xfrm>
            <a:off x="548640" y="6353175"/>
            <a:ext cx="98755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548640" y="1143000"/>
            <a:ext cx="98755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522006" y="6455444"/>
            <a:ext cx="190849" cy="14437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5.png"/><Relationship Id="rId7" Type="http://schemas.openxmlformats.org/officeDocument/2006/relationships/diagramQuickStyle" Target="../diagrams/quickStyle2.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3.png"/><Relationship Id="rId7" Type="http://schemas.openxmlformats.org/officeDocument/2006/relationships/diagramQuickStyle" Target="../diagrams/quickStyle3.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7.png"/><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7.xml"/><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8.xml"/><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diagramColors" Target="../diagrams/colors9.xml"/><Relationship Id="rId2" Type="http://schemas.openxmlformats.org/officeDocument/2006/relationships/slideLayout" Target="../slideLayouts/slideLayout17.xml"/><Relationship Id="rId1" Type="http://schemas.openxmlformats.org/officeDocument/2006/relationships/themeOverride" Target="../theme/themeOverride1.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diagramColors" Target="../diagrams/colors10.xml"/><Relationship Id="rId2" Type="http://schemas.openxmlformats.org/officeDocument/2006/relationships/slideLayout" Target="../slideLayouts/slideLayout13.xml"/><Relationship Id="rId1" Type="http://schemas.openxmlformats.org/officeDocument/2006/relationships/themeOverride" Target="../theme/themeOverride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diagramColors" Target="../diagrams/colors11.xml"/><Relationship Id="rId2" Type="http://schemas.openxmlformats.org/officeDocument/2006/relationships/slideLayout" Target="../slideLayouts/slideLayout13.xml"/><Relationship Id="rId1" Type="http://schemas.openxmlformats.org/officeDocument/2006/relationships/themeOverride" Target="../theme/themeOverride4.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hemeOverride" Target="../theme/themeOverride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hemeOverride" Target="../theme/themeOverride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diagramColors" Target="../diagrams/colors12.xml"/><Relationship Id="rId2" Type="http://schemas.openxmlformats.org/officeDocument/2006/relationships/slideLayout" Target="../slideLayouts/slideLayout13.xml"/><Relationship Id="rId1" Type="http://schemas.openxmlformats.org/officeDocument/2006/relationships/themeOverride" Target="../theme/themeOverride8.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hemeOverride" Target="../theme/themeOverride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hemeOverride" Target="../theme/themeOverride10.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3.xml"/><Relationship Id="rId2" Type="http://schemas.openxmlformats.org/officeDocument/2006/relationships/notesSlide" Target="../notesSlides/notesSlide34.xml"/><Relationship Id="rId1" Type="http://schemas.openxmlformats.org/officeDocument/2006/relationships/slideLayout" Target="../slideLayouts/slideLayout1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4.xml"/><Relationship Id="rId2" Type="http://schemas.openxmlformats.org/officeDocument/2006/relationships/notesSlide" Target="../notesSlides/notesSlide35.xml"/><Relationship Id="rId1" Type="http://schemas.openxmlformats.org/officeDocument/2006/relationships/slideLayout" Target="../slideLayouts/slideLayout1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5.xml"/><Relationship Id="rId2" Type="http://schemas.openxmlformats.org/officeDocument/2006/relationships/notesSlide" Target="../notesSlides/notesSlide36.xml"/><Relationship Id="rId1" Type="http://schemas.openxmlformats.org/officeDocument/2006/relationships/slideLayout" Target="../slideLayouts/slideLayout1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smtClean="0"/>
              <a:t>Walking in Freedom</a:t>
            </a:r>
            <a:endParaRPr lang="en-US" sz="4800" dirty="0"/>
          </a:p>
        </p:txBody>
      </p:sp>
      <p:sp>
        <p:nvSpPr>
          <p:cNvPr id="3" name="Subtitle 2"/>
          <p:cNvSpPr>
            <a:spLocks noGrp="1"/>
          </p:cNvSpPr>
          <p:nvPr>
            <p:ph type="subTitle" idx="1"/>
          </p:nvPr>
        </p:nvSpPr>
        <p:spPr/>
        <p:txBody>
          <a:bodyPr>
            <a:normAutofit/>
          </a:bodyPr>
          <a:lstStyle/>
          <a:p>
            <a:r>
              <a:rPr lang="en-US" sz="2800" dirty="0" smtClean="0"/>
              <a:t>Galatians 5:13-21</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Freedom From ‘the Beast Within’</a:t>
            </a:r>
            <a:endParaRPr lang="en-US" dirty="0"/>
          </a:p>
        </p:txBody>
      </p:sp>
      <p:sp>
        <p:nvSpPr>
          <p:cNvPr id="3" name="Content Placeholder 2"/>
          <p:cNvSpPr>
            <a:spLocks noGrp="1"/>
          </p:cNvSpPr>
          <p:nvPr>
            <p:ph sz="quarter" idx="1"/>
          </p:nvPr>
        </p:nvSpPr>
        <p:spPr>
          <a:xfrm>
            <a:off x="381000" y="1219200"/>
            <a:ext cx="10591800" cy="4937760"/>
          </a:xfrm>
        </p:spPr>
        <p:txBody>
          <a:bodyPr/>
          <a:lstStyle/>
          <a:p>
            <a:r>
              <a:rPr lang="en-US" sz="4000" dirty="0" smtClean="0">
                <a:solidFill>
                  <a:schemeClr val="accent4"/>
                </a:solidFill>
              </a:rPr>
              <a:t>The biggest threat to freedom is </a:t>
            </a:r>
            <a:r>
              <a:rPr lang="en-US" sz="4000" i="1" dirty="0" smtClean="0">
                <a:solidFill>
                  <a:schemeClr val="accent4"/>
                </a:solidFill>
              </a:rPr>
              <a:t>anarchy</a:t>
            </a:r>
            <a:r>
              <a:rPr lang="en-US" sz="4000" dirty="0" smtClean="0">
                <a:solidFill>
                  <a:schemeClr val="accent4"/>
                </a:solidFill>
              </a:rPr>
              <a:t>.</a:t>
            </a:r>
          </a:p>
          <a:p>
            <a:r>
              <a:rPr lang="en-US" sz="4000" dirty="0" smtClean="0"/>
              <a:t>Real freedom is the ability to </a:t>
            </a:r>
            <a:r>
              <a:rPr lang="en-US" sz="4000" b="1" i="1" dirty="0" smtClean="0"/>
              <a:t>love others</a:t>
            </a:r>
            <a:r>
              <a:rPr lang="en-US" sz="4000" dirty="0" smtClean="0"/>
              <a:t>.</a:t>
            </a:r>
          </a:p>
        </p:txBody>
      </p:sp>
      <p:sp>
        <p:nvSpPr>
          <p:cNvPr id="4" name="Rectangle 3"/>
          <p:cNvSpPr/>
          <p:nvPr/>
        </p:nvSpPr>
        <p:spPr>
          <a:xfrm>
            <a:off x="1143000" y="2832080"/>
            <a:ext cx="8686800" cy="34163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3600" dirty="0" smtClean="0"/>
              <a:t>…</a:t>
            </a:r>
            <a:r>
              <a:rPr lang="en-US" sz="3600" i="1" dirty="0" smtClean="0"/>
              <a:t>do</a:t>
            </a:r>
            <a:r>
              <a:rPr lang="en-US" sz="3600" dirty="0" smtClean="0"/>
              <a:t> not </a:t>
            </a:r>
            <a:r>
              <a:rPr lang="en-US" sz="3600" i="1" dirty="0" smtClean="0"/>
              <a:t>turn</a:t>
            </a:r>
            <a:r>
              <a:rPr lang="en-US" sz="3600" dirty="0" smtClean="0"/>
              <a:t> your freedom into an opportunity for the flesh, but </a:t>
            </a:r>
            <a:r>
              <a:rPr lang="en-US" sz="3600" b="1" dirty="0" smtClean="0"/>
              <a:t>through love serve one another</a:t>
            </a:r>
            <a:r>
              <a:rPr lang="en-US" sz="3600" dirty="0" smtClean="0"/>
              <a:t>. </a:t>
            </a:r>
            <a:br>
              <a:rPr lang="en-US" sz="3600" dirty="0" smtClean="0"/>
            </a:br>
            <a:r>
              <a:rPr lang="en-US" sz="3600" dirty="0" smtClean="0"/>
              <a:t>For the whole Law is fulfilled in one word, in the </a:t>
            </a:r>
            <a:r>
              <a:rPr lang="en-US" sz="3600" i="1" dirty="0" smtClean="0"/>
              <a:t>statement,</a:t>
            </a:r>
            <a:r>
              <a:rPr lang="en-US" sz="3600" dirty="0" smtClean="0"/>
              <a:t> "You shall love your neighbor as yourself."  </a:t>
            </a:r>
            <a:r>
              <a:rPr lang="en-US" sz="3200" dirty="0" smtClean="0"/>
              <a:t>	</a:t>
            </a:r>
            <a:r>
              <a:rPr lang="en-US" sz="3200" i="1" dirty="0" smtClean="0"/>
              <a:t>Gal. 5:13-14 </a:t>
            </a:r>
            <a:endParaRPr 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Freedom From ‘the Beast Within’</a:t>
            </a:r>
            <a:endParaRPr lang="en-US" dirty="0"/>
          </a:p>
        </p:txBody>
      </p:sp>
      <p:sp>
        <p:nvSpPr>
          <p:cNvPr id="3" name="Content Placeholder 2"/>
          <p:cNvSpPr>
            <a:spLocks noGrp="1"/>
          </p:cNvSpPr>
          <p:nvPr>
            <p:ph sz="quarter" idx="1"/>
          </p:nvPr>
        </p:nvSpPr>
        <p:spPr>
          <a:xfrm>
            <a:off x="381000" y="1219200"/>
            <a:ext cx="10591800" cy="4937760"/>
          </a:xfrm>
        </p:spPr>
        <p:txBody>
          <a:bodyPr/>
          <a:lstStyle/>
          <a:p>
            <a:r>
              <a:rPr lang="en-US" sz="4000" dirty="0" smtClean="0">
                <a:solidFill>
                  <a:schemeClr val="accent4"/>
                </a:solidFill>
              </a:rPr>
              <a:t>The biggest threat to freedom is </a:t>
            </a:r>
            <a:r>
              <a:rPr lang="en-US" sz="4000" i="1" dirty="0" smtClean="0">
                <a:solidFill>
                  <a:schemeClr val="accent4"/>
                </a:solidFill>
              </a:rPr>
              <a:t>anarchy</a:t>
            </a:r>
            <a:r>
              <a:rPr lang="en-US" sz="4000" dirty="0" smtClean="0">
                <a:solidFill>
                  <a:schemeClr val="accent4"/>
                </a:solidFill>
              </a:rPr>
              <a:t>.</a:t>
            </a:r>
          </a:p>
          <a:p>
            <a:r>
              <a:rPr lang="en-US" sz="4000" dirty="0" smtClean="0"/>
              <a:t>Real freedom is the ability to </a:t>
            </a:r>
            <a:r>
              <a:rPr lang="en-US" sz="4000" b="1" i="1" dirty="0" smtClean="0"/>
              <a:t>love others</a:t>
            </a:r>
            <a:r>
              <a:rPr lang="en-US" sz="4000" dirty="0" smtClean="0"/>
              <a:t>.</a:t>
            </a:r>
          </a:p>
          <a:p>
            <a:pPr lvl="1"/>
            <a:r>
              <a:rPr lang="en-US" sz="3600" b="1" i="1" dirty="0" smtClean="0"/>
              <a:t>Love</a:t>
            </a:r>
            <a:r>
              <a:rPr lang="en-US" sz="3600" b="1" dirty="0" smtClean="0"/>
              <a:t> is the </a:t>
            </a:r>
            <a:r>
              <a:rPr lang="en-US" sz="3600" b="1" u="sng" dirty="0" smtClean="0"/>
              <a:t>structure</a:t>
            </a:r>
            <a:r>
              <a:rPr lang="en-US" sz="3600" b="1" dirty="0" smtClean="0"/>
              <a:t> in Christian ‘Freedom’</a:t>
            </a:r>
          </a:p>
        </p:txBody>
      </p:sp>
      <p:sp>
        <p:nvSpPr>
          <p:cNvPr id="5" name="Rectangle 4"/>
          <p:cNvSpPr/>
          <p:nvPr/>
        </p:nvSpPr>
        <p:spPr>
          <a:xfrm>
            <a:off x="1752600" y="3505200"/>
            <a:ext cx="7239000" cy="2308324"/>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sz="3600" dirty="0" smtClean="0"/>
              <a:t>For the whole Law is fulfilled in </a:t>
            </a:r>
            <a:r>
              <a:rPr lang="en-US" sz="3600" b="1" dirty="0" smtClean="0"/>
              <a:t>one word</a:t>
            </a:r>
            <a:r>
              <a:rPr lang="en-US" sz="3600" dirty="0" smtClean="0"/>
              <a:t>, in the </a:t>
            </a:r>
            <a:r>
              <a:rPr lang="en-US" sz="3600" i="1" dirty="0" smtClean="0"/>
              <a:t>statement,</a:t>
            </a:r>
            <a:r>
              <a:rPr lang="en-US" sz="3600" dirty="0" smtClean="0"/>
              <a:t> “You shall </a:t>
            </a:r>
            <a:r>
              <a:rPr lang="en-US" sz="3600" b="1" u="sng" dirty="0" smtClean="0"/>
              <a:t>love</a:t>
            </a:r>
            <a:r>
              <a:rPr lang="en-US" sz="3600" dirty="0" smtClean="0"/>
              <a:t> your neighbor as yourself.” 		</a:t>
            </a:r>
            <a:r>
              <a:rPr lang="en-US" sz="3600" i="1" dirty="0" smtClean="0"/>
              <a:t>Gal. 5:14 </a:t>
            </a:r>
            <a:endParaRPr lang="en-US" sz="3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Freedom From ‘the Beast Within’</a:t>
            </a:r>
            <a:endParaRPr lang="en-US" dirty="0"/>
          </a:p>
        </p:txBody>
      </p:sp>
      <p:sp>
        <p:nvSpPr>
          <p:cNvPr id="3" name="Content Placeholder 2"/>
          <p:cNvSpPr>
            <a:spLocks noGrp="1"/>
          </p:cNvSpPr>
          <p:nvPr>
            <p:ph sz="quarter" idx="1"/>
          </p:nvPr>
        </p:nvSpPr>
        <p:spPr>
          <a:xfrm>
            <a:off x="381000" y="1219200"/>
            <a:ext cx="10591800" cy="4937760"/>
          </a:xfrm>
        </p:spPr>
        <p:txBody>
          <a:bodyPr/>
          <a:lstStyle/>
          <a:p>
            <a:r>
              <a:rPr lang="en-US" sz="4000" dirty="0" smtClean="0">
                <a:solidFill>
                  <a:schemeClr val="accent4"/>
                </a:solidFill>
              </a:rPr>
              <a:t>The biggest threat to freedom is </a:t>
            </a:r>
            <a:r>
              <a:rPr lang="en-US" sz="4000" i="1" dirty="0" smtClean="0">
                <a:solidFill>
                  <a:schemeClr val="accent4"/>
                </a:solidFill>
              </a:rPr>
              <a:t>anarchy</a:t>
            </a:r>
            <a:r>
              <a:rPr lang="en-US" sz="4000" dirty="0" smtClean="0">
                <a:solidFill>
                  <a:schemeClr val="accent4"/>
                </a:solidFill>
              </a:rPr>
              <a:t>.</a:t>
            </a:r>
          </a:p>
          <a:p>
            <a:r>
              <a:rPr lang="en-US" sz="4000" dirty="0" smtClean="0">
                <a:solidFill>
                  <a:schemeClr val="accent4"/>
                </a:solidFill>
              </a:rPr>
              <a:t>Real freedom is the ability to </a:t>
            </a:r>
            <a:r>
              <a:rPr lang="en-US" sz="4000" i="1" dirty="0" smtClean="0">
                <a:solidFill>
                  <a:schemeClr val="accent4"/>
                </a:solidFill>
              </a:rPr>
              <a:t>love others</a:t>
            </a:r>
            <a:r>
              <a:rPr lang="en-US" sz="4000" dirty="0" smtClean="0">
                <a:solidFill>
                  <a:schemeClr val="accent4"/>
                </a:solidFill>
              </a:rPr>
              <a:t>.</a:t>
            </a:r>
          </a:p>
          <a:p>
            <a:r>
              <a:rPr lang="en-US" sz="4000" b="1" dirty="0" smtClean="0"/>
              <a:t>Real bondage lies within!</a:t>
            </a:r>
          </a:p>
        </p:txBody>
      </p:sp>
      <p:sp>
        <p:nvSpPr>
          <p:cNvPr id="4" name="Rectangle 3"/>
          <p:cNvSpPr/>
          <p:nvPr/>
        </p:nvSpPr>
        <p:spPr>
          <a:xfrm>
            <a:off x="990600" y="4191000"/>
            <a:ext cx="8686800"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3600" dirty="0" smtClean="0"/>
              <a:t>…</a:t>
            </a:r>
            <a:r>
              <a:rPr lang="en-US" sz="3600" i="1" dirty="0" smtClean="0"/>
              <a:t>do</a:t>
            </a:r>
            <a:r>
              <a:rPr lang="en-US" sz="3600" dirty="0" smtClean="0"/>
              <a:t> not </a:t>
            </a:r>
            <a:r>
              <a:rPr lang="en-US" sz="3600" i="1" dirty="0" smtClean="0"/>
              <a:t>turn</a:t>
            </a:r>
            <a:r>
              <a:rPr lang="en-US" sz="3600" dirty="0" smtClean="0"/>
              <a:t> your freedom into an opportunity for the flesh… </a:t>
            </a:r>
            <a:r>
              <a:rPr lang="en-US" sz="3600" i="1" dirty="0" smtClean="0"/>
              <a:t>Gal. 5:13-14 </a:t>
            </a:r>
            <a:endParaRPr lang="en-US" sz="3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Freedom From ‘the Beast Within’</a:t>
            </a:r>
            <a:endParaRPr lang="en-US" dirty="0"/>
          </a:p>
        </p:txBody>
      </p:sp>
      <p:sp>
        <p:nvSpPr>
          <p:cNvPr id="3" name="Content Placeholder 2"/>
          <p:cNvSpPr>
            <a:spLocks noGrp="1"/>
          </p:cNvSpPr>
          <p:nvPr>
            <p:ph sz="quarter" idx="1"/>
          </p:nvPr>
        </p:nvSpPr>
        <p:spPr>
          <a:xfrm>
            <a:off x="381000" y="1219200"/>
            <a:ext cx="10591800" cy="4937760"/>
          </a:xfrm>
        </p:spPr>
        <p:txBody>
          <a:bodyPr/>
          <a:lstStyle/>
          <a:p>
            <a:r>
              <a:rPr lang="en-US" sz="4000" dirty="0" smtClean="0">
                <a:solidFill>
                  <a:schemeClr val="accent4"/>
                </a:solidFill>
              </a:rPr>
              <a:t>The biggest threat to freedom is </a:t>
            </a:r>
            <a:r>
              <a:rPr lang="en-US" sz="4000" i="1" dirty="0" smtClean="0">
                <a:solidFill>
                  <a:schemeClr val="accent4"/>
                </a:solidFill>
              </a:rPr>
              <a:t>anarchy</a:t>
            </a:r>
            <a:r>
              <a:rPr lang="en-US" sz="4000" dirty="0" smtClean="0">
                <a:solidFill>
                  <a:schemeClr val="accent4"/>
                </a:solidFill>
              </a:rPr>
              <a:t>.</a:t>
            </a:r>
          </a:p>
          <a:p>
            <a:r>
              <a:rPr lang="en-US" sz="4000" dirty="0" smtClean="0">
                <a:solidFill>
                  <a:schemeClr val="accent4"/>
                </a:solidFill>
              </a:rPr>
              <a:t>Real freedom is the ability to </a:t>
            </a:r>
            <a:r>
              <a:rPr lang="en-US" sz="4000" i="1" dirty="0" smtClean="0">
                <a:solidFill>
                  <a:schemeClr val="accent4"/>
                </a:solidFill>
              </a:rPr>
              <a:t>love others</a:t>
            </a:r>
            <a:r>
              <a:rPr lang="en-US" sz="4000" dirty="0" smtClean="0">
                <a:solidFill>
                  <a:schemeClr val="accent4"/>
                </a:solidFill>
              </a:rPr>
              <a:t>.</a:t>
            </a:r>
          </a:p>
          <a:p>
            <a:r>
              <a:rPr lang="en-US" sz="4000" b="1" dirty="0" smtClean="0"/>
              <a:t>Real bondage lies within!</a:t>
            </a:r>
            <a:endParaRPr lang="en-US" sz="4000" b="1" dirty="0" smtClean="0"/>
          </a:p>
        </p:txBody>
      </p:sp>
      <p:sp>
        <p:nvSpPr>
          <p:cNvPr id="4" name="Rectangle 3"/>
          <p:cNvSpPr/>
          <p:nvPr/>
        </p:nvSpPr>
        <p:spPr>
          <a:xfrm>
            <a:off x="990600" y="4191000"/>
            <a:ext cx="8686800"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3600" dirty="0" smtClean="0"/>
              <a:t>…</a:t>
            </a:r>
            <a:r>
              <a:rPr lang="en-US" sz="3600" i="1" dirty="0" smtClean="0"/>
              <a:t>do</a:t>
            </a:r>
            <a:r>
              <a:rPr lang="en-US" sz="3600" dirty="0" smtClean="0"/>
              <a:t> not </a:t>
            </a:r>
            <a:r>
              <a:rPr lang="en-US" sz="3600" i="1" dirty="0" smtClean="0"/>
              <a:t>turn</a:t>
            </a:r>
            <a:r>
              <a:rPr lang="en-US" sz="3600" dirty="0" smtClean="0"/>
              <a:t> your freedom into an opportunity for the flesh… </a:t>
            </a:r>
            <a:r>
              <a:rPr lang="en-US" sz="3600" i="1" dirty="0" smtClean="0"/>
              <a:t>Gal. 5:13-14 </a:t>
            </a:r>
            <a:endParaRPr lang="en-US" sz="3600" dirty="0"/>
          </a:p>
        </p:txBody>
      </p:sp>
      <p:pic>
        <p:nvPicPr>
          <p:cNvPr id="4099" name="Picture 3"/>
          <p:cNvPicPr>
            <a:picLocks noChangeAspect="1" noChangeArrowheads="1"/>
          </p:cNvPicPr>
          <p:nvPr/>
        </p:nvPicPr>
        <p:blipFill>
          <a:blip r:embed="rId3"/>
          <a:srcRect/>
          <a:stretch>
            <a:fillRect/>
          </a:stretch>
        </p:blipFill>
        <p:spPr bwMode="auto">
          <a:xfrm>
            <a:off x="6400800" y="1143000"/>
            <a:ext cx="3268663" cy="496093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Freedom From ‘the Beast Within’</a:t>
            </a:r>
            <a:endParaRPr lang="en-US" dirty="0"/>
          </a:p>
        </p:txBody>
      </p:sp>
      <p:sp>
        <p:nvSpPr>
          <p:cNvPr id="3" name="Content Placeholder 2"/>
          <p:cNvSpPr>
            <a:spLocks noGrp="1"/>
          </p:cNvSpPr>
          <p:nvPr>
            <p:ph sz="quarter" idx="1"/>
          </p:nvPr>
        </p:nvSpPr>
        <p:spPr>
          <a:xfrm>
            <a:off x="381000" y="1219200"/>
            <a:ext cx="10591800" cy="4937760"/>
          </a:xfrm>
        </p:spPr>
        <p:txBody>
          <a:bodyPr/>
          <a:lstStyle/>
          <a:p>
            <a:r>
              <a:rPr lang="en-US" sz="4000" dirty="0" smtClean="0">
                <a:solidFill>
                  <a:schemeClr val="accent4"/>
                </a:solidFill>
              </a:rPr>
              <a:t>The biggest threat to freedom is </a:t>
            </a:r>
            <a:r>
              <a:rPr lang="en-US" sz="4000" i="1" dirty="0" smtClean="0">
                <a:solidFill>
                  <a:schemeClr val="accent4"/>
                </a:solidFill>
              </a:rPr>
              <a:t>anarchy</a:t>
            </a:r>
            <a:r>
              <a:rPr lang="en-US" sz="4000" dirty="0" smtClean="0">
                <a:solidFill>
                  <a:schemeClr val="accent4"/>
                </a:solidFill>
              </a:rPr>
              <a:t>.</a:t>
            </a:r>
          </a:p>
          <a:p>
            <a:r>
              <a:rPr lang="en-US" sz="4000" dirty="0" smtClean="0">
                <a:solidFill>
                  <a:schemeClr val="accent4"/>
                </a:solidFill>
              </a:rPr>
              <a:t>Real freedom is the ability to </a:t>
            </a:r>
            <a:r>
              <a:rPr lang="en-US" sz="4000" i="1" dirty="0" smtClean="0">
                <a:solidFill>
                  <a:schemeClr val="accent4"/>
                </a:solidFill>
              </a:rPr>
              <a:t>love others</a:t>
            </a:r>
            <a:r>
              <a:rPr lang="en-US" sz="4000" dirty="0" smtClean="0">
                <a:solidFill>
                  <a:schemeClr val="accent4"/>
                </a:solidFill>
              </a:rPr>
              <a:t>.</a:t>
            </a:r>
          </a:p>
          <a:p>
            <a:r>
              <a:rPr lang="en-US" sz="4000" b="1" dirty="0" smtClean="0"/>
              <a:t>Real bondage lies within!</a:t>
            </a:r>
            <a:endParaRPr lang="en-US" sz="4000" b="1" dirty="0" smtClean="0"/>
          </a:p>
        </p:txBody>
      </p:sp>
      <p:sp>
        <p:nvSpPr>
          <p:cNvPr id="4" name="Rectangle 3"/>
          <p:cNvSpPr/>
          <p:nvPr/>
        </p:nvSpPr>
        <p:spPr>
          <a:xfrm>
            <a:off x="990600" y="4191000"/>
            <a:ext cx="8686800"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3600" dirty="0" smtClean="0"/>
              <a:t>…</a:t>
            </a:r>
            <a:r>
              <a:rPr lang="en-US" sz="3600" i="1" dirty="0" smtClean="0"/>
              <a:t>do</a:t>
            </a:r>
            <a:r>
              <a:rPr lang="en-US" sz="3600" dirty="0" smtClean="0"/>
              <a:t> not </a:t>
            </a:r>
            <a:r>
              <a:rPr lang="en-US" sz="3600" i="1" dirty="0" smtClean="0"/>
              <a:t>turn</a:t>
            </a:r>
            <a:r>
              <a:rPr lang="en-US" sz="3600" dirty="0" smtClean="0"/>
              <a:t> your freedom into an opportunity for the flesh… </a:t>
            </a:r>
            <a:r>
              <a:rPr lang="en-US" sz="3600" i="1" dirty="0" smtClean="0"/>
              <a:t>Gal. 5:13-14 </a:t>
            </a:r>
            <a:endParaRPr lang="en-US" sz="3600" dirty="0"/>
          </a:p>
        </p:txBody>
      </p:sp>
      <p:pic>
        <p:nvPicPr>
          <p:cNvPr id="6" name="Picture 2"/>
          <p:cNvPicPr>
            <a:picLocks noChangeAspect="1" noChangeArrowheads="1"/>
          </p:cNvPicPr>
          <p:nvPr/>
        </p:nvPicPr>
        <p:blipFill>
          <a:blip r:embed="rId3"/>
          <a:srcRect r="37804"/>
          <a:stretch>
            <a:fillRect/>
          </a:stretch>
        </p:blipFill>
        <p:spPr bwMode="auto">
          <a:xfrm>
            <a:off x="2057400" y="2239963"/>
            <a:ext cx="4343400" cy="46180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122" name="Picture 2"/>
          <p:cNvPicPr>
            <a:picLocks noChangeAspect="1" noChangeArrowheads="1"/>
          </p:cNvPicPr>
          <p:nvPr/>
        </p:nvPicPr>
        <p:blipFill>
          <a:blip r:embed="rId4"/>
          <a:srcRect t="23077"/>
          <a:stretch>
            <a:fillRect/>
          </a:stretch>
        </p:blipFill>
        <p:spPr bwMode="auto">
          <a:xfrm>
            <a:off x="6477000" y="2286000"/>
            <a:ext cx="4103687" cy="457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8" name="Diagram 7"/>
          <p:cNvGraphicFramePr/>
          <p:nvPr/>
        </p:nvGraphicFramePr>
        <p:xfrm>
          <a:off x="457200" y="-381000"/>
          <a:ext cx="9982200" cy="37338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graphicEl>
                                              <a:dgm id="{DC67B05E-45E7-4F48-B9AB-3B4A236BCD77}"/>
                                            </p:graphicEl>
                                          </p:spTgt>
                                        </p:tgtEl>
                                        <p:attrNameLst>
                                          <p:attrName>style.visibility</p:attrName>
                                        </p:attrNameLst>
                                      </p:cBhvr>
                                      <p:to>
                                        <p:strVal val="visible"/>
                                      </p:to>
                                    </p:set>
                                    <p:anim calcmode="lin" valueType="num">
                                      <p:cBhvr>
                                        <p:cTn id="7" dur="500" fill="hold"/>
                                        <p:tgtEl>
                                          <p:spTgt spid="8">
                                            <p:graphicEl>
                                              <a:dgm id="{DC67B05E-45E7-4F48-B9AB-3B4A236BCD77}"/>
                                            </p:graphicEl>
                                          </p:spTgt>
                                        </p:tgtEl>
                                        <p:attrNameLst>
                                          <p:attrName>ppt_w</p:attrName>
                                        </p:attrNameLst>
                                      </p:cBhvr>
                                      <p:tavLst>
                                        <p:tav tm="0">
                                          <p:val>
                                            <p:fltVal val="0"/>
                                          </p:val>
                                        </p:tav>
                                        <p:tav tm="100000">
                                          <p:val>
                                            <p:strVal val="#ppt_w"/>
                                          </p:val>
                                        </p:tav>
                                      </p:tavLst>
                                    </p:anim>
                                    <p:anim calcmode="lin" valueType="num">
                                      <p:cBhvr>
                                        <p:cTn id="8" dur="500" fill="hold"/>
                                        <p:tgtEl>
                                          <p:spTgt spid="8">
                                            <p:graphicEl>
                                              <a:dgm id="{DC67B05E-45E7-4F48-B9AB-3B4A236BCD77}"/>
                                            </p:graphicEl>
                                          </p:spTgt>
                                        </p:tgtEl>
                                        <p:attrNameLst>
                                          <p:attrName>ppt_h</p:attrName>
                                        </p:attrNameLst>
                                      </p:cBhvr>
                                      <p:tavLst>
                                        <p:tav tm="0">
                                          <p:val>
                                            <p:fltVal val="0"/>
                                          </p:val>
                                        </p:tav>
                                        <p:tav tm="100000">
                                          <p:val>
                                            <p:strVal val="#ppt_h"/>
                                          </p:val>
                                        </p:tav>
                                      </p:tavLst>
                                    </p:anim>
                                    <p:animEffect transition="in" filter="fade">
                                      <p:cBhvr>
                                        <p:cTn id="9" dur="500"/>
                                        <p:tgtEl>
                                          <p:spTgt spid="8">
                                            <p:graphicEl>
                                              <a:dgm id="{DC67B05E-45E7-4F48-B9AB-3B4A236BCD77}"/>
                                            </p:graphicEl>
                                          </p:spTgt>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8">
                                            <p:graphicEl>
                                              <a:dgm id="{2A7BB2AB-7B1E-4AA9-B8E2-AF4D7615A2EC}"/>
                                            </p:graphicEl>
                                          </p:spTgt>
                                        </p:tgtEl>
                                        <p:attrNameLst>
                                          <p:attrName>style.visibility</p:attrName>
                                        </p:attrNameLst>
                                      </p:cBhvr>
                                      <p:to>
                                        <p:strVal val="visible"/>
                                      </p:to>
                                    </p:set>
                                    <p:anim calcmode="lin" valueType="num">
                                      <p:cBhvr>
                                        <p:cTn id="12" dur="500" fill="hold"/>
                                        <p:tgtEl>
                                          <p:spTgt spid="8">
                                            <p:graphicEl>
                                              <a:dgm id="{2A7BB2AB-7B1E-4AA9-B8E2-AF4D7615A2EC}"/>
                                            </p:graphicEl>
                                          </p:spTgt>
                                        </p:tgtEl>
                                        <p:attrNameLst>
                                          <p:attrName>ppt_w</p:attrName>
                                        </p:attrNameLst>
                                      </p:cBhvr>
                                      <p:tavLst>
                                        <p:tav tm="0">
                                          <p:val>
                                            <p:fltVal val="0"/>
                                          </p:val>
                                        </p:tav>
                                        <p:tav tm="100000">
                                          <p:val>
                                            <p:strVal val="#ppt_w"/>
                                          </p:val>
                                        </p:tav>
                                      </p:tavLst>
                                    </p:anim>
                                    <p:anim calcmode="lin" valueType="num">
                                      <p:cBhvr>
                                        <p:cTn id="13" dur="500" fill="hold"/>
                                        <p:tgtEl>
                                          <p:spTgt spid="8">
                                            <p:graphicEl>
                                              <a:dgm id="{2A7BB2AB-7B1E-4AA9-B8E2-AF4D7615A2EC}"/>
                                            </p:graphicEl>
                                          </p:spTgt>
                                        </p:tgtEl>
                                        <p:attrNameLst>
                                          <p:attrName>ppt_h</p:attrName>
                                        </p:attrNameLst>
                                      </p:cBhvr>
                                      <p:tavLst>
                                        <p:tav tm="0">
                                          <p:val>
                                            <p:fltVal val="0"/>
                                          </p:val>
                                        </p:tav>
                                        <p:tav tm="100000">
                                          <p:val>
                                            <p:strVal val="#ppt_h"/>
                                          </p:val>
                                        </p:tav>
                                      </p:tavLst>
                                    </p:anim>
                                    <p:animEffect transition="in" filter="fade">
                                      <p:cBhvr>
                                        <p:cTn id="14" dur="500"/>
                                        <p:tgtEl>
                                          <p:spTgt spid="8">
                                            <p:graphicEl>
                                              <a:dgm id="{2A7BB2AB-7B1E-4AA9-B8E2-AF4D7615A2EC}"/>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8">
                                            <p:graphicEl>
                                              <a:dgm id="{9CAF1B02-90CD-48A5-9239-CADF4058934B}"/>
                                            </p:graphicEl>
                                          </p:spTgt>
                                        </p:tgtEl>
                                        <p:attrNameLst>
                                          <p:attrName>style.visibility</p:attrName>
                                        </p:attrNameLst>
                                      </p:cBhvr>
                                      <p:to>
                                        <p:strVal val="visible"/>
                                      </p:to>
                                    </p:set>
                                    <p:anim calcmode="lin" valueType="num">
                                      <p:cBhvr>
                                        <p:cTn id="19" dur="500" fill="hold"/>
                                        <p:tgtEl>
                                          <p:spTgt spid="8">
                                            <p:graphicEl>
                                              <a:dgm id="{9CAF1B02-90CD-48A5-9239-CADF4058934B}"/>
                                            </p:graphicEl>
                                          </p:spTgt>
                                        </p:tgtEl>
                                        <p:attrNameLst>
                                          <p:attrName>ppt_w</p:attrName>
                                        </p:attrNameLst>
                                      </p:cBhvr>
                                      <p:tavLst>
                                        <p:tav tm="0">
                                          <p:val>
                                            <p:fltVal val="0"/>
                                          </p:val>
                                        </p:tav>
                                        <p:tav tm="100000">
                                          <p:val>
                                            <p:strVal val="#ppt_w"/>
                                          </p:val>
                                        </p:tav>
                                      </p:tavLst>
                                    </p:anim>
                                    <p:anim calcmode="lin" valueType="num">
                                      <p:cBhvr>
                                        <p:cTn id="20" dur="500" fill="hold"/>
                                        <p:tgtEl>
                                          <p:spTgt spid="8">
                                            <p:graphicEl>
                                              <a:dgm id="{9CAF1B02-90CD-48A5-9239-CADF4058934B}"/>
                                            </p:graphicEl>
                                          </p:spTgt>
                                        </p:tgtEl>
                                        <p:attrNameLst>
                                          <p:attrName>ppt_h</p:attrName>
                                        </p:attrNameLst>
                                      </p:cBhvr>
                                      <p:tavLst>
                                        <p:tav tm="0">
                                          <p:val>
                                            <p:fltVal val="0"/>
                                          </p:val>
                                        </p:tav>
                                        <p:tav tm="100000">
                                          <p:val>
                                            <p:strVal val="#ppt_h"/>
                                          </p:val>
                                        </p:tav>
                                      </p:tavLst>
                                    </p:anim>
                                    <p:animEffect transition="in" filter="fade">
                                      <p:cBhvr>
                                        <p:cTn id="21" dur="500"/>
                                        <p:tgtEl>
                                          <p:spTgt spid="8">
                                            <p:graphicEl>
                                              <a:dgm id="{9CAF1B02-90CD-48A5-9239-CADF4058934B}"/>
                                            </p:graphicEl>
                                          </p:spTgt>
                                        </p:tgtEl>
                                      </p:cBhvr>
                                    </p:animEffect>
                                  </p:childTnLst>
                                </p:cTn>
                              </p:par>
                              <p:par>
                                <p:cTn id="22" presetID="53" presetClass="entr" presetSubtype="0" fill="hold" nodeType="withEffect">
                                  <p:stCondLst>
                                    <p:cond delay="0"/>
                                  </p:stCondLst>
                                  <p:childTnLst>
                                    <p:set>
                                      <p:cBhvr>
                                        <p:cTn id="23" dur="1" fill="hold">
                                          <p:stCondLst>
                                            <p:cond delay="0"/>
                                          </p:stCondLst>
                                        </p:cTn>
                                        <p:tgtEl>
                                          <p:spTgt spid="5122"/>
                                        </p:tgtEl>
                                        <p:attrNameLst>
                                          <p:attrName>style.visibility</p:attrName>
                                        </p:attrNameLst>
                                      </p:cBhvr>
                                      <p:to>
                                        <p:strVal val="visible"/>
                                      </p:to>
                                    </p:set>
                                    <p:anim calcmode="lin" valueType="num">
                                      <p:cBhvr>
                                        <p:cTn id="24" dur="500" fill="hold"/>
                                        <p:tgtEl>
                                          <p:spTgt spid="5122"/>
                                        </p:tgtEl>
                                        <p:attrNameLst>
                                          <p:attrName>ppt_w</p:attrName>
                                        </p:attrNameLst>
                                      </p:cBhvr>
                                      <p:tavLst>
                                        <p:tav tm="0">
                                          <p:val>
                                            <p:fltVal val="0"/>
                                          </p:val>
                                        </p:tav>
                                        <p:tav tm="100000">
                                          <p:val>
                                            <p:strVal val="#ppt_w"/>
                                          </p:val>
                                        </p:tav>
                                      </p:tavLst>
                                    </p:anim>
                                    <p:anim calcmode="lin" valueType="num">
                                      <p:cBhvr>
                                        <p:cTn id="25" dur="500" fill="hold"/>
                                        <p:tgtEl>
                                          <p:spTgt spid="5122"/>
                                        </p:tgtEl>
                                        <p:attrNameLst>
                                          <p:attrName>ppt_h</p:attrName>
                                        </p:attrNameLst>
                                      </p:cBhvr>
                                      <p:tavLst>
                                        <p:tav tm="0">
                                          <p:val>
                                            <p:fltVal val="0"/>
                                          </p:val>
                                        </p:tav>
                                        <p:tav tm="100000">
                                          <p:val>
                                            <p:strVal val="#ppt_h"/>
                                          </p:val>
                                        </p:tav>
                                      </p:tavLst>
                                    </p:anim>
                                    <p:animEffect transition="in" filter="fade">
                                      <p:cBhvr>
                                        <p:cTn id="26"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Freedom From ‘the Beast Within’</a:t>
            </a:r>
            <a:endParaRPr lang="en-US" dirty="0"/>
          </a:p>
        </p:txBody>
      </p:sp>
      <p:sp>
        <p:nvSpPr>
          <p:cNvPr id="3" name="Content Placeholder 2"/>
          <p:cNvSpPr>
            <a:spLocks noGrp="1"/>
          </p:cNvSpPr>
          <p:nvPr>
            <p:ph sz="quarter" idx="1"/>
          </p:nvPr>
        </p:nvSpPr>
        <p:spPr>
          <a:xfrm>
            <a:off x="381000" y="1219200"/>
            <a:ext cx="10591800" cy="4937760"/>
          </a:xfrm>
        </p:spPr>
        <p:txBody>
          <a:bodyPr/>
          <a:lstStyle/>
          <a:p>
            <a:r>
              <a:rPr lang="en-US" sz="4000" dirty="0" smtClean="0">
                <a:solidFill>
                  <a:schemeClr val="accent4"/>
                </a:solidFill>
              </a:rPr>
              <a:t>The biggest threat to freedom is </a:t>
            </a:r>
            <a:r>
              <a:rPr lang="en-US" sz="4000" i="1" dirty="0" smtClean="0">
                <a:solidFill>
                  <a:schemeClr val="accent4"/>
                </a:solidFill>
              </a:rPr>
              <a:t>anarchy</a:t>
            </a:r>
            <a:r>
              <a:rPr lang="en-US" sz="4000" dirty="0" smtClean="0">
                <a:solidFill>
                  <a:schemeClr val="accent4"/>
                </a:solidFill>
              </a:rPr>
              <a:t>.</a:t>
            </a:r>
          </a:p>
          <a:p>
            <a:r>
              <a:rPr lang="en-US" sz="4000" dirty="0" smtClean="0">
                <a:solidFill>
                  <a:schemeClr val="accent4"/>
                </a:solidFill>
              </a:rPr>
              <a:t>Real freedom is the ability to </a:t>
            </a:r>
            <a:r>
              <a:rPr lang="en-US" sz="4000" i="1" dirty="0" smtClean="0">
                <a:solidFill>
                  <a:schemeClr val="accent4"/>
                </a:solidFill>
              </a:rPr>
              <a:t>love others</a:t>
            </a:r>
            <a:r>
              <a:rPr lang="en-US" sz="4000" dirty="0" smtClean="0">
                <a:solidFill>
                  <a:schemeClr val="accent4"/>
                </a:solidFill>
              </a:rPr>
              <a:t>.</a:t>
            </a:r>
          </a:p>
          <a:p>
            <a:r>
              <a:rPr lang="en-US" sz="4000" b="1" dirty="0" smtClean="0"/>
              <a:t>Real bondage lies within!</a:t>
            </a:r>
            <a:endParaRPr lang="en-US" sz="4000" b="1" dirty="0" smtClean="0"/>
          </a:p>
        </p:txBody>
      </p:sp>
      <p:sp>
        <p:nvSpPr>
          <p:cNvPr id="4" name="Rectangle 3"/>
          <p:cNvSpPr/>
          <p:nvPr/>
        </p:nvSpPr>
        <p:spPr>
          <a:xfrm>
            <a:off x="990600" y="4191000"/>
            <a:ext cx="8686800"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3600" dirty="0" smtClean="0"/>
              <a:t>…</a:t>
            </a:r>
            <a:r>
              <a:rPr lang="en-US" sz="3600" i="1" dirty="0" smtClean="0"/>
              <a:t>do</a:t>
            </a:r>
            <a:r>
              <a:rPr lang="en-US" sz="3600" dirty="0" smtClean="0"/>
              <a:t> not </a:t>
            </a:r>
            <a:r>
              <a:rPr lang="en-US" sz="3600" i="1" dirty="0" smtClean="0"/>
              <a:t>turn</a:t>
            </a:r>
            <a:r>
              <a:rPr lang="en-US" sz="3600" dirty="0" smtClean="0"/>
              <a:t> your freedom into an opportunity for the flesh… </a:t>
            </a:r>
            <a:r>
              <a:rPr lang="en-US" sz="3600" i="1" dirty="0" smtClean="0"/>
              <a:t>Gal. 5:13-14 </a:t>
            </a:r>
            <a:endParaRPr lang="en-US" sz="3600" dirty="0"/>
          </a:p>
        </p:txBody>
      </p:sp>
      <p:pic>
        <p:nvPicPr>
          <p:cNvPr id="9" name="Picture 2"/>
          <p:cNvPicPr>
            <a:picLocks noChangeAspect="1" noChangeArrowheads="1"/>
          </p:cNvPicPr>
          <p:nvPr/>
        </p:nvPicPr>
        <p:blipFill>
          <a:blip r:embed="rId3"/>
          <a:srcRect/>
          <a:stretch>
            <a:fillRect/>
          </a:stretch>
        </p:blipFill>
        <p:spPr bwMode="auto">
          <a:xfrm>
            <a:off x="685800" y="2286000"/>
            <a:ext cx="4523761" cy="4191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6146" name="Picture 2"/>
          <p:cNvPicPr>
            <a:picLocks noChangeAspect="1" noChangeArrowheads="1"/>
          </p:cNvPicPr>
          <p:nvPr/>
        </p:nvPicPr>
        <p:blipFill>
          <a:blip r:embed="rId4"/>
          <a:srcRect/>
          <a:stretch>
            <a:fillRect/>
          </a:stretch>
        </p:blipFill>
        <p:spPr bwMode="auto">
          <a:xfrm>
            <a:off x="4648200" y="2209800"/>
            <a:ext cx="5936166" cy="430766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graphicFrame>
        <p:nvGraphicFramePr>
          <p:cNvPr id="11" name="Diagram 10"/>
          <p:cNvGraphicFramePr/>
          <p:nvPr/>
        </p:nvGraphicFramePr>
        <p:xfrm>
          <a:off x="457200" y="-381000"/>
          <a:ext cx="9982200" cy="37338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6147" name="Picture 3"/>
          <p:cNvPicPr>
            <a:picLocks noChangeAspect="1" noChangeArrowheads="1"/>
          </p:cNvPicPr>
          <p:nvPr/>
        </p:nvPicPr>
        <p:blipFill>
          <a:blip r:embed="rId9"/>
          <a:srcRect/>
          <a:stretch>
            <a:fillRect/>
          </a:stretch>
        </p:blipFill>
        <p:spPr bwMode="auto">
          <a:xfrm>
            <a:off x="612446" y="381000"/>
            <a:ext cx="7827847" cy="6477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graphicEl>
                                              <a:dgm id="{DC67B05E-45E7-4F48-B9AB-3B4A236BCD77}"/>
                                            </p:graphicEl>
                                          </p:spTgt>
                                        </p:tgtEl>
                                        <p:attrNameLst>
                                          <p:attrName>style.visibility</p:attrName>
                                        </p:attrNameLst>
                                      </p:cBhvr>
                                      <p:to>
                                        <p:strVal val="visible"/>
                                      </p:to>
                                    </p:set>
                                    <p:anim calcmode="lin" valueType="num">
                                      <p:cBhvr>
                                        <p:cTn id="7" dur="500" fill="hold"/>
                                        <p:tgtEl>
                                          <p:spTgt spid="11">
                                            <p:graphicEl>
                                              <a:dgm id="{DC67B05E-45E7-4F48-B9AB-3B4A236BCD77}"/>
                                            </p:graphicEl>
                                          </p:spTgt>
                                        </p:tgtEl>
                                        <p:attrNameLst>
                                          <p:attrName>ppt_w</p:attrName>
                                        </p:attrNameLst>
                                      </p:cBhvr>
                                      <p:tavLst>
                                        <p:tav tm="0">
                                          <p:val>
                                            <p:fltVal val="0"/>
                                          </p:val>
                                        </p:tav>
                                        <p:tav tm="100000">
                                          <p:val>
                                            <p:strVal val="#ppt_w"/>
                                          </p:val>
                                        </p:tav>
                                      </p:tavLst>
                                    </p:anim>
                                    <p:anim calcmode="lin" valueType="num">
                                      <p:cBhvr>
                                        <p:cTn id="8" dur="500" fill="hold"/>
                                        <p:tgtEl>
                                          <p:spTgt spid="11">
                                            <p:graphicEl>
                                              <a:dgm id="{DC67B05E-45E7-4F48-B9AB-3B4A236BCD77}"/>
                                            </p:graphicEl>
                                          </p:spTgt>
                                        </p:tgtEl>
                                        <p:attrNameLst>
                                          <p:attrName>ppt_h</p:attrName>
                                        </p:attrNameLst>
                                      </p:cBhvr>
                                      <p:tavLst>
                                        <p:tav tm="0">
                                          <p:val>
                                            <p:fltVal val="0"/>
                                          </p:val>
                                        </p:tav>
                                        <p:tav tm="100000">
                                          <p:val>
                                            <p:strVal val="#ppt_h"/>
                                          </p:val>
                                        </p:tav>
                                      </p:tavLst>
                                    </p:anim>
                                    <p:animEffect transition="in" filter="fade">
                                      <p:cBhvr>
                                        <p:cTn id="9" dur="500"/>
                                        <p:tgtEl>
                                          <p:spTgt spid="11">
                                            <p:graphicEl>
                                              <a:dgm id="{DC67B05E-45E7-4F48-B9AB-3B4A236BCD77}"/>
                                            </p:graphicEl>
                                          </p:spTgt>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1">
                                            <p:graphicEl>
                                              <a:dgm id="{2A7BB2AB-7B1E-4AA9-B8E2-AF4D7615A2EC}"/>
                                            </p:graphicEl>
                                          </p:spTgt>
                                        </p:tgtEl>
                                        <p:attrNameLst>
                                          <p:attrName>style.visibility</p:attrName>
                                        </p:attrNameLst>
                                      </p:cBhvr>
                                      <p:to>
                                        <p:strVal val="visible"/>
                                      </p:to>
                                    </p:set>
                                    <p:anim calcmode="lin" valueType="num">
                                      <p:cBhvr>
                                        <p:cTn id="12" dur="500" fill="hold"/>
                                        <p:tgtEl>
                                          <p:spTgt spid="11">
                                            <p:graphicEl>
                                              <a:dgm id="{2A7BB2AB-7B1E-4AA9-B8E2-AF4D7615A2EC}"/>
                                            </p:graphicEl>
                                          </p:spTgt>
                                        </p:tgtEl>
                                        <p:attrNameLst>
                                          <p:attrName>ppt_w</p:attrName>
                                        </p:attrNameLst>
                                      </p:cBhvr>
                                      <p:tavLst>
                                        <p:tav tm="0">
                                          <p:val>
                                            <p:fltVal val="0"/>
                                          </p:val>
                                        </p:tav>
                                        <p:tav tm="100000">
                                          <p:val>
                                            <p:strVal val="#ppt_w"/>
                                          </p:val>
                                        </p:tav>
                                      </p:tavLst>
                                    </p:anim>
                                    <p:anim calcmode="lin" valueType="num">
                                      <p:cBhvr>
                                        <p:cTn id="13" dur="500" fill="hold"/>
                                        <p:tgtEl>
                                          <p:spTgt spid="11">
                                            <p:graphicEl>
                                              <a:dgm id="{2A7BB2AB-7B1E-4AA9-B8E2-AF4D7615A2EC}"/>
                                            </p:graphicEl>
                                          </p:spTgt>
                                        </p:tgtEl>
                                        <p:attrNameLst>
                                          <p:attrName>ppt_h</p:attrName>
                                        </p:attrNameLst>
                                      </p:cBhvr>
                                      <p:tavLst>
                                        <p:tav tm="0">
                                          <p:val>
                                            <p:fltVal val="0"/>
                                          </p:val>
                                        </p:tav>
                                        <p:tav tm="100000">
                                          <p:val>
                                            <p:strVal val="#ppt_h"/>
                                          </p:val>
                                        </p:tav>
                                      </p:tavLst>
                                    </p:anim>
                                    <p:animEffect transition="in" filter="fade">
                                      <p:cBhvr>
                                        <p:cTn id="14" dur="500"/>
                                        <p:tgtEl>
                                          <p:spTgt spid="11">
                                            <p:graphicEl>
                                              <a:dgm id="{2A7BB2AB-7B1E-4AA9-B8E2-AF4D7615A2EC}"/>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11">
                                            <p:graphicEl>
                                              <a:dgm id="{9CAF1B02-90CD-48A5-9239-CADF4058934B}"/>
                                            </p:graphicEl>
                                          </p:spTgt>
                                        </p:tgtEl>
                                        <p:attrNameLst>
                                          <p:attrName>style.visibility</p:attrName>
                                        </p:attrNameLst>
                                      </p:cBhvr>
                                      <p:to>
                                        <p:strVal val="visible"/>
                                      </p:to>
                                    </p:set>
                                    <p:anim calcmode="lin" valueType="num">
                                      <p:cBhvr>
                                        <p:cTn id="19" dur="500" fill="hold"/>
                                        <p:tgtEl>
                                          <p:spTgt spid="11">
                                            <p:graphicEl>
                                              <a:dgm id="{9CAF1B02-90CD-48A5-9239-CADF4058934B}"/>
                                            </p:graphicEl>
                                          </p:spTgt>
                                        </p:tgtEl>
                                        <p:attrNameLst>
                                          <p:attrName>ppt_w</p:attrName>
                                        </p:attrNameLst>
                                      </p:cBhvr>
                                      <p:tavLst>
                                        <p:tav tm="0">
                                          <p:val>
                                            <p:fltVal val="0"/>
                                          </p:val>
                                        </p:tav>
                                        <p:tav tm="100000">
                                          <p:val>
                                            <p:strVal val="#ppt_w"/>
                                          </p:val>
                                        </p:tav>
                                      </p:tavLst>
                                    </p:anim>
                                    <p:anim calcmode="lin" valueType="num">
                                      <p:cBhvr>
                                        <p:cTn id="20" dur="500" fill="hold"/>
                                        <p:tgtEl>
                                          <p:spTgt spid="11">
                                            <p:graphicEl>
                                              <a:dgm id="{9CAF1B02-90CD-48A5-9239-CADF4058934B}"/>
                                            </p:graphicEl>
                                          </p:spTgt>
                                        </p:tgtEl>
                                        <p:attrNameLst>
                                          <p:attrName>ppt_h</p:attrName>
                                        </p:attrNameLst>
                                      </p:cBhvr>
                                      <p:tavLst>
                                        <p:tav tm="0">
                                          <p:val>
                                            <p:fltVal val="0"/>
                                          </p:val>
                                        </p:tav>
                                        <p:tav tm="100000">
                                          <p:val>
                                            <p:strVal val="#ppt_h"/>
                                          </p:val>
                                        </p:tav>
                                      </p:tavLst>
                                    </p:anim>
                                    <p:animEffect transition="in" filter="fade">
                                      <p:cBhvr>
                                        <p:cTn id="21" dur="500"/>
                                        <p:tgtEl>
                                          <p:spTgt spid="11">
                                            <p:graphicEl>
                                              <a:dgm id="{9CAF1B02-90CD-48A5-9239-CADF4058934B}"/>
                                            </p:graphic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6146"/>
                                        </p:tgtEl>
                                        <p:attrNameLst>
                                          <p:attrName>style.visibility</p:attrName>
                                        </p:attrNameLst>
                                      </p:cBhvr>
                                      <p:to>
                                        <p:strVal val="visible"/>
                                      </p:to>
                                    </p:set>
                                    <p:animEffect transition="in" filter="dissolve">
                                      <p:cBhvr>
                                        <p:cTn id="24" dur="500"/>
                                        <p:tgtEl>
                                          <p:spTgt spid="6146"/>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0" fill="hold" nodeType="clickEffect">
                                  <p:stCondLst>
                                    <p:cond delay="0"/>
                                  </p:stCondLst>
                                  <p:childTnLst>
                                    <p:set>
                                      <p:cBhvr>
                                        <p:cTn id="28" dur="1" fill="hold">
                                          <p:stCondLst>
                                            <p:cond delay="0"/>
                                          </p:stCondLst>
                                        </p:cTn>
                                        <p:tgtEl>
                                          <p:spTgt spid="6147"/>
                                        </p:tgtEl>
                                        <p:attrNameLst>
                                          <p:attrName>style.visibility</p:attrName>
                                        </p:attrNameLst>
                                      </p:cBhvr>
                                      <p:to>
                                        <p:strVal val="visible"/>
                                      </p:to>
                                    </p:set>
                                    <p:anim calcmode="lin" valueType="num">
                                      <p:cBhvr>
                                        <p:cTn id="29" dur="500" fill="hold"/>
                                        <p:tgtEl>
                                          <p:spTgt spid="6147"/>
                                        </p:tgtEl>
                                        <p:attrNameLst>
                                          <p:attrName>ppt_w</p:attrName>
                                        </p:attrNameLst>
                                      </p:cBhvr>
                                      <p:tavLst>
                                        <p:tav tm="0">
                                          <p:val>
                                            <p:fltVal val="0"/>
                                          </p:val>
                                        </p:tav>
                                        <p:tav tm="100000">
                                          <p:val>
                                            <p:strVal val="#ppt_w"/>
                                          </p:val>
                                        </p:tav>
                                      </p:tavLst>
                                    </p:anim>
                                    <p:anim calcmode="lin" valueType="num">
                                      <p:cBhvr>
                                        <p:cTn id="30" dur="500" fill="hold"/>
                                        <p:tgtEl>
                                          <p:spTgt spid="6147"/>
                                        </p:tgtEl>
                                        <p:attrNameLst>
                                          <p:attrName>ppt_h</p:attrName>
                                        </p:attrNameLst>
                                      </p:cBhvr>
                                      <p:tavLst>
                                        <p:tav tm="0">
                                          <p:val>
                                            <p:fltVal val="0"/>
                                          </p:val>
                                        </p:tav>
                                        <p:tav tm="100000">
                                          <p:val>
                                            <p:strVal val="#ppt_h"/>
                                          </p:val>
                                        </p:tav>
                                      </p:tavLst>
                                    </p:anim>
                                    <p:animEffect transition="in" filter="fade">
                                      <p:cBhvr>
                                        <p:cTn id="31"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uiExpand="1">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Freedom From ‘the Beast Within’</a:t>
            </a:r>
            <a:endParaRPr lang="en-US" dirty="0"/>
          </a:p>
        </p:txBody>
      </p:sp>
      <p:sp>
        <p:nvSpPr>
          <p:cNvPr id="3" name="Content Placeholder 2"/>
          <p:cNvSpPr>
            <a:spLocks noGrp="1"/>
          </p:cNvSpPr>
          <p:nvPr>
            <p:ph sz="quarter" idx="1"/>
          </p:nvPr>
        </p:nvSpPr>
        <p:spPr>
          <a:xfrm>
            <a:off x="381000" y="1219200"/>
            <a:ext cx="10591800" cy="4937760"/>
          </a:xfrm>
        </p:spPr>
        <p:txBody>
          <a:bodyPr/>
          <a:lstStyle/>
          <a:p>
            <a:r>
              <a:rPr lang="en-US" sz="4000" dirty="0" smtClean="0">
                <a:solidFill>
                  <a:schemeClr val="accent4"/>
                </a:solidFill>
              </a:rPr>
              <a:t>The biggest threat to freedom is </a:t>
            </a:r>
            <a:r>
              <a:rPr lang="en-US" sz="4000" i="1" dirty="0" smtClean="0">
                <a:solidFill>
                  <a:schemeClr val="accent4"/>
                </a:solidFill>
              </a:rPr>
              <a:t>anarchy</a:t>
            </a:r>
            <a:r>
              <a:rPr lang="en-US" sz="4000" dirty="0" smtClean="0">
                <a:solidFill>
                  <a:schemeClr val="accent4"/>
                </a:solidFill>
              </a:rPr>
              <a:t>.</a:t>
            </a:r>
          </a:p>
          <a:p>
            <a:r>
              <a:rPr lang="en-US" sz="4000" dirty="0" smtClean="0">
                <a:solidFill>
                  <a:schemeClr val="accent4"/>
                </a:solidFill>
              </a:rPr>
              <a:t>Real freedom is the ability to </a:t>
            </a:r>
            <a:r>
              <a:rPr lang="en-US" sz="4000" i="1" dirty="0" smtClean="0">
                <a:solidFill>
                  <a:schemeClr val="accent4"/>
                </a:solidFill>
              </a:rPr>
              <a:t>love others</a:t>
            </a:r>
            <a:r>
              <a:rPr lang="en-US" sz="4000" dirty="0" smtClean="0">
                <a:solidFill>
                  <a:schemeClr val="accent4"/>
                </a:solidFill>
              </a:rPr>
              <a:t>.</a:t>
            </a:r>
          </a:p>
          <a:p>
            <a:r>
              <a:rPr lang="en-US" sz="4000" dirty="0" smtClean="0">
                <a:solidFill>
                  <a:schemeClr val="accent4"/>
                </a:solidFill>
              </a:rPr>
              <a:t>Real bondage lies within</a:t>
            </a:r>
            <a:r>
              <a:rPr lang="en-US" sz="4000" dirty="0" smtClean="0">
                <a:solidFill>
                  <a:schemeClr val="accent4"/>
                </a:solidFill>
              </a:rPr>
              <a:t>!</a:t>
            </a:r>
          </a:p>
          <a:p>
            <a:r>
              <a:rPr lang="en-US" sz="4000" b="1" dirty="0" smtClean="0"/>
              <a:t>It’s the war-like “flesh” (“sinful nature”)</a:t>
            </a:r>
            <a:endParaRPr lang="en-US" sz="4000" b="1" dirty="0" smtClean="0"/>
          </a:p>
        </p:txBody>
      </p:sp>
      <p:sp>
        <p:nvSpPr>
          <p:cNvPr id="4" name="Rectangle 3"/>
          <p:cNvSpPr/>
          <p:nvPr/>
        </p:nvSpPr>
        <p:spPr>
          <a:xfrm>
            <a:off x="457200" y="3887212"/>
            <a:ext cx="9982200" cy="304698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3200" i="1" dirty="0" smtClean="0"/>
              <a:t>Galatians 5:17  </a:t>
            </a:r>
            <a:r>
              <a:rPr lang="en-US" sz="3200" dirty="0" smtClean="0"/>
              <a:t>The sinful nature wants to do evil, which is just the opposite of what the Spirit wants. And the Spirit gives us desires that are the opposite of what the sinful nature desires. These two forces are constantly fighting each other, so you </a:t>
            </a:r>
            <a:r>
              <a:rPr lang="en-US" sz="3200" b="1" u="sng" dirty="0" smtClean="0"/>
              <a:t>are not free</a:t>
            </a:r>
            <a:r>
              <a:rPr lang="en-US" sz="3200" dirty="0" smtClean="0"/>
              <a:t> to carry out your good intentions.</a:t>
            </a:r>
            <a:endParaRPr lang="en-US" sz="3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Freedom From ‘the Beast Within’</a:t>
            </a:r>
            <a:endParaRPr lang="en-US" dirty="0"/>
          </a:p>
        </p:txBody>
      </p:sp>
      <p:sp>
        <p:nvSpPr>
          <p:cNvPr id="3" name="Content Placeholder 2"/>
          <p:cNvSpPr>
            <a:spLocks noGrp="1"/>
          </p:cNvSpPr>
          <p:nvPr>
            <p:ph sz="quarter" idx="1"/>
          </p:nvPr>
        </p:nvSpPr>
        <p:spPr>
          <a:xfrm>
            <a:off x="381000" y="1219200"/>
            <a:ext cx="10591800" cy="4937760"/>
          </a:xfrm>
        </p:spPr>
        <p:txBody>
          <a:bodyPr/>
          <a:lstStyle/>
          <a:p>
            <a:r>
              <a:rPr lang="en-US" sz="4000" dirty="0" smtClean="0">
                <a:solidFill>
                  <a:schemeClr val="accent4"/>
                </a:solidFill>
              </a:rPr>
              <a:t>The biggest threat to freedom is </a:t>
            </a:r>
            <a:r>
              <a:rPr lang="en-US" sz="4000" i="1" dirty="0" smtClean="0">
                <a:solidFill>
                  <a:schemeClr val="accent4"/>
                </a:solidFill>
              </a:rPr>
              <a:t>anarchy</a:t>
            </a:r>
            <a:r>
              <a:rPr lang="en-US" sz="4000" dirty="0" smtClean="0">
                <a:solidFill>
                  <a:schemeClr val="accent4"/>
                </a:solidFill>
              </a:rPr>
              <a:t>.</a:t>
            </a:r>
          </a:p>
          <a:p>
            <a:r>
              <a:rPr lang="en-US" sz="4000" dirty="0" smtClean="0">
                <a:solidFill>
                  <a:schemeClr val="accent4"/>
                </a:solidFill>
              </a:rPr>
              <a:t>Real freedom is the ability to </a:t>
            </a:r>
            <a:r>
              <a:rPr lang="en-US" sz="4000" i="1" dirty="0" smtClean="0">
                <a:solidFill>
                  <a:schemeClr val="accent4"/>
                </a:solidFill>
              </a:rPr>
              <a:t>love others</a:t>
            </a:r>
            <a:r>
              <a:rPr lang="en-US" sz="4000" dirty="0" smtClean="0">
                <a:solidFill>
                  <a:schemeClr val="accent4"/>
                </a:solidFill>
              </a:rPr>
              <a:t>.</a:t>
            </a:r>
          </a:p>
          <a:p>
            <a:r>
              <a:rPr lang="en-US" sz="4000" dirty="0" smtClean="0">
                <a:solidFill>
                  <a:schemeClr val="accent4"/>
                </a:solidFill>
              </a:rPr>
              <a:t>Real bondage lies within</a:t>
            </a:r>
            <a:r>
              <a:rPr lang="en-US" sz="4000" dirty="0" smtClean="0">
                <a:solidFill>
                  <a:schemeClr val="accent4"/>
                </a:solidFill>
              </a:rPr>
              <a:t>!</a:t>
            </a:r>
          </a:p>
          <a:p>
            <a:r>
              <a:rPr lang="en-US" sz="4000" b="1" dirty="0" smtClean="0"/>
              <a:t>It’s the war-like “flesh” (“sinful nature”)</a:t>
            </a:r>
          </a:p>
          <a:p>
            <a:pPr lvl="1"/>
            <a:r>
              <a:rPr lang="en-US" b="1" dirty="0" smtClean="0"/>
              <a:t>Not a ‘philosophical’</a:t>
            </a:r>
            <a:br>
              <a:rPr lang="en-US" b="1" dirty="0" smtClean="0"/>
            </a:br>
            <a:r>
              <a:rPr lang="en-US" b="1" dirty="0" smtClean="0"/>
              <a:t>or ‘religious’ issue</a:t>
            </a:r>
            <a:endParaRPr lang="en-US" b="1" dirty="0" smtClean="0"/>
          </a:p>
        </p:txBody>
      </p:sp>
      <p:sp>
        <p:nvSpPr>
          <p:cNvPr id="4" name="Rectangle 3"/>
          <p:cNvSpPr/>
          <p:nvPr/>
        </p:nvSpPr>
        <p:spPr>
          <a:xfrm>
            <a:off x="5486400" y="4004608"/>
            <a:ext cx="5334000" cy="193899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400" i="1" dirty="0" smtClean="0"/>
              <a:t>Galatians 5:19-21 </a:t>
            </a:r>
            <a:br>
              <a:rPr lang="en-US" sz="2400" i="1" dirty="0" smtClean="0"/>
            </a:br>
            <a:r>
              <a:rPr lang="en-US" sz="3200" dirty="0" smtClean="0"/>
              <a:t>When you follow the desires of your sinful nature, the results are </a:t>
            </a:r>
            <a:r>
              <a:rPr lang="en-US" sz="3200" b="1" u="sng" dirty="0" smtClean="0"/>
              <a:t>very clear</a:t>
            </a:r>
            <a:r>
              <a:rPr lang="en-US" sz="3200" dirty="0" smtClean="0"/>
              <a:t>…</a:t>
            </a:r>
            <a:endParaRPr lang="en-US" sz="3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Freedom From ‘the Beast Within’</a:t>
            </a:r>
            <a:endParaRPr lang="en-US" dirty="0"/>
          </a:p>
        </p:txBody>
      </p:sp>
      <p:sp>
        <p:nvSpPr>
          <p:cNvPr id="3" name="Content Placeholder 2"/>
          <p:cNvSpPr>
            <a:spLocks noGrp="1"/>
          </p:cNvSpPr>
          <p:nvPr>
            <p:ph sz="quarter" idx="1"/>
          </p:nvPr>
        </p:nvSpPr>
        <p:spPr>
          <a:xfrm>
            <a:off x="381000" y="1219200"/>
            <a:ext cx="10591800" cy="4937760"/>
          </a:xfrm>
        </p:spPr>
        <p:txBody>
          <a:bodyPr/>
          <a:lstStyle/>
          <a:p>
            <a:r>
              <a:rPr lang="en-US" sz="4000" dirty="0" smtClean="0">
                <a:solidFill>
                  <a:schemeClr val="accent4"/>
                </a:solidFill>
              </a:rPr>
              <a:t>The biggest threat to freedom is </a:t>
            </a:r>
            <a:r>
              <a:rPr lang="en-US" sz="4000" i="1" dirty="0" smtClean="0">
                <a:solidFill>
                  <a:schemeClr val="accent4"/>
                </a:solidFill>
              </a:rPr>
              <a:t>anarchy</a:t>
            </a:r>
            <a:r>
              <a:rPr lang="en-US" sz="4000" dirty="0" smtClean="0">
                <a:solidFill>
                  <a:schemeClr val="accent4"/>
                </a:solidFill>
              </a:rPr>
              <a:t>.</a:t>
            </a:r>
          </a:p>
          <a:p>
            <a:r>
              <a:rPr lang="en-US" sz="4000" dirty="0" smtClean="0">
                <a:solidFill>
                  <a:schemeClr val="accent4"/>
                </a:solidFill>
              </a:rPr>
              <a:t>Real freedom is the ability to </a:t>
            </a:r>
            <a:r>
              <a:rPr lang="en-US" sz="4000" i="1" dirty="0" smtClean="0">
                <a:solidFill>
                  <a:schemeClr val="accent4"/>
                </a:solidFill>
              </a:rPr>
              <a:t>love others</a:t>
            </a:r>
            <a:r>
              <a:rPr lang="en-US" sz="4000" dirty="0" smtClean="0">
                <a:solidFill>
                  <a:schemeClr val="accent4"/>
                </a:solidFill>
              </a:rPr>
              <a:t>.</a:t>
            </a:r>
          </a:p>
          <a:p>
            <a:r>
              <a:rPr lang="en-US" sz="4000" dirty="0" smtClean="0">
                <a:solidFill>
                  <a:schemeClr val="accent4"/>
                </a:solidFill>
              </a:rPr>
              <a:t>Real bondage lies within</a:t>
            </a:r>
            <a:r>
              <a:rPr lang="en-US" sz="4000" dirty="0" smtClean="0">
                <a:solidFill>
                  <a:schemeClr val="accent4"/>
                </a:solidFill>
              </a:rPr>
              <a:t>!</a:t>
            </a:r>
          </a:p>
          <a:p>
            <a:r>
              <a:rPr lang="en-US" sz="4000" b="1" dirty="0" smtClean="0"/>
              <a:t>It’s the war-like “flesh” (“sinful nature”)</a:t>
            </a:r>
          </a:p>
          <a:p>
            <a:pPr lvl="1"/>
            <a:r>
              <a:rPr lang="en-US" dirty="0" smtClean="0"/>
              <a:t>Not a ‘philosophical’</a:t>
            </a:r>
            <a:br>
              <a:rPr lang="en-US" dirty="0" smtClean="0"/>
            </a:br>
            <a:r>
              <a:rPr lang="en-US" dirty="0" smtClean="0"/>
              <a:t>or ‘religious’ problem</a:t>
            </a:r>
          </a:p>
          <a:p>
            <a:pPr lvl="1"/>
            <a:r>
              <a:rPr lang="en-US" b="1" dirty="0" smtClean="0"/>
              <a:t>A poisonous mind-set.</a:t>
            </a:r>
            <a:endParaRPr lang="en-US" b="1" dirty="0" smtClean="0"/>
          </a:p>
        </p:txBody>
      </p:sp>
      <p:sp>
        <p:nvSpPr>
          <p:cNvPr id="4" name="Rectangle 3"/>
          <p:cNvSpPr/>
          <p:nvPr/>
        </p:nvSpPr>
        <p:spPr>
          <a:xfrm>
            <a:off x="5562600" y="363915"/>
            <a:ext cx="5334000" cy="501675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3200" dirty="0" smtClean="0"/>
              <a:t>…results are very clear: sexual immorality, impurity, lustful pleasures, </a:t>
            </a:r>
            <a:br>
              <a:rPr lang="en-US" sz="3200" dirty="0" smtClean="0"/>
            </a:br>
            <a:r>
              <a:rPr lang="en-US" sz="3200" dirty="0" smtClean="0"/>
              <a:t>idolatry, sorcery, hostility, quarreling, jealousy, outbursts of anger, selfish ambition, dissension, division, envy, drunkenness, wild parties, and other sins like these… 	</a:t>
            </a:r>
            <a:r>
              <a:rPr lang="en-US" sz="2800" i="1" dirty="0" smtClean="0"/>
              <a:t>Gal. 5:19-21</a:t>
            </a: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Freedom From ‘the Beast Within’</a:t>
            </a:r>
            <a:endParaRPr lang="en-US" dirty="0"/>
          </a:p>
        </p:txBody>
      </p:sp>
      <p:sp>
        <p:nvSpPr>
          <p:cNvPr id="3" name="Content Placeholder 2"/>
          <p:cNvSpPr>
            <a:spLocks noGrp="1"/>
          </p:cNvSpPr>
          <p:nvPr>
            <p:ph sz="quarter" idx="1"/>
          </p:nvPr>
        </p:nvSpPr>
        <p:spPr>
          <a:xfrm>
            <a:off x="381000" y="1219200"/>
            <a:ext cx="10591800" cy="4937760"/>
          </a:xfrm>
        </p:spPr>
        <p:txBody>
          <a:bodyPr/>
          <a:lstStyle/>
          <a:p>
            <a:r>
              <a:rPr lang="en-US" sz="4000" dirty="0" smtClean="0">
                <a:solidFill>
                  <a:schemeClr val="accent4"/>
                </a:solidFill>
              </a:rPr>
              <a:t>The biggest threat to freedom is </a:t>
            </a:r>
            <a:r>
              <a:rPr lang="en-US" sz="4000" i="1" dirty="0" smtClean="0">
                <a:solidFill>
                  <a:schemeClr val="accent4"/>
                </a:solidFill>
              </a:rPr>
              <a:t>anarchy</a:t>
            </a:r>
            <a:r>
              <a:rPr lang="en-US" sz="4000" dirty="0" smtClean="0">
                <a:solidFill>
                  <a:schemeClr val="accent4"/>
                </a:solidFill>
              </a:rPr>
              <a:t>.</a:t>
            </a:r>
          </a:p>
          <a:p>
            <a:r>
              <a:rPr lang="en-US" sz="4000" dirty="0" smtClean="0">
                <a:solidFill>
                  <a:schemeClr val="accent4"/>
                </a:solidFill>
              </a:rPr>
              <a:t>Real freedom is the ability to </a:t>
            </a:r>
            <a:r>
              <a:rPr lang="en-US" sz="4000" i="1" dirty="0" smtClean="0">
                <a:solidFill>
                  <a:schemeClr val="accent4"/>
                </a:solidFill>
              </a:rPr>
              <a:t>love others</a:t>
            </a:r>
            <a:r>
              <a:rPr lang="en-US" sz="4000" dirty="0" smtClean="0">
                <a:solidFill>
                  <a:schemeClr val="accent4"/>
                </a:solidFill>
              </a:rPr>
              <a:t>.</a:t>
            </a:r>
          </a:p>
          <a:p>
            <a:r>
              <a:rPr lang="en-US" sz="4000" dirty="0" smtClean="0">
                <a:solidFill>
                  <a:schemeClr val="accent4"/>
                </a:solidFill>
              </a:rPr>
              <a:t>Real bondage lies within</a:t>
            </a:r>
            <a:r>
              <a:rPr lang="en-US" sz="4000" dirty="0" smtClean="0">
                <a:solidFill>
                  <a:schemeClr val="accent4"/>
                </a:solidFill>
              </a:rPr>
              <a:t>!</a:t>
            </a:r>
          </a:p>
          <a:p>
            <a:r>
              <a:rPr lang="en-US" sz="4000" b="1" dirty="0" smtClean="0"/>
              <a:t>It’s the war-like “flesh” (“sinful nature”)</a:t>
            </a:r>
          </a:p>
          <a:p>
            <a:pPr lvl="1"/>
            <a:r>
              <a:rPr lang="en-US" dirty="0" smtClean="0"/>
              <a:t>Not a ‘philosophical’</a:t>
            </a:r>
            <a:br>
              <a:rPr lang="en-US" dirty="0" smtClean="0"/>
            </a:br>
            <a:r>
              <a:rPr lang="en-US" dirty="0" smtClean="0"/>
              <a:t>or ‘religious’ problem</a:t>
            </a:r>
          </a:p>
          <a:p>
            <a:pPr lvl="1"/>
            <a:r>
              <a:rPr lang="en-US" b="1" dirty="0" smtClean="0"/>
              <a:t>A poisonous mind-set.</a:t>
            </a:r>
            <a:endParaRPr lang="en-US" b="1" dirty="0" smtClean="0"/>
          </a:p>
        </p:txBody>
      </p:sp>
      <p:graphicFrame>
        <p:nvGraphicFramePr>
          <p:cNvPr id="7" name="Diagram 6"/>
          <p:cNvGraphicFramePr/>
          <p:nvPr/>
        </p:nvGraphicFramePr>
        <p:xfrm>
          <a:off x="5562600" y="1066800"/>
          <a:ext cx="5181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Jesus Christ Delights in Freedom!</a:t>
            </a:r>
            <a:endParaRPr lang="en-US" dirty="0"/>
          </a:p>
        </p:txBody>
      </p:sp>
      <p:sp>
        <p:nvSpPr>
          <p:cNvPr id="3" name="Content Placeholder 2"/>
          <p:cNvSpPr>
            <a:spLocks noGrp="1"/>
          </p:cNvSpPr>
          <p:nvPr>
            <p:ph sz="quarter" idx="1"/>
          </p:nvPr>
        </p:nvSpPr>
        <p:spPr/>
        <p:txBody>
          <a:bodyPr/>
          <a:lstStyle/>
          <a:p>
            <a:r>
              <a:rPr lang="en-US" dirty="0" smtClean="0"/>
              <a:t>“It </a:t>
            </a:r>
            <a:r>
              <a:rPr lang="en-US" dirty="0" smtClean="0"/>
              <a:t>was for freedom that Christ set us </a:t>
            </a:r>
            <a:r>
              <a:rPr lang="en-US" dirty="0" smtClean="0"/>
              <a:t>free!” </a:t>
            </a:r>
            <a:r>
              <a:rPr lang="en-US" sz="3200" i="1" dirty="0" smtClean="0"/>
              <a:t>Galatians </a:t>
            </a:r>
            <a:r>
              <a:rPr lang="en-US" sz="3200" i="1" dirty="0" smtClean="0"/>
              <a:t>5:1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Freedom From ‘the Beast Within’</a:t>
            </a:r>
            <a:endParaRPr lang="en-US" dirty="0"/>
          </a:p>
        </p:txBody>
      </p:sp>
      <p:sp>
        <p:nvSpPr>
          <p:cNvPr id="3" name="Content Placeholder 2"/>
          <p:cNvSpPr>
            <a:spLocks noGrp="1"/>
          </p:cNvSpPr>
          <p:nvPr>
            <p:ph sz="quarter" idx="1"/>
          </p:nvPr>
        </p:nvSpPr>
        <p:spPr>
          <a:xfrm>
            <a:off x="381000" y="1219200"/>
            <a:ext cx="10591800" cy="4937760"/>
          </a:xfrm>
        </p:spPr>
        <p:txBody>
          <a:bodyPr/>
          <a:lstStyle/>
          <a:p>
            <a:r>
              <a:rPr lang="en-US" sz="4000" dirty="0" smtClean="0">
                <a:solidFill>
                  <a:schemeClr val="accent4"/>
                </a:solidFill>
              </a:rPr>
              <a:t>The biggest threat to freedom is </a:t>
            </a:r>
            <a:r>
              <a:rPr lang="en-US" sz="4000" i="1" dirty="0" smtClean="0">
                <a:solidFill>
                  <a:schemeClr val="accent4"/>
                </a:solidFill>
              </a:rPr>
              <a:t>anarchy</a:t>
            </a:r>
            <a:r>
              <a:rPr lang="en-US" sz="4000" dirty="0" smtClean="0">
                <a:solidFill>
                  <a:schemeClr val="accent4"/>
                </a:solidFill>
              </a:rPr>
              <a:t>.</a:t>
            </a:r>
          </a:p>
          <a:p>
            <a:r>
              <a:rPr lang="en-US" sz="4000" dirty="0" smtClean="0">
                <a:solidFill>
                  <a:schemeClr val="accent4"/>
                </a:solidFill>
              </a:rPr>
              <a:t>Real freedom is the ability to </a:t>
            </a:r>
            <a:r>
              <a:rPr lang="en-US" sz="4000" i="1" dirty="0" smtClean="0">
                <a:solidFill>
                  <a:schemeClr val="accent4"/>
                </a:solidFill>
              </a:rPr>
              <a:t>love others</a:t>
            </a:r>
            <a:r>
              <a:rPr lang="en-US" sz="4000" dirty="0" smtClean="0">
                <a:solidFill>
                  <a:schemeClr val="accent4"/>
                </a:solidFill>
              </a:rPr>
              <a:t>.</a:t>
            </a:r>
          </a:p>
          <a:p>
            <a:r>
              <a:rPr lang="en-US" sz="4000" dirty="0" smtClean="0">
                <a:solidFill>
                  <a:schemeClr val="accent4"/>
                </a:solidFill>
              </a:rPr>
              <a:t>Real bondage lies within</a:t>
            </a:r>
            <a:r>
              <a:rPr lang="en-US" sz="4000" dirty="0" smtClean="0">
                <a:solidFill>
                  <a:schemeClr val="accent4"/>
                </a:solidFill>
              </a:rPr>
              <a:t>!</a:t>
            </a:r>
          </a:p>
          <a:p>
            <a:r>
              <a:rPr lang="en-US" sz="4000" dirty="0" smtClean="0">
                <a:solidFill>
                  <a:schemeClr val="accent4"/>
                </a:solidFill>
              </a:rPr>
              <a:t>It’s the war-like “flesh” (“sinful nature”)</a:t>
            </a:r>
          </a:p>
          <a:p>
            <a:r>
              <a:rPr lang="en-US" sz="4000" b="1" dirty="0" smtClean="0"/>
              <a:t>Greed</a:t>
            </a:r>
          </a:p>
          <a:p>
            <a:pPr lvl="1"/>
            <a:r>
              <a:rPr lang="en-US" b="1" dirty="0" smtClean="0"/>
              <a:t>“Sexual Immorality, impurity, (‘</a:t>
            </a:r>
            <a:r>
              <a:rPr lang="en-US" b="1" dirty="0" err="1" smtClean="0"/>
              <a:t>pornea</a:t>
            </a:r>
            <a:r>
              <a:rPr lang="en-US" b="1" dirty="0" smtClean="0"/>
              <a:t>’), orgies”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Freedom From ‘the Beast Within’</a:t>
            </a:r>
            <a:endParaRPr lang="en-US" dirty="0"/>
          </a:p>
        </p:txBody>
      </p:sp>
      <p:sp>
        <p:nvSpPr>
          <p:cNvPr id="3" name="Content Placeholder 2"/>
          <p:cNvSpPr>
            <a:spLocks noGrp="1"/>
          </p:cNvSpPr>
          <p:nvPr>
            <p:ph sz="quarter" idx="1"/>
          </p:nvPr>
        </p:nvSpPr>
        <p:spPr>
          <a:xfrm>
            <a:off x="381000" y="1219200"/>
            <a:ext cx="10591800" cy="4937760"/>
          </a:xfrm>
        </p:spPr>
        <p:txBody>
          <a:bodyPr/>
          <a:lstStyle/>
          <a:p>
            <a:r>
              <a:rPr lang="en-US" sz="4000" dirty="0" smtClean="0">
                <a:solidFill>
                  <a:schemeClr val="accent4"/>
                </a:solidFill>
              </a:rPr>
              <a:t>The biggest threat to freedom is </a:t>
            </a:r>
            <a:r>
              <a:rPr lang="en-US" sz="4000" i="1" dirty="0" smtClean="0">
                <a:solidFill>
                  <a:schemeClr val="accent4"/>
                </a:solidFill>
              </a:rPr>
              <a:t>anarchy</a:t>
            </a:r>
            <a:r>
              <a:rPr lang="en-US" sz="4000" dirty="0" smtClean="0">
                <a:solidFill>
                  <a:schemeClr val="accent4"/>
                </a:solidFill>
              </a:rPr>
              <a:t>.</a:t>
            </a:r>
          </a:p>
          <a:p>
            <a:r>
              <a:rPr lang="en-US" sz="4000" dirty="0" smtClean="0">
                <a:solidFill>
                  <a:schemeClr val="accent4"/>
                </a:solidFill>
              </a:rPr>
              <a:t>Real freedom is the ability to </a:t>
            </a:r>
            <a:r>
              <a:rPr lang="en-US" sz="4000" i="1" dirty="0" smtClean="0">
                <a:solidFill>
                  <a:schemeClr val="accent4"/>
                </a:solidFill>
              </a:rPr>
              <a:t>love others</a:t>
            </a:r>
            <a:r>
              <a:rPr lang="en-US" sz="4000" dirty="0" smtClean="0">
                <a:solidFill>
                  <a:schemeClr val="accent4"/>
                </a:solidFill>
              </a:rPr>
              <a:t>.</a:t>
            </a:r>
          </a:p>
          <a:p>
            <a:r>
              <a:rPr lang="en-US" sz="4000" dirty="0" smtClean="0">
                <a:solidFill>
                  <a:schemeClr val="accent4"/>
                </a:solidFill>
              </a:rPr>
              <a:t>Real bondage lies within</a:t>
            </a:r>
            <a:r>
              <a:rPr lang="en-US" sz="4000" dirty="0" smtClean="0">
                <a:solidFill>
                  <a:schemeClr val="accent4"/>
                </a:solidFill>
              </a:rPr>
              <a:t>!</a:t>
            </a:r>
          </a:p>
          <a:p>
            <a:r>
              <a:rPr lang="en-US" sz="4000" dirty="0" smtClean="0">
                <a:solidFill>
                  <a:schemeClr val="accent4"/>
                </a:solidFill>
              </a:rPr>
              <a:t>It’s the war-like “flesh” (“sinful nature”)</a:t>
            </a:r>
          </a:p>
          <a:p>
            <a:r>
              <a:rPr lang="en-US" sz="4000" b="1" dirty="0" smtClean="0"/>
              <a:t>Greed</a:t>
            </a:r>
          </a:p>
          <a:p>
            <a:pPr lvl="1"/>
            <a:r>
              <a:rPr lang="en-US" b="1" dirty="0" smtClean="0"/>
              <a:t>“Sexual Immorality, impurity, (‘</a:t>
            </a:r>
            <a:r>
              <a:rPr lang="en-US" b="1" dirty="0" err="1" smtClean="0"/>
              <a:t>pornea</a:t>
            </a:r>
            <a:r>
              <a:rPr lang="en-US" b="1" dirty="0" smtClean="0"/>
              <a:t>’), orgies”</a:t>
            </a:r>
          </a:p>
        </p:txBody>
      </p:sp>
      <p:pic>
        <p:nvPicPr>
          <p:cNvPr id="4" name="Picture 2" descr="C:\Users\kmcc\Downloads\billyidolflesh.jpg"/>
          <p:cNvPicPr>
            <a:picLocks noChangeAspect="1" noChangeArrowheads="1"/>
          </p:cNvPicPr>
          <p:nvPr/>
        </p:nvPicPr>
        <p:blipFill>
          <a:blip r:embed="rId3"/>
          <a:srcRect/>
          <a:stretch>
            <a:fillRect/>
          </a:stretch>
        </p:blipFill>
        <p:spPr bwMode="auto">
          <a:xfrm>
            <a:off x="6324600" y="1219199"/>
            <a:ext cx="4572000" cy="4571999"/>
          </a:xfrm>
          <a:prstGeom prst="rect">
            <a:avLst/>
          </a:prstGeom>
          <a:noFill/>
        </p:spPr>
      </p:pic>
      <p:pic>
        <p:nvPicPr>
          <p:cNvPr id="7" name="Picture 2"/>
          <p:cNvPicPr>
            <a:picLocks noChangeAspect="1" noChangeArrowheads="1"/>
          </p:cNvPicPr>
          <p:nvPr/>
        </p:nvPicPr>
        <p:blipFill>
          <a:blip r:embed="rId4"/>
          <a:srcRect/>
          <a:stretch>
            <a:fillRect/>
          </a:stretch>
        </p:blipFill>
        <p:spPr bwMode="auto">
          <a:xfrm>
            <a:off x="6172200" y="3257550"/>
            <a:ext cx="4800600" cy="3600450"/>
          </a:xfrm>
          <a:prstGeom prst="rect">
            <a:avLst/>
          </a:prstGeom>
          <a:noFill/>
          <a:ln w="9525">
            <a:noFill/>
            <a:miter lim="800000"/>
            <a:headEnd/>
            <a:tailEnd/>
          </a:ln>
          <a:effectLst/>
        </p:spPr>
      </p:pic>
      <p:pic>
        <p:nvPicPr>
          <p:cNvPr id="8" name="Picture 3"/>
          <p:cNvPicPr>
            <a:picLocks noChangeAspect="1" noChangeArrowheads="1"/>
          </p:cNvPicPr>
          <p:nvPr/>
        </p:nvPicPr>
        <p:blipFill>
          <a:blip r:embed="rId5"/>
          <a:srcRect/>
          <a:stretch>
            <a:fillRect/>
          </a:stretch>
        </p:blipFill>
        <p:spPr bwMode="auto">
          <a:xfrm>
            <a:off x="4876800" y="2026308"/>
            <a:ext cx="5440363" cy="425074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Freedom From ‘the Beast Within’</a:t>
            </a:r>
            <a:endParaRPr lang="en-US" dirty="0"/>
          </a:p>
        </p:txBody>
      </p:sp>
      <p:sp>
        <p:nvSpPr>
          <p:cNvPr id="3" name="Content Placeholder 2"/>
          <p:cNvSpPr>
            <a:spLocks noGrp="1"/>
          </p:cNvSpPr>
          <p:nvPr>
            <p:ph sz="quarter" idx="1"/>
          </p:nvPr>
        </p:nvSpPr>
        <p:spPr>
          <a:xfrm>
            <a:off x="381000" y="1219200"/>
            <a:ext cx="10591800" cy="4937760"/>
          </a:xfrm>
        </p:spPr>
        <p:txBody>
          <a:bodyPr/>
          <a:lstStyle/>
          <a:p>
            <a:r>
              <a:rPr lang="en-US" sz="4000" dirty="0" smtClean="0">
                <a:solidFill>
                  <a:schemeClr val="accent4"/>
                </a:solidFill>
              </a:rPr>
              <a:t>The biggest threat to freedom is </a:t>
            </a:r>
            <a:r>
              <a:rPr lang="en-US" sz="4000" i="1" dirty="0" smtClean="0">
                <a:solidFill>
                  <a:schemeClr val="accent4"/>
                </a:solidFill>
              </a:rPr>
              <a:t>anarchy</a:t>
            </a:r>
            <a:r>
              <a:rPr lang="en-US" sz="4000" dirty="0" smtClean="0">
                <a:solidFill>
                  <a:schemeClr val="accent4"/>
                </a:solidFill>
              </a:rPr>
              <a:t>.</a:t>
            </a:r>
          </a:p>
          <a:p>
            <a:r>
              <a:rPr lang="en-US" sz="4000" dirty="0" smtClean="0">
                <a:solidFill>
                  <a:schemeClr val="accent4"/>
                </a:solidFill>
              </a:rPr>
              <a:t>Real freedom is the ability to </a:t>
            </a:r>
            <a:r>
              <a:rPr lang="en-US" sz="4000" i="1" dirty="0" smtClean="0">
                <a:solidFill>
                  <a:schemeClr val="accent4"/>
                </a:solidFill>
              </a:rPr>
              <a:t>love others</a:t>
            </a:r>
            <a:r>
              <a:rPr lang="en-US" sz="4000" dirty="0" smtClean="0">
                <a:solidFill>
                  <a:schemeClr val="accent4"/>
                </a:solidFill>
              </a:rPr>
              <a:t>.</a:t>
            </a:r>
          </a:p>
          <a:p>
            <a:r>
              <a:rPr lang="en-US" sz="4000" dirty="0" smtClean="0">
                <a:solidFill>
                  <a:schemeClr val="accent4"/>
                </a:solidFill>
              </a:rPr>
              <a:t>Real bondage lies within</a:t>
            </a:r>
            <a:r>
              <a:rPr lang="en-US" sz="4000" dirty="0" smtClean="0">
                <a:solidFill>
                  <a:schemeClr val="accent4"/>
                </a:solidFill>
              </a:rPr>
              <a:t>!</a:t>
            </a:r>
          </a:p>
          <a:p>
            <a:r>
              <a:rPr lang="en-US" sz="4000" dirty="0" smtClean="0">
                <a:solidFill>
                  <a:schemeClr val="accent4"/>
                </a:solidFill>
              </a:rPr>
              <a:t>It’s the war-like “flesh” (“sinful nature”)</a:t>
            </a:r>
          </a:p>
          <a:p>
            <a:r>
              <a:rPr lang="en-US" sz="4000" b="1" dirty="0" smtClean="0"/>
              <a:t>Greed</a:t>
            </a:r>
          </a:p>
          <a:p>
            <a:pPr lvl="1"/>
            <a:r>
              <a:rPr lang="en-US" dirty="0" smtClean="0"/>
              <a:t>“Sexual Immorality, impurity, (‘</a:t>
            </a:r>
            <a:r>
              <a:rPr lang="en-US" dirty="0" err="1" smtClean="0"/>
              <a:t>pornea</a:t>
            </a:r>
            <a:r>
              <a:rPr lang="en-US" dirty="0" smtClean="0"/>
              <a:t>’), orgies”</a:t>
            </a:r>
          </a:p>
          <a:p>
            <a:pPr lvl="1"/>
            <a:r>
              <a:rPr lang="en-US" b="1" dirty="0" smtClean="0"/>
              <a:t>“Sensuality, drunkenness, carousing, debauchery”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Freedom From ‘the Beast Within’</a:t>
            </a:r>
            <a:endParaRPr lang="en-US" dirty="0"/>
          </a:p>
        </p:txBody>
      </p:sp>
      <p:sp>
        <p:nvSpPr>
          <p:cNvPr id="3" name="Content Placeholder 2"/>
          <p:cNvSpPr>
            <a:spLocks noGrp="1"/>
          </p:cNvSpPr>
          <p:nvPr>
            <p:ph sz="quarter" idx="1"/>
          </p:nvPr>
        </p:nvSpPr>
        <p:spPr>
          <a:xfrm>
            <a:off x="381000" y="1219200"/>
            <a:ext cx="10591800" cy="4937760"/>
          </a:xfrm>
        </p:spPr>
        <p:txBody>
          <a:bodyPr>
            <a:noAutofit/>
          </a:bodyPr>
          <a:lstStyle/>
          <a:p>
            <a:r>
              <a:rPr lang="en-US" sz="4000" dirty="0" smtClean="0">
                <a:solidFill>
                  <a:schemeClr val="accent4"/>
                </a:solidFill>
              </a:rPr>
              <a:t>The biggest threat to freedom is </a:t>
            </a:r>
            <a:r>
              <a:rPr lang="en-US" sz="4000" i="1" dirty="0" smtClean="0">
                <a:solidFill>
                  <a:schemeClr val="accent4"/>
                </a:solidFill>
              </a:rPr>
              <a:t>anarchy</a:t>
            </a:r>
            <a:r>
              <a:rPr lang="en-US" sz="4000" dirty="0" smtClean="0">
                <a:solidFill>
                  <a:schemeClr val="accent4"/>
                </a:solidFill>
              </a:rPr>
              <a:t>.</a:t>
            </a:r>
          </a:p>
          <a:p>
            <a:r>
              <a:rPr lang="en-US" sz="4000" dirty="0" smtClean="0">
                <a:solidFill>
                  <a:schemeClr val="accent4"/>
                </a:solidFill>
              </a:rPr>
              <a:t>Real freedom is the ability to </a:t>
            </a:r>
            <a:r>
              <a:rPr lang="en-US" sz="4000" i="1" dirty="0" smtClean="0">
                <a:solidFill>
                  <a:schemeClr val="accent4"/>
                </a:solidFill>
              </a:rPr>
              <a:t>love others</a:t>
            </a:r>
            <a:r>
              <a:rPr lang="en-US" sz="4000" dirty="0" smtClean="0">
                <a:solidFill>
                  <a:schemeClr val="accent4"/>
                </a:solidFill>
              </a:rPr>
              <a:t>.</a:t>
            </a:r>
          </a:p>
          <a:p>
            <a:r>
              <a:rPr lang="en-US" sz="4000" dirty="0" smtClean="0">
                <a:solidFill>
                  <a:schemeClr val="accent4"/>
                </a:solidFill>
              </a:rPr>
              <a:t>Real bondage lies within</a:t>
            </a:r>
            <a:r>
              <a:rPr lang="en-US" sz="4000" dirty="0" smtClean="0">
                <a:solidFill>
                  <a:schemeClr val="accent4"/>
                </a:solidFill>
              </a:rPr>
              <a:t>!</a:t>
            </a:r>
          </a:p>
          <a:p>
            <a:r>
              <a:rPr lang="en-US" sz="4000" dirty="0" smtClean="0">
                <a:solidFill>
                  <a:schemeClr val="accent4"/>
                </a:solidFill>
              </a:rPr>
              <a:t>It’s the war-like “flesh” (“sinful nature”)</a:t>
            </a:r>
          </a:p>
          <a:p>
            <a:r>
              <a:rPr lang="en-US" sz="4000" dirty="0" smtClean="0">
                <a:solidFill>
                  <a:schemeClr val="accent4"/>
                </a:solidFill>
              </a:rPr>
              <a:t>Greed</a:t>
            </a:r>
          </a:p>
          <a:p>
            <a:r>
              <a:rPr lang="en-US" sz="4000" b="1" dirty="0" smtClean="0"/>
              <a:t>War</a:t>
            </a:r>
          </a:p>
          <a:p>
            <a:pPr lvl="1"/>
            <a:r>
              <a:rPr lang="en-US" dirty="0" smtClean="0"/>
              <a:t>“</a:t>
            </a:r>
            <a:r>
              <a:rPr lang="en-US" b="1" dirty="0" smtClean="0"/>
              <a:t>Enmities</a:t>
            </a:r>
            <a:r>
              <a:rPr lang="en-US" dirty="0" smtClean="0"/>
              <a:t>, strife, jealousy, fits of rage, disputes, dissensions, factions</a:t>
            </a:r>
            <a:r>
              <a:rPr lang="en-US" dirty="0" smtClean="0"/>
              <a:t>…”</a:t>
            </a:r>
            <a:endParaRPr lang="en-US" dirty="0" smtClean="0"/>
          </a:p>
        </p:txBody>
      </p:sp>
      <p:graphicFrame>
        <p:nvGraphicFramePr>
          <p:cNvPr id="5" name="Diagram 4"/>
          <p:cNvGraphicFramePr/>
          <p:nvPr/>
        </p:nvGraphicFramePr>
        <p:xfrm>
          <a:off x="1828800" y="990600"/>
          <a:ext cx="731520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Freedom From ‘the Beast Within’</a:t>
            </a:r>
            <a:endParaRPr lang="en-US" dirty="0"/>
          </a:p>
        </p:txBody>
      </p:sp>
      <p:sp>
        <p:nvSpPr>
          <p:cNvPr id="3" name="Content Placeholder 2"/>
          <p:cNvSpPr>
            <a:spLocks noGrp="1"/>
          </p:cNvSpPr>
          <p:nvPr>
            <p:ph sz="quarter" idx="1"/>
          </p:nvPr>
        </p:nvSpPr>
        <p:spPr>
          <a:xfrm>
            <a:off x="381000" y="1066800"/>
            <a:ext cx="10591800" cy="4937760"/>
          </a:xfrm>
        </p:spPr>
        <p:txBody>
          <a:bodyPr>
            <a:noAutofit/>
          </a:bodyPr>
          <a:lstStyle/>
          <a:p>
            <a:r>
              <a:rPr lang="en-US" sz="4000" dirty="0" smtClean="0">
                <a:solidFill>
                  <a:schemeClr val="accent4"/>
                </a:solidFill>
              </a:rPr>
              <a:t>The biggest threat to freedom is </a:t>
            </a:r>
            <a:r>
              <a:rPr lang="en-US" sz="4000" i="1" dirty="0" smtClean="0">
                <a:solidFill>
                  <a:schemeClr val="accent4"/>
                </a:solidFill>
              </a:rPr>
              <a:t>anarchy</a:t>
            </a:r>
            <a:r>
              <a:rPr lang="en-US" sz="4000" dirty="0" smtClean="0">
                <a:solidFill>
                  <a:schemeClr val="accent4"/>
                </a:solidFill>
              </a:rPr>
              <a:t>.</a:t>
            </a:r>
          </a:p>
          <a:p>
            <a:r>
              <a:rPr lang="en-US" sz="4000" dirty="0" smtClean="0">
                <a:solidFill>
                  <a:schemeClr val="accent4"/>
                </a:solidFill>
              </a:rPr>
              <a:t>Real freedom is the ability to </a:t>
            </a:r>
            <a:r>
              <a:rPr lang="en-US" sz="4000" i="1" dirty="0" smtClean="0">
                <a:solidFill>
                  <a:schemeClr val="accent4"/>
                </a:solidFill>
              </a:rPr>
              <a:t>love others</a:t>
            </a:r>
            <a:r>
              <a:rPr lang="en-US" sz="4000" dirty="0" smtClean="0">
                <a:solidFill>
                  <a:schemeClr val="accent4"/>
                </a:solidFill>
              </a:rPr>
              <a:t>.</a:t>
            </a:r>
          </a:p>
          <a:p>
            <a:r>
              <a:rPr lang="en-US" sz="4000" dirty="0" smtClean="0">
                <a:solidFill>
                  <a:schemeClr val="accent4"/>
                </a:solidFill>
              </a:rPr>
              <a:t>Real bondage lies within</a:t>
            </a:r>
            <a:r>
              <a:rPr lang="en-US" sz="4000" dirty="0" smtClean="0">
                <a:solidFill>
                  <a:schemeClr val="accent4"/>
                </a:solidFill>
              </a:rPr>
              <a:t>!</a:t>
            </a:r>
          </a:p>
          <a:p>
            <a:r>
              <a:rPr lang="en-US" sz="4000" dirty="0" smtClean="0">
                <a:solidFill>
                  <a:schemeClr val="accent4"/>
                </a:solidFill>
              </a:rPr>
              <a:t>It’s the war-like “flesh” (“sinful nature”)</a:t>
            </a:r>
          </a:p>
          <a:p>
            <a:r>
              <a:rPr lang="en-US" sz="4000" dirty="0" smtClean="0">
                <a:solidFill>
                  <a:schemeClr val="accent4"/>
                </a:solidFill>
              </a:rPr>
              <a:t>Greed</a:t>
            </a:r>
          </a:p>
          <a:p>
            <a:r>
              <a:rPr lang="en-US" sz="4000" dirty="0" smtClean="0">
                <a:solidFill>
                  <a:schemeClr val="accent4"/>
                </a:solidFill>
              </a:rPr>
              <a:t>War</a:t>
            </a:r>
          </a:p>
          <a:p>
            <a:r>
              <a:rPr lang="en-US" sz="4000" b="1" dirty="0" smtClean="0"/>
              <a:t>Idols</a:t>
            </a:r>
          </a:p>
          <a:p>
            <a:pPr lvl="1"/>
            <a:r>
              <a:rPr lang="en-US" b="1" dirty="0" smtClean="0"/>
              <a:t>“Idolatry, Sorcery”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Freedom From ‘the Beast Within’</a:t>
            </a:r>
            <a:endParaRPr lang="en-US" dirty="0"/>
          </a:p>
        </p:txBody>
      </p:sp>
      <p:sp>
        <p:nvSpPr>
          <p:cNvPr id="3" name="Content Placeholder 2"/>
          <p:cNvSpPr>
            <a:spLocks noGrp="1"/>
          </p:cNvSpPr>
          <p:nvPr>
            <p:ph sz="quarter" idx="1"/>
          </p:nvPr>
        </p:nvSpPr>
        <p:spPr>
          <a:xfrm>
            <a:off x="381000" y="1066800"/>
            <a:ext cx="10591800" cy="4937760"/>
          </a:xfrm>
        </p:spPr>
        <p:txBody>
          <a:bodyPr>
            <a:noAutofit/>
          </a:bodyPr>
          <a:lstStyle/>
          <a:p>
            <a:r>
              <a:rPr lang="en-US" sz="4000" dirty="0" smtClean="0">
                <a:solidFill>
                  <a:schemeClr val="accent4"/>
                </a:solidFill>
              </a:rPr>
              <a:t>The biggest threat to freedom is </a:t>
            </a:r>
            <a:r>
              <a:rPr lang="en-US" sz="4000" i="1" dirty="0" smtClean="0">
                <a:solidFill>
                  <a:schemeClr val="accent4"/>
                </a:solidFill>
              </a:rPr>
              <a:t>anarchy</a:t>
            </a:r>
            <a:r>
              <a:rPr lang="en-US" sz="4000" dirty="0" smtClean="0">
                <a:solidFill>
                  <a:schemeClr val="accent4"/>
                </a:solidFill>
              </a:rPr>
              <a:t>.</a:t>
            </a:r>
          </a:p>
          <a:p>
            <a:r>
              <a:rPr lang="en-US" sz="4000" dirty="0" smtClean="0">
                <a:solidFill>
                  <a:schemeClr val="accent4"/>
                </a:solidFill>
              </a:rPr>
              <a:t>Real freedom is the ability to </a:t>
            </a:r>
            <a:r>
              <a:rPr lang="en-US" sz="4000" i="1" dirty="0" smtClean="0">
                <a:solidFill>
                  <a:schemeClr val="accent4"/>
                </a:solidFill>
              </a:rPr>
              <a:t>love others</a:t>
            </a:r>
            <a:r>
              <a:rPr lang="en-US" sz="4000" dirty="0" smtClean="0">
                <a:solidFill>
                  <a:schemeClr val="accent4"/>
                </a:solidFill>
              </a:rPr>
              <a:t>.</a:t>
            </a:r>
          </a:p>
          <a:p>
            <a:r>
              <a:rPr lang="en-US" sz="4000" dirty="0" smtClean="0">
                <a:solidFill>
                  <a:schemeClr val="accent4"/>
                </a:solidFill>
              </a:rPr>
              <a:t>Real bondage lies within</a:t>
            </a:r>
            <a:r>
              <a:rPr lang="en-US" sz="4000" dirty="0" smtClean="0">
                <a:solidFill>
                  <a:schemeClr val="accent4"/>
                </a:solidFill>
              </a:rPr>
              <a:t>!</a:t>
            </a:r>
          </a:p>
          <a:p>
            <a:r>
              <a:rPr lang="en-US" sz="4000" dirty="0" smtClean="0">
                <a:solidFill>
                  <a:schemeClr val="accent4"/>
                </a:solidFill>
              </a:rPr>
              <a:t>It’s the war-like “flesh” (“sinful nature”)</a:t>
            </a:r>
          </a:p>
          <a:p>
            <a:r>
              <a:rPr lang="en-US" sz="4000" b="1" dirty="0" smtClean="0"/>
              <a:t>Greed</a:t>
            </a:r>
          </a:p>
          <a:p>
            <a:r>
              <a:rPr lang="en-US" sz="4000" b="1" dirty="0" smtClean="0"/>
              <a:t>War</a:t>
            </a:r>
          </a:p>
          <a:p>
            <a:r>
              <a:rPr lang="en-US" sz="4000" b="1" dirty="0" smtClean="0"/>
              <a:t>Idols</a:t>
            </a:r>
          </a:p>
        </p:txBody>
      </p:sp>
      <p:graphicFrame>
        <p:nvGraphicFramePr>
          <p:cNvPr id="4" name="Diagram 3"/>
          <p:cNvGraphicFramePr/>
          <p:nvPr/>
        </p:nvGraphicFramePr>
        <p:xfrm>
          <a:off x="2667000" y="3505200"/>
          <a:ext cx="7315200"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graphicEl>
                                              <a:dgm id="{1EE9EE63-2F3E-409A-AE09-8E90D2E41F28}"/>
                                            </p:graphicEl>
                                          </p:spTgt>
                                        </p:tgtEl>
                                        <p:attrNameLst>
                                          <p:attrName>style.visibility</p:attrName>
                                        </p:attrNameLst>
                                      </p:cBhvr>
                                      <p:to>
                                        <p:strVal val="visible"/>
                                      </p:to>
                                    </p:set>
                                    <p:animEffect transition="in" filter="dissolve">
                                      <p:cBhvr>
                                        <p:cTn id="7" dur="500"/>
                                        <p:tgtEl>
                                          <p:spTgt spid="4">
                                            <p:graphicEl>
                                              <a:dgm id="{1EE9EE63-2F3E-409A-AE09-8E90D2E41F2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graphicEl>
                                              <a:dgm id="{1B449724-7C3D-49A9-ACFC-23BB0EC4958F}"/>
                                            </p:graphicEl>
                                          </p:spTgt>
                                        </p:tgtEl>
                                        <p:attrNameLst>
                                          <p:attrName>style.visibility</p:attrName>
                                        </p:attrNameLst>
                                      </p:cBhvr>
                                      <p:to>
                                        <p:strVal val="visible"/>
                                      </p:to>
                                    </p:set>
                                    <p:animEffect transition="in" filter="dissolve">
                                      <p:cBhvr>
                                        <p:cTn id="12" dur="500"/>
                                        <p:tgtEl>
                                          <p:spTgt spid="4">
                                            <p:graphicEl>
                                              <a:dgm id="{1B449724-7C3D-49A9-ACFC-23BB0EC4958F}"/>
                                            </p:graphic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
                                            <p:graphicEl>
                                              <a:dgm id="{A050CDF6-A598-46AA-A7DE-BB71045C0098}"/>
                                            </p:graphicEl>
                                          </p:spTgt>
                                        </p:tgtEl>
                                        <p:attrNameLst>
                                          <p:attrName>style.visibility</p:attrName>
                                        </p:attrNameLst>
                                      </p:cBhvr>
                                      <p:to>
                                        <p:strVal val="visible"/>
                                      </p:to>
                                    </p:set>
                                    <p:animEffect transition="in" filter="dissolve">
                                      <p:cBhvr>
                                        <p:cTn id="15" dur="500"/>
                                        <p:tgtEl>
                                          <p:spTgt spid="4">
                                            <p:graphicEl>
                                              <a:dgm id="{A050CDF6-A598-46AA-A7DE-BB71045C009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Freedom From ‘the Beast Within’</a:t>
            </a:r>
            <a:endParaRPr lang="en-US" dirty="0"/>
          </a:p>
        </p:txBody>
      </p:sp>
      <p:sp>
        <p:nvSpPr>
          <p:cNvPr id="3" name="Content Placeholder 2"/>
          <p:cNvSpPr>
            <a:spLocks noGrp="1"/>
          </p:cNvSpPr>
          <p:nvPr>
            <p:ph sz="quarter" idx="1"/>
          </p:nvPr>
        </p:nvSpPr>
        <p:spPr>
          <a:xfrm>
            <a:off x="381000" y="1066800"/>
            <a:ext cx="10591800" cy="4937760"/>
          </a:xfrm>
        </p:spPr>
        <p:txBody>
          <a:bodyPr>
            <a:noAutofit/>
          </a:bodyPr>
          <a:lstStyle/>
          <a:p>
            <a:r>
              <a:rPr lang="en-US" sz="4000" dirty="0" smtClean="0">
                <a:solidFill>
                  <a:schemeClr val="accent4"/>
                </a:solidFill>
              </a:rPr>
              <a:t>The biggest threat to freedom is </a:t>
            </a:r>
            <a:r>
              <a:rPr lang="en-US" sz="4000" i="1" dirty="0" smtClean="0">
                <a:solidFill>
                  <a:schemeClr val="accent4"/>
                </a:solidFill>
              </a:rPr>
              <a:t>anarchy</a:t>
            </a:r>
            <a:r>
              <a:rPr lang="en-US" sz="4000" dirty="0" smtClean="0">
                <a:solidFill>
                  <a:schemeClr val="accent4"/>
                </a:solidFill>
              </a:rPr>
              <a:t>.</a:t>
            </a:r>
          </a:p>
          <a:p>
            <a:r>
              <a:rPr lang="en-US" sz="4000" dirty="0" smtClean="0">
                <a:solidFill>
                  <a:schemeClr val="accent4"/>
                </a:solidFill>
              </a:rPr>
              <a:t>Real freedom is the ability to </a:t>
            </a:r>
            <a:r>
              <a:rPr lang="en-US" sz="4000" i="1" dirty="0" smtClean="0">
                <a:solidFill>
                  <a:schemeClr val="accent4"/>
                </a:solidFill>
              </a:rPr>
              <a:t>love others</a:t>
            </a:r>
            <a:r>
              <a:rPr lang="en-US" sz="4000" dirty="0" smtClean="0">
                <a:solidFill>
                  <a:schemeClr val="accent4"/>
                </a:solidFill>
              </a:rPr>
              <a:t>.</a:t>
            </a:r>
          </a:p>
          <a:p>
            <a:r>
              <a:rPr lang="en-US" sz="4000" dirty="0" smtClean="0">
                <a:solidFill>
                  <a:schemeClr val="accent4"/>
                </a:solidFill>
              </a:rPr>
              <a:t>Real bondage lies within</a:t>
            </a:r>
            <a:r>
              <a:rPr lang="en-US" sz="4000" dirty="0" smtClean="0">
                <a:solidFill>
                  <a:schemeClr val="accent4"/>
                </a:solidFill>
              </a:rPr>
              <a:t>!</a:t>
            </a:r>
          </a:p>
          <a:p>
            <a:r>
              <a:rPr lang="en-US" sz="4000" dirty="0" smtClean="0">
                <a:solidFill>
                  <a:schemeClr val="accent4"/>
                </a:solidFill>
              </a:rPr>
              <a:t>It’s the war-like “flesh” (“sinful nature”)</a:t>
            </a:r>
          </a:p>
          <a:p>
            <a:r>
              <a:rPr lang="en-US" sz="4000" b="1" dirty="0" smtClean="0"/>
              <a:t>Greed</a:t>
            </a:r>
          </a:p>
          <a:p>
            <a:r>
              <a:rPr lang="en-US" sz="4000" b="1" dirty="0" smtClean="0"/>
              <a:t>War</a:t>
            </a:r>
          </a:p>
          <a:p>
            <a:r>
              <a:rPr lang="en-US" sz="4000" b="1" dirty="0" smtClean="0"/>
              <a:t>Idols</a:t>
            </a:r>
          </a:p>
        </p:txBody>
      </p:sp>
      <p:graphicFrame>
        <p:nvGraphicFramePr>
          <p:cNvPr id="5" name="Diagram 4"/>
          <p:cNvGraphicFramePr/>
          <p:nvPr/>
        </p:nvGraphicFramePr>
        <p:xfrm>
          <a:off x="2743200" y="152400"/>
          <a:ext cx="7924800" cy="647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
                                            <p:graphicEl>
                                              <a:dgm id="{E24EDF9A-2EE7-42E5-A88F-2989AC331AE1}"/>
                                            </p:graphicEl>
                                          </p:spTgt>
                                        </p:tgtEl>
                                        <p:attrNameLst>
                                          <p:attrName>style.visibility</p:attrName>
                                        </p:attrNameLst>
                                      </p:cBhvr>
                                      <p:to>
                                        <p:strVal val="visible"/>
                                      </p:to>
                                    </p:set>
                                    <p:anim calcmode="lin" valueType="num">
                                      <p:cBhvr>
                                        <p:cTn id="7" dur="500" fill="hold"/>
                                        <p:tgtEl>
                                          <p:spTgt spid="5">
                                            <p:graphicEl>
                                              <a:dgm id="{E24EDF9A-2EE7-42E5-A88F-2989AC331AE1}"/>
                                            </p:graphicEl>
                                          </p:spTgt>
                                        </p:tgtEl>
                                        <p:attrNameLst>
                                          <p:attrName>ppt_w</p:attrName>
                                        </p:attrNameLst>
                                      </p:cBhvr>
                                      <p:tavLst>
                                        <p:tav tm="0">
                                          <p:val>
                                            <p:fltVal val="0"/>
                                          </p:val>
                                        </p:tav>
                                        <p:tav tm="100000">
                                          <p:val>
                                            <p:strVal val="#ppt_w"/>
                                          </p:val>
                                        </p:tav>
                                      </p:tavLst>
                                    </p:anim>
                                    <p:anim calcmode="lin" valueType="num">
                                      <p:cBhvr>
                                        <p:cTn id="8" dur="500" fill="hold"/>
                                        <p:tgtEl>
                                          <p:spTgt spid="5">
                                            <p:graphicEl>
                                              <a:dgm id="{E24EDF9A-2EE7-42E5-A88F-2989AC331AE1}"/>
                                            </p:graphicEl>
                                          </p:spTgt>
                                        </p:tgtEl>
                                        <p:attrNameLst>
                                          <p:attrName>ppt_h</p:attrName>
                                        </p:attrNameLst>
                                      </p:cBhvr>
                                      <p:tavLst>
                                        <p:tav tm="0">
                                          <p:val>
                                            <p:fltVal val="0"/>
                                          </p:val>
                                        </p:tav>
                                        <p:tav tm="100000">
                                          <p:val>
                                            <p:strVal val="#ppt_h"/>
                                          </p:val>
                                        </p:tav>
                                      </p:tavLst>
                                    </p:anim>
                                    <p:animEffect transition="in" filter="fade">
                                      <p:cBhvr>
                                        <p:cTn id="9" dur="500"/>
                                        <p:tgtEl>
                                          <p:spTgt spid="5">
                                            <p:graphicEl>
                                              <a:dgm id="{E24EDF9A-2EE7-42E5-A88F-2989AC331AE1}"/>
                                            </p:graphicEl>
                                          </p:spTgt>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5">
                                            <p:graphicEl>
                                              <a:dgm id="{37CF5CB4-B020-47B2-B8D8-14F93F15E01C}"/>
                                            </p:graphicEl>
                                          </p:spTgt>
                                        </p:tgtEl>
                                        <p:attrNameLst>
                                          <p:attrName>style.visibility</p:attrName>
                                        </p:attrNameLst>
                                      </p:cBhvr>
                                      <p:to>
                                        <p:strVal val="visible"/>
                                      </p:to>
                                    </p:set>
                                    <p:anim calcmode="lin" valueType="num">
                                      <p:cBhvr>
                                        <p:cTn id="12" dur="500" fill="hold"/>
                                        <p:tgtEl>
                                          <p:spTgt spid="5">
                                            <p:graphicEl>
                                              <a:dgm id="{37CF5CB4-B020-47B2-B8D8-14F93F15E01C}"/>
                                            </p:graphicEl>
                                          </p:spTgt>
                                        </p:tgtEl>
                                        <p:attrNameLst>
                                          <p:attrName>ppt_w</p:attrName>
                                        </p:attrNameLst>
                                      </p:cBhvr>
                                      <p:tavLst>
                                        <p:tav tm="0">
                                          <p:val>
                                            <p:fltVal val="0"/>
                                          </p:val>
                                        </p:tav>
                                        <p:tav tm="100000">
                                          <p:val>
                                            <p:strVal val="#ppt_w"/>
                                          </p:val>
                                        </p:tav>
                                      </p:tavLst>
                                    </p:anim>
                                    <p:anim calcmode="lin" valueType="num">
                                      <p:cBhvr>
                                        <p:cTn id="13" dur="500" fill="hold"/>
                                        <p:tgtEl>
                                          <p:spTgt spid="5">
                                            <p:graphicEl>
                                              <a:dgm id="{37CF5CB4-B020-47B2-B8D8-14F93F15E01C}"/>
                                            </p:graphicEl>
                                          </p:spTgt>
                                        </p:tgtEl>
                                        <p:attrNameLst>
                                          <p:attrName>ppt_h</p:attrName>
                                        </p:attrNameLst>
                                      </p:cBhvr>
                                      <p:tavLst>
                                        <p:tav tm="0">
                                          <p:val>
                                            <p:fltVal val="0"/>
                                          </p:val>
                                        </p:tav>
                                        <p:tav tm="100000">
                                          <p:val>
                                            <p:strVal val="#ppt_h"/>
                                          </p:val>
                                        </p:tav>
                                      </p:tavLst>
                                    </p:anim>
                                    <p:animEffect transition="in" filter="fade">
                                      <p:cBhvr>
                                        <p:cTn id="14" dur="500"/>
                                        <p:tgtEl>
                                          <p:spTgt spid="5">
                                            <p:graphicEl>
                                              <a:dgm id="{37CF5CB4-B020-47B2-B8D8-14F93F15E01C}"/>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5">
                                            <p:graphicEl>
                                              <a:dgm id="{89F83FE0-4C99-4789-937A-51F2D9A4C76B}"/>
                                            </p:graphicEl>
                                          </p:spTgt>
                                        </p:tgtEl>
                                        <p:attrNameLst>
                                          <p:attrName>style.visibility</p:attrName>
                                        </p:attrNameLst>
                                      </p:cBhvr>
                                      <p:to>
                                        <p:strVal val="visible"/>
                                      </p:to>
                                    </p:set>
                                    <p:anim calcmode="lin" valueType="num">
                                      <p:cBhvr>
                                        <p:cTn id="19" dur="500" fill="hold"/>
                                        <p:tgtEl>
                                          <p:spTgt spid="5">
                                            <p:graphicEl>
                                              <a:dgm id="{89F83FE0-4C99-4789-937A-51F2D9A4C76B}"/>
                                            </p:graphicEl>
                                          </p:spTgt>
                                        </p:tgtEl>
                                        <p:attrNameLst>
                                          <p:attrName>ppt_w</p:attrName>
                                        </p:attrNameLst>
                                      </p:cBhvr>
                                      <p:tavLst>
                                        <p:tav tm="0">
                                          <p:val>
                                            <p:fltVal val="0"/>
                                          </p:val>
                                        </p:tav>
                                        <p:tav tm="100000">
                                          <p:val>
                                            <p:strVal val="#ppt_w"/>
                                          </p:val>
                                        </p:tav>
                                      </p:tavLst>
                                    </p:anim>
                                    <p:anim calcmode="lin" valueType="num">
                                      <p:cBhvr>
                                        <p:cTn id="20" dur="500" fill="hold"/>
                                        <p:tgtEl>
                                          <p:spTgt spid="5">
                                            <p:graphicEl>
                                              <a:dgm id="{89F83FE0-4C99-4789-937A-51F2D9A4C76B}"/>
                                            </p:graphicEl>
                                          </p:spTgt>
                                        </p:tgtEl>
                                        <p:attrNameLst>
                                          <p:attrName>ppt_h</p:attrName>
                                        </p:attrNameLst>
                                      </p:cBhvr>
                                      <p:tavLst>
                                        <p:tav tm="0">
                                          <p:val>
                                            <p:fltVal val="0"/>
                                          </p:val>
                                        </p:tav>
                                        <p:tav tm="100000">
                                          <p:val>
                                            <p:strVal val="#ppt_h"/>
                                          </p:val>
                                        </p:tav>
                                      </p:tavLst>
                                    </p:anim>
                                    <p:animEffect transition="in" filter="fade">
                                      <p:cBhvr>
                                        <p:cTn id="21" dur="500"/>
                                        <p:tgtEl>
                                          <p:spTgt spid="5">
                                            <p:graphicEl>
                                              <a:dgm id="{89F83FE0-4C99-4789-937A-51F2D9A4C76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Freedom From ‘the Beast Within’</a:t>
            </a:r>
            <a:endParaRPr lang="en-US" dirty="0"/>
          </a:p>
        </p:txBody>
      </p:sp>
      <p:sp>
        <p:nvSpPr>
          <p:cNvPr id="3" name="Content Placeholder 2"/>
          <p:cNvSpPr>
            <a:spLocks noGrp="1"/>
          </p:cNvSpPr>
          <p:nvPr>
            <p:ph sz="quarter" idx="1"/>
          </p:nvPr>
        </p:nvSpPr>
        <p:spPr>
          <a:xfrm>
            <a:off x="381000" y="1066800"/>
            <a:ext cx="10591800" cy="4937760"/>
          </a:xfrm>
        </p:spPr>
        <p:txBody>
          <a:bodyPr>
            <a:noAutofit/>
          </a:bodyPr>
          <a:lstStyle/>
          <a:p>
            <a:r>
              <a:rPr lang="en-US" sz="4000" dirty="0" smtClean="0">
                <a:solidFill>
                  <a:schemeClr val="accent4"/>
                </a:solidFill>
              </a:rPr>
              <a:t>The biggest threat to freedom is </a:t>
            </a:r>
            <a:r>
              <a:rPr lang="en-US" sz="4000" i="1" dirty="0" smtClean="0">
                <a:solidFill>
                  <a:schemeClr val="accent4"/>
                </a:solidFill>
              </a:rPr>
              <a:t>anarchy</a:t>
            </a:r>
            <a:r>
              <a:rPr lang="en-US" sz="4000" dirty="0" smtClean="0">
                <a:solidFill>
                  <a:schemeClr val="accent4"/>
                </a:solidFill>
              </a:rPr>
              <a:t>.</a:t>
            </a:r>
          </a:p>
          <a:p>
            <a:r>
              <a:rPr lang="en-US" sz="4000" dirty="0" smtClean="0">
                <a:solidFill>
                  <a:schemeClr val="accent4"/>
                </a:solidFill>
              </a:rPr>
              <a:t>Real freedom is the ability to </a:t>
            </a:r>
            <a:r>
              <a:rPr lang="en-US" sz="4000" i="1" dirty="0" smtClean="0">
                <a:solidFill>
                  <a:schemeClr val="accent4"/>
                </a:solidFill>
              </a:rPr>
              <a:t>love others</a:t>
            </a:r>
            <a:r>
              <a:rPr lang="en-US" sz="4000" dirty="0" smtClean="0">
                <a:solidFill>
                  <a:schemeClr val="accent4"/>
                </a:solidFill>
              </a:rPr>
              <a:t>.</a:t>
            </a:r>
          </a:p>
          <a:p>
            <a:r>
              <a:rPr lang="en-US" sz="4000" dirty="0" smtClean="0">
                <a:solidFill>
                  <a:schemeClr val="accent4"/>
                </a:solidFill>
              </a:rPr>
              <a:t>Real bondage lies within</a:t>
            </a:r>
            <a:r>
              <a:rPr lang="en-US" sz="4000" dirty="0" smtClean="0">
                <a:solidFill>
                  <a:schemeClr val="accent4"/>
                </a:solidFill>
              </a:rPr>
              <a:t>!</a:t>
            </a:r>
          </a:p>
          <a:p>
            <a:r>
              <a:rPr lang="en-US" sz="4000" dirty="0" smtClean="0">
                <a:solidFill>
                  <a:schemeClr val="accent4"/>
                </a:solidFill>
              </a:rPr>
              <a:t>It’s the war-like “flesh” (“sinful nature”)</a:t>
            </a:r>
          </a:p>
          <a:p>
            <a:r>
              <a:rPr lang="en-US" sz="4000" b="1" dirty="0" smtClean="0"/>
              <a:t>Greed</a:t>
            </a:r>
          </a:p>
          <a:p>
            <a:r>
              <a:rPr lang="en-US" sz="4000" b="1" dirty="0" smtClean="0"/>
              <a:t>War</a:t>
            </a:r>
            <a:endParaRPr lang="en-US" sz="4000" b="1" dirty="0" smtClean="0"/>
          </a:p>
          <a:p>
            <a:r>
              <a:rPr lang="en-US" sz="4000" b="1" dirty="0" smtClean="0"/>
              <a:t>Idols</a:t>
            </a:r>
          </a:p>
        </p:txBody>
      </p:sp>
      <p:graphicFrame>
        <p:nvGraphicFramePr>
          <p:cNvPr id="6" name="Diagram 5"/>
          <p:cNvGraphicFramePr/>
          <p:nvPr/>
        </p:nvGraphicFramePr>
        <p:xfrm>
          <a:off x="838200" y="2819400"/>
          <a:ext cx="69342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2590800" y="1447800"/>
            <a:ext cx="8001000" cy="255454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3200" i="1" dirty="0" smtClean="0"/>
              <a:t>Galatians 5:17 </a:t>
            </a:r>
            <a:r>
              <a:rPr lang="en-US" sz="3200" dirty="0" smtClean="0"/>
              <a:t>For the flesh sets its desire against the Spirit, and the Spirit against the flesh; for these are in opposition to one another, so that you may not do the things that you please. </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OR: “Through Love, Serve…”</a:t>
            </a:r>
            <a:endParaRPr lang="en-US" sz="5400" dirty="0"/>
          </a:p>
        </p:txBody>
      </p:sp>
      <p:graphicFrame>
        <p:nvGraphicFramePr>
          <p:cNvPr id="4" name="Diagram 3"/>
          <p:cNvGraphicFramePr/>
          <p:nvPr/>
        </p:nvGraphicFramePr>
        <p:xfrm>
          <a:off x="533400" y="2743200"/>
          <a:ext cx="9601200" cy="3581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OR: “Through Love, Serve…”</a:t>
            </a:r>
            <a:endParaRPr lang="en-US" sz="5400" dirty="0"/>
          </a:p>
        </p:txBody>
      </p:sp>
      <p:sp>
        <p:nvSpPr>
          <p:cNvPr id="3" name="Content Placeholder 2"/>
          <p:cNvSpPr>
            <a:spLocks noGrp="1"/>
          </p:cNvSpPr>
          <p:nvPr>
            <p:ph sz="quarter" idx="1"/>
          </p:nvPr>
        </p:nvSpPr>
        <p:spPr/>
        <p:txBody>
          <a:bodyPr>
            <a:normAutofit/>
          </a:bodyPr>
          <a:lstStyle/>
          <a:p>
            <a:r>
              <a:rPr lang="en-US" sz="4400" dirty="0" smtClean="0"/>
              <a:t>A Carefree Heart </a:t>
            </a:r>
            <a:r>
              <a:rPr lang="en-US" sz="4400" i="1" dirty="0" smtClean="0"/>
              <a:t>On the Move!</a:t>
            </a:r>
          </a:p>
          <a:p>
            <a:pPr lvl="1"/>
            <a:r>
              <a:rPr lang="en-US" sz="4000" b="1" dirty="0" smtClean="0"/>
              <a:t>Growing, not degrading…</a:t>
            </a:r>
            <a:endParaRPr lang="en-US" sz="4000" b="1" dirty="0"/>
          </a:p>
        </p:txBody>
      </p:sp>
      <p:graphicFrame>
        <p:nvGraphicFramePr>
          <p:cNvPr id="4" name="Diagram 3"/>
          <p:cNvGraphicFramePr/>
          <p:nvPr/>
        </p:nvGraphicFramePr>
        <p:xfrm>
          <a:off x="533400" y="2743200"/>
          <a:ext cx="9601200" cy="3581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Jesus Christ Delights in Freedom!</a:t>
            </a:r>
            <a:endParaRPr lang="en-US" dirty="0"/>
          </a:p>
        </p:txBody>
      </p:sp>
      <p:sp>
        <p:nvSpPr>
          <p:cNvPr id="3" name="Content Placeholder 2"/>
          <p:cNvSpPr>
            <a:spLocks noGrp="1"/>
          </p:cNvSpPr>
          <p:nvPr>
            <p:ph sz="quarter" idx="1"/>
          </p:nvPr>
        </p:nvSpPr>
        <p:spPr/>
        <p:txBody>
          <a:bodyPr/>
          <a:lstStyle/>
          <a:p>
            <a:r>
              <a:rPr lang="en-US" dirty="0" smtClean="0"/>
              <a:t>“It </a:t>
            </a:r>
            <a:r>
              <a:rPr lang="en-US" dirty="0" smtClean="0"/>
              <a:t>was for freedom that Christ set us </a:t>
            </a:r>
            <a:r>
              <a:rPr lang="en-US" dirty="0" smtClean="0"/>
              <a:t>free!” </a:t>
            </a:r>
            <a:r>
              <a:rPr lang="en-US" sz="3200" i="1" dirty="0" smtClean="0"/>
              <a:t>Galatians </a:t>
            </a:r>
            <a:r>
              <a:rPr lang="en-US" sz="3200" i="1" dirty="0" smtClean="0"/>
              <a:t>5:1</a:t>
            </a:r>
          </a:p>
          <a:p>
            <a:pPr lvl="1"/>
            <a:r>
              <a:rPr lang="en-US" dirty="0" smtClean="0"/>
              <a:t>He throws </a:t>
            </a:r>
            <a:r>
              <a:rPr lang="en-US" dirty="0" smtClean="0"/>
              <a:t>gates </a:t>
            </a:r>
            <a:r>
              <a:rPr lang="en-US" i="1" dirty="0" smtClean="0"/>
              <a:t>open.</a:t>
            </a:r>
          </a:p>
        </p:txBody>
      </p:sp>
      <p:sp>
        <p:nvSpPr>
          <p:cNvPr id="4" name="Rectangle 3"/>
          <p:cNvSpPr/>
          <p:nvPr/>
        </p:nvSpPr>
        <p:spPr>
          <a:xfrm>
            <a:off x="838200" y="3733800"/>
            <a:ext cx="9220200" cy="138499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i="1" dirty="0" smtClean="0"/>
              <a:t>Matthew 28:19 (NLT) </a:t>
            </a:r>
            <a:r>
              <a:rPr lang="en-US" sz="2800" dirty="0" smtClean="0"/>
              <a:t>Therefore, go! Make disciples of all the nations, baptizing them in the name of the Father and the Son and the Holy Spirit. </a:t>
            </a:r>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OR: “Through Love, Serve…”</a:t>
            </a:r>
            <a:endParaRPr lang="en-US" sz="5400" dirty="0"/>
          </a:p>
        </p:txBody>
      </p:sp>
      <p:sp>
        <p:nvSpPr>
          <p:cNvPr id="3" name="Content Placeholder 2"/>
          <p:cNvSpPr>
            <a:spLocks noGrp="1"/>
          </p:cNvSpPr>
          <p:nvPr>
            <p:ph sz="quarter" idx="1"/>
          </p:nvPr>
        </p:nvSpPr>
        <p:spPr/>
        <p:txBody>
          <a:bodyPr>
            <a:normAutofit/>
          </a:bodyPr>
          <a:lstStyle/>
          <a:p>
            <a:r>
              <a:rPr lang="en-US" sz="4400" dirty="0" smtClean="0">
                <a:solidFill>
                  <a:schemeClr val="accent6"/>
                </a:solidFill>
              </a:rPr>
              <a:t>A Carefree Heart </a:t>
            </a:r>
            <a:r>
              <a:rPr lang="en-US" sz="4400" i="1" dirty="0" smtClean="0">
                <a:solidFill>
                  <a:schemeClr val="accent6"/>
                </a:solidFill>
              </a:rPr>
              <a:t>On the Move!</a:t>
            </a:r>
          </a:p>
          <a:p>
            <a:r>
              <a:rPr lang="en-US" sz="4400" dirty="0" smtClean="0"/>
              <a:t>Means Following God’s Leadership</a:t>
            </a:r>
          </a:p>
        </p:txBody>
      </p:sp>
      <p:sp>
        <p:nvSpPr>
          <p:cNvPr id="5" name="Rectangle 4"/>
          <p:cNvSpPr/>
          <p:nvPr/>
        </p:nvSpPr>
        <p:spPr>
          <a:xfrm>
            <a:off x="838200" y="3352800"/>
            <a:ext cx="9372600" cy="1938992"/>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r>
              <a:rPr lang="en-US" sz="4000" i="1" dirty="0" smtClean="0"/>
              <a:t>Galatians 5:16 </a:t>
            </a:r>
            <a:r>
              <a:rPr lang="en-US" sz="4000" dirty="0" smtClean="0"/>
              <a:t>So I say, </a:t>
            </a:r>
            <a:r>
              <a:rPr lang="en-US" sz="4000" b="1" dirty="0" smtClean="0"/>
              <a:t>let the Holy Spirit guide your lives</a:t>
            </a:r>
            <a:r>
              <a:rPr lang="en-US" sz="4000" dirty="0" smtClean="0"/>
              <a:t>. Then you won’t be doing what your sinful nature craves. </a:t>
            </a:r>
            <a:endParaRPr lang="en-US" sz="4000"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OR: “Through Love, Serve…”</a:t>
            </a:r>
            <a:endParaRPr lang="en-US" sz="5400" dirty="0"/>
          </a:p>
        </p:txBody>
      </p:sp>
      <p:sp>
        <p:nvSpPr>
          <p:cNvPr id="3" name="Content Placeholder 2"/>
          <p:cNvSpPr>
            <a:spLocks noGrp="1"/>
          </p:cNvSpPr>
          <p:nvPr>
            <p:ph sz="quarter" idx="1"/>
          </p:nvPr>
        </p:nvSpPr>
        <p:spPr/>
        <p:txBody>
          <a:bodyPr>
            <a:normAutofit/>
          </a:bodyPr>
          <a:lstStyle/>
          <a:p>
            <a:r>
              <a:rPr lang="en-US" sz="4400" dirty="0" smtClean="0">
                <a:solidFill>
                  <a:schemeClr val="accent6"/>
                </a:solidFill>
              </a:rPr>
              <a:t>A Carefree Heart </a:t>
            </a:r>
            <a:r>
              <a:rPr lang="en-US" sz="4400" i="1" dirty="0" smtClean="0">
                <a:solidFill>
                  <a:schemeClr val="accent6"/>
                </a:solidFill>
              </a:rPr>
              <a:t>On the Move!</a:t>
            </a:r>
          </a:p>
          <a:p>
            <a:r>
              <a:rPr lang="en-US" sz="4400" dirty="0" smtClean="0"/>
              <a:t>Means Following God’s Leadership</a:t>
            </a:r>
          </a:p>
          <a:p>
            <a:pPr lvl="1"/>
            <a:r>
              <a:rPr lang="en-US" sz="4000" dirty="0" smtClean="0"/>
              <a:t>NOT an issue of “being good”</a:t>
            </a:r>
          </a:p>
        </p:txBody>
      </p:sp>
      <p:sp>
        <p:nvSpPr>
          <p:cNvPr id="5" name="Rectangle 4"/>
          <p:cNvSpPr/>
          <p:nvPr/>
        </p:nvSpPr>
        <p:spPr>
          <a:xfrm>
            <a:off x="914400" y="3505200"/>
            <a:ext cx="9372600" cy="1938992"/>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r>
              <a:rPr lang="en-US" sz="4000" i="1" dirty="0" smtClean="0"/>
              <a:t>Galatians 5:18 (NLT) </a:t>
            </a:r>
            <a:r>
              <a:rPr lang="en-US" sz="4000" dirty="0" smtClean="0"/>
              <a:t>But when you are directed by the Spirit, you are not under obligation to the law of Moses. </a:t>
            </a:r>
            <a:endParaRPr lang="en-US" sz="4000" dirty="0"/>
          </a:p>
        </p:txBody>
      </p:sp>
      <p:graphicFrame>
        <p:nvGraphicFramePr>
          <p:cNvPr id="6" name="Diagram 5"/>
          <p:cNvGraphicFramePr/>
          <p:nvPr/>
        </p:nvGraphicFramePr>
        <p:xfrm>
          <a:off x="3352800" y="5410200"/>
          <a:ext cx="8458200" cy="129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OR: “Through Love, Serve…”</a:t>
            </a:r>
            <a:endParaRPr lang="en-US" sz="5400" dirty="0"/>
          </a:p>
        </p:txBody>
      </p:sp>
      <p:sp>
        <p:nvSpPr>
          <p:cNvPr id="3" name="Content Placeholder 2"/>
          <p:cNvSpPr>
            <a:spLocks noGrp="1"/>
          </p:cNvSpPr>
          <p:nvPr>
            <p:ph sz="quarter" idx="1"/>
          </p:nvPr>
        </p:nvSpPr>
        <p:spPr/>
        <p:txBody>
          <a:bodyPr>
            <a:normAutofit/>
          </a:bodyPr>
          <a:lstStyle/>
          <a:p>
            <a:r>
              <a:rPr lang="en-US" sz="4400" dirty="0" smtClean="0">
                <a:solidFill>
                  <a:schemeClr val="accent6"/>
                </a:solidFill>
              </a:rPr>
              <a:t>A Carefree Heart </a:t>
            </a:r>
            <a:r>
              <a:rPr lang="en-US" sz="4400" i="1" dirty="0" smtClean="0">
                <a:solidFill>
                  <a:schemeClr val="accent6"/>
                </a:solidFill>
              </a:rPr>
              <a:t>On the Move!</a:t>
            </a:r>
          </a:p>
          <a:p>
            <a:r>
              <a:rPr lang="en-US" sz="4400" dirty="0" smtClean="0">
                <a:solidFill>
                  <a:schemeClr val="accent6"/>
                </a:solidFill>
              </a:rPr>
              <a:t>Means Following God’s Leadership</a:t>
            </a:r>
          </a:p>
          <a:p>
            <a:r>
              <a:rPr lang="en-US" sz="4400" b="1" dirty="0" smtClean="0"/>
              <a:t>God-Driven Growth</a:t>
            </a:r>
            <a:endParaRPr lang="en-US" sz="4400" dirty="0" smtClean="0"/>
          </a:p>
        </p:txBody>
      </p:sp>
      <p:sp>
        <p:nvSpPr>
          <p:cNvPr id="5" name="Rectangle 4"/>
          <p:cNvSpPr/>
          <p:nvPr/>
        </p:nvSpPr>
        <p:spPr>
          <a:xfrm>
            <a:off x="533400" y="3535501"/>
            <a:ext cx="9906000" cy="2554545"/>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r>
              <a:rPr lang="en-US" sz="4000" dirty="0" smtClean="0"/>
              <a:t>But the fruit of the Spirit is love, joy, peace, patience, kindness, goodness, faithfulness, gentleness, self-control; against such things there is no law. </a:t>
            </a:r>
            <a:r>
              <a:rPr lang="en-US" sz="3200" dirty="0" smtClean="0"/>
              <a:t>		</a:t>
            </a:r>
            <a:r>
              <a:rPr lang="en-US" sz="3200" i="1" dirty="0" smtClean="0"/>
              <a:t>Gal. 5:22-23</a:t>
            </a:r>
            <a:endParaRPr lang="en-US" sz="3200" dirty="0" smtClean="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OR: “Through Love, Serve…”</a:t>
            </a:r>
            <a:endParaRPr lang="en-US" sz="5400" dirty="0"/>
          </a:p>
        </p:txBody>
      </p:sp>
      <p:sp>
        <p:nvSpPr>
          <p:cNvPr id="3" name="Content Placeholder 2"/>
          <p:cNvSpPr>
            <a:spLocks noGrp="1"/>
          </p:cNvSpPr>
          <p:nvPr>
            <p:ph sz="quarter" idx="1"/>
          </p:nvPr>
        </p:nvSpPr>
        <p:spPr/>
        <p:txBody>
          <a:bodyPr>
            <a:normAutofit/>
          </a:bodyPr>
          <a:lstStyle/>
          <a:p>
            <a:r>
              <a:rPr lang="en-US" sz="4400" dirty="0" smtClean="0">
                <a:solidFill>
                  <a:schemeClr val="accent6"/>
                </a:solidFill>
              </a:rPr>
              <a:t>A Carefree Heart </a:t>
            </a:r>
            <a:r>
              <a:rPr lang="en-US" sz="4400" i="1" dirty="0" smtClean="0">
                <a:solidFill>
                  <a:schemeClr val="accent6"/>
                </a:solidFill>
              </a:rPr>
              <a:t>On the Move!</a:t>
            </a:r>
          </a:p>
          <a:p>
            <a:r>
              <a:rPr lang="en-US" sz="4400" dirty="0" smtClean="0">
                <a:solidFill>
                  <a:schemeClr val="accent6"/>
                </a:solidFill>
              </a:rPr>
              <a:t>Means Following God’s Leadership</a:t>
            </a:r>
          </a:p>
          <a:p>
            <a:r>
              <a:rPr lang="en-US" sz="4400" b="1" dirty="0" smtClean="0"/>
              <a:t>God-Driven </a:t>
            </a:r>
            <a:r>
              <a:rPr lang="en-US" sz="4400" b="1" dirty="0" smtClean="0"/>
              <a:t>Growth</a:t>
            </a:r>
            <a:endParaRPr lang="en-US" sz="4400" dirty="0" smtClean="0"/>
          </a:p>
        </p:txBody>
      </p:sp>
      <p:sp>
        <p:nvSpPr>
          <p:cNvPr id="5" name="Rectangle 4"/>
          <p:cNvSpPr/>
          <p:nvPr/>
        </p:nvSpPr>
        <p:spPr>
          <a:xfrm>
            <a:off x="533400" y="4419600"/>
            <a:ext cx="9906000" cy="1323439"/>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r>
              <a:rPr lang="en-US" sz="4000" dirty="0" smtClean="0"/>
              <a:t>But the fruit of the Spirit…against such things there is no law. </a:t>
            </a:r>
            <a:r>
              <a:rPr lang="en-US" sz="3200" dirty="0" smtClean="0"/>
              <a:t>		</a:t>
            </a:r>
            <a:r>
              <a:rPr lang="en-US" sz="3200" i="1" dirty="0" smtClean="0"/>
              <a:t>Gal. 5:22-23</a:t>
            </a:r>
            <a:endParaRPr lang="en-US" sz="3200" dirty="0" smtClean="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OR: “Through Love, Serve…”</a:t>
            </a:r>
            <a:endParaRPr lang="en-US" sz="5400" dirty="0"/>
          </a:p>
        </p:txBody>
      </p:sp>
      <p:sp>
        <p:nvSpPr>
          <p:cNvPr id="3" name="Content Placeholder 2"/>
          <p:cNvSpPr>
            <a:spLocks noGrp="1"/>
          </p:cNvSpPr>
          <p:nvPr>
            <p:ph sz="quarter" idx="1"/>
          </p:nvPr>
        </p:nvSpPr>
        <p:spPr/>
        <p:txBody>
          <a:bodyPr>
            <a:normAutofit/>
          </a:bodyPr>
          <a:lstStyle/>
          <a:p>
            <a:r>
              <a:rPr lang="en-US" sz="4400" dirty="0" smtClean="0">
                <a:solidFill>
                  <a:schemeClr val="accent6"/>
                </a:solidFill>
              </a:rPr>
              <a:t>A Carefree Heart </a:t>
            </a:r>
            <a:r>
              <a:rPr lang="en-US" sz="4400" i="1" dirty="0" smtClean="0">
                <a:solidFill>
                  <a:schemeClr val="accent6"/>
                </a:solidFill>
              </a:rPr>
              <a:t>On the Move!</a:t>
            </a:r>
          </a:p>
          <a:p>
            <a:r>
              <a:rPr lang="en-US" sz="4400" dirty="0" smtClean="0">
                <a:solidFill>
                  <a:schemeClr val="accent6"/>
                </a:solidFill>
              </a:rPr>
              <a:t>Means Following God’s Leadership</a:t>
            </a:r>
          </a:p>
          <a:p>
            <a:r>
              <a:rPr lang="en-US" sz="4400" b="1" dirty="0" smtClean="0"/>
              <a:t>God-Driven </a:t>
            </a:r>
            <a:r>
              <a:rPr lang="en-US" sz="4400" b="1" dirty="0" smtClean="0"/>
              <a:t>Growth</a:t>
            </a:r>
            <a:endParaRPr lang="en-US" sz="4400" dirty="0" smtClean="0"/>
          </a:p>
        </p:txBody>
      </p:sp>
      <p:sp>
        <p:nvSpPr>
          <p:cNvPr id="5" name="Rectangle 4"/>
          <p:cNvSpPr/>
          <p:nvPr/>
        </p:nvSpPr>
        <p:spPr>
          <a:xfrm>
            <a:off x="533400" y="4419600"/>
            <a:ext cx="9906000" cy="1323439"/>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r>
              <a:rPr lang="en-US" sz="4000" dirty="0" smtClean="0"/>
              <a:t>But the fruit of the Spirit…against such things there is no law. </a:t>
            </a:r>
            <a:r>
              <a:rPr lang="en-US" sz="3200" dirty="0" smtClean="0"/>
              <a:t>		</a:t>
            </a:r>
            <a:r>
              <a:rPr lang="en-US" sz="3200" i="1" dirty="0" smtClean="0"/>
              <a:t>Gal. 5:22-23</a:t>
            </a:r>
            <a:endParaRPr lang="en-US" sz="3200" dirty="0" smtClean="0"/>
          </a:p>
        </p:txBody>
      </p:sp>
      <p:sp>
        <p:nvSpPr>
          <p:cNvPr id="6" name="Rectangle 5"/>
          <p:cNvSpPr/>
          <p:nvPr/>
        </p:nvSpPr>
        <p:spPr>
          <a:xfrm>
            <a:off x="5029200" y="533400"/>
            <a:ext cx="5486400" cy="5509200"/>
          </a:xfrm>
          <a:prstGeom prst="rect">
            <a:avLst/>
          </a:prstGeom>
        </p:spPr>
        <p:style>
          <a:lnRef idx="3">
            <a:schemeClr val="lt1"/>
          </a:lnRef>
          <a:fillRef idx="1">
            <a:schemeClr val="accent3"/>
          </a:fillRef>
          <a:effectRef idx="1">
            <a:schemeClr val="accent3"/>
          </a:effectRef>
          <a:fontRef idx="minor">
            <a:schemeClr val="lt1"/>
          </a:fontRef>
        </p:style>
        <p:txBody>
          <a:bodyPr>
            <a:spAutoFit/>
          </a:bodyPr>
          <a:lstStyle/>
          <a:p>
            <a:r>
              <a:rPr lang="en-US" sz="3200" i="1" dirty="0" smtClean="0"/>
              <a:t>John 15:4-5 (NASB) </a:t>
            </a:r>
            <a:r>
              <a:rPr lang="en-US" sz="3200" dirty="0" smtClean="0"/>
              <a:t>"Abide in Me, and I in you. As the branch cannot bear fruit of itself unless it abides in the vine, so neither </a:t>
            </a:r>
            <a:r>
              <a:rPr lang="en-US" sz="3200" i="1" dirty="0" smtClean="0"/>
              <a:t>can</a:t>
            </a:r>
            <a:r>
              <a:rPr lang="en-US" sz="3200" dirty="0" smtClean="0"/>
              <a:t> you unless you abide in Me. </a:t>
            </a:r>
            <a:br>
              <a:rPr lang="en-US" sz="3200" dirty="0" smtClean="0"/>
            </a:br>
            <a:r>
              <a:rPr lang="en-US" sz="3200" dirty="0" smtClean="0"/>
              <a:t>"I am the vine, you are the branches; he who abides in Me and I in him, he </a:t>
            </a:r>
            <a:r>
              <a:rPr lang="en-US" sz="3200" u="sng" dirty="0" smtClean="0"/>
              <a:t>bears much fruit</a:t>
            </a:r>
            <a:r>
              <a:rPr lang="en-US" sz="3200" dirty="0" smtClean="0"/>
              <a:t>, for apart from Me you can do nothing. </a:t>
            </a:r>
            <a:endParaRPr lang="en-US" sz="3200"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OR: “Through Love, Serve…”</a:t>
            </a:r>
            <a:endParaRPr lang="en-US" sz="5400" dirty="0"/>
          </a:p>
        </p:txBody>
      </p:sp>
      <p:sp>
        <p:nvSpPr>
          <p:cNvPr id="3" name="Content Placeholder 2"/>
          <p:cNvSpPr>
            <a:spLocks noGrp="1"/>
          </p:cNvSpPr>
          <p:nvPr>
            <p:ph sz="quarter" idx="1"/>
          </p:nvPr>
        </p:nvSpPr>
        <p:spPr/>
        <p:txBody>
          <a:bodyPr>
            <a:normAutofit/>
          </a:bodyPr>
          <a:lstStyle/>
          <a:p>
            <a:r>
              <a:rPr lang="en-US" sz="4400" dirty="0" smtClean="0">
                <a:solidFill>
                  <a:schemeClr val="accent6"/>
                </a:solidFill>
              </a:rPr>
              <a:t>A Carefree Heart </a:t>
            </a:r>
            <a:r>
              <a:rPr lang="en-US" sz="4400" i="1" dirty="0" smtClean="0">
                <a:solidFill>
                  <a:schemeClr val="accent6"/>
                </a:solidFill>
              </a:rPr>
              <a:t>On the Move!</a:t>
            </a:r>
          </a:p>
          <a:p>
            <a:r>
              <a:rPr lang="en-US" sz="4400" dirty="0" smtClean="0">
                <a:solidFill>
                  <a:schemeClr val="accent6"/>
                </a:solidFill>
              </a:rPr>
              <a:t>Means Following God’s Leadership</a:t>
            </a:r>
          </a:p>
          <a:p>
            <a:r>
              <a:rPr lang="en-US" sz="4400" dirty="0" smtClean="0">
                <a:solidFill>
                  <a:schemeClr val="accent6"/>
                </a:solidFill>
              </a:rPr>
              <a:t>God-Driven Growth</a:t>
            </a:r>
          </a:p>
          <a:p>
            <a:r>
              <a:rPr lang="en-US" sz="4400" dirty="0" smtClean="0"/>
              <a:t>Developing The </a:t>
            </a:r>
            <a:r>
              <a:rPr lang="en-US" sz="4400" i="1" dirty="0" smtClean="0"/>
              <a:t>Maturity</a:t>
            </a:r>
            <a:r>
              <a:rPr lang="en-US" sz="4400" dirty="0" smtClean="0"/>
              <a:t> to Love</a:t>
            </a:r>
          </a:p>
        </p:txBody>
      </p:sp>
      <p:sp>
        <p:nvSpPr>
          <p:cNvPr id="5" name="Rectangle 4"/>
          <p:cNvSpPr/>
          <p:nvPr/>
        </p:nvSpPr>
        <p:spPr>
          <a:xfrm>
            <a:off x="1295400" y="4343400"/>
            <a:ext cx="8077200" cy="1200329"/>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r>
              <a:rPr lang="en-US" sz="4000" dirty="0" smtClean="0"/>
              <a:t>But </a:t>
            </a:r>
            <a:r>
              <a:rPr lang="en-US" sz="4000" b="1" dirty="0" smtClean="0"/>
              <a:t>the fruit</a:t>
            </a:r>
            <a:r>
              <a:rPr lang="en-US" sz="4000" dirty="0" smtClean="0"/>
              <a:t> of the Spirit is love…</a:t>
            </a:r>
            <a:br>
              <a:rPr lang="en-US" sz="4000" dirty="0" smtClean="0"/>
            </a:br>
            <a:r>
              <a:rPr lang="en-US" sz="3200" dirty="0" smtClean="0"/>
              <a:t> 					</a:t>
            </a:r>
            <a:r>
              <a:rPr lang="en-US" sz="3200" i="1" dirty="0" smtClean="0"/>
              <a:t>Gal. 5:22-23</a:t>
            </a:r>
            <a:endParaRPr lang="en-US" sz="3200" dirty="0" smtClean="0"/>
          </a:p>
        </p:txBody>
      </p:sp>
      <p:graphicFrame>
        <p:nvGraphicFramePr>
          <p:cNvPr id="7" name="Diagram 6"/>
          <p:cNvGraphicFramePr/>
          <p:nvPr/>
        </p:nvGraphicFramePr>
        <p:xfrm>
          <a:off x="838200" y="5562600"/>
          <a:ext cx="9829800" cy="129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OR: “Through Love, Serve…”</a:t>
            </a:r>
            <a:endParaRPr lang="en-US" sz="5400" dirty="0"/>
          </a:p>
        </p:txBody>
      </p:sp>
      <p:sp>
        <p:nvSpPr>
          <p:cNvPr id="3" name="Content Placeholder 2"/>
          <p:cNvSpPr>
            <a:spLocks noGrp="1"/>
          </p:cNvSpPr>
          <p:nvPr>
            <p:ph sz="quarter" idx="1"/>
          </p:nvPr>
        </p:nvSpPr>
        <p:spPr/>
        <p:txBody>
          <a:bodyPr>
            <a:normAutofit/>
          </a:bodyPr>
          <a:lstStyle/>
          <a:p>
            <a:r>
              <a:rPr lang="en-US" sz="4400" dirty="0" smtClean="0">
                <a:solidFill>
                  <a:schemeClr val="accent6"/>
                </a:solidFill>
              </a:rPr>
              <a:t>A Carefree Heart </a:t>
            </a:r>
            <a:r>
              <a:rPr lang="en-US" sz="4400" i="1" dirty="0" smtClean="0">
                <a:solidFill>
                  <a:schemeClr val="accent6"/>
                </a:solidFill>
              </a:rPr>
              <a:t>On the Move!</a:t>
            </a:r>
          </a:p>
          <a:p>
            <a:r>
              <a:rPr lang="en-US" sz="4400" dirty="0" smtClean="0">
                <a:solidFill>
                  <a:schemeClr val="accent6"/>
                </a:solidFill>
              </a:rPr>
              <a:t>Means Following God’s Leadership</a:t>
            </a:r>
          </a:p>
          <a:p>
            <a:r>
              <a:rPr lang="en-US" sz="4400" dirty="0" smtClean="0">
                <a:solidFill>
                  <a:schemeClr val="accent6"/>
                </a:solidFill>
              </a:rPr>
              <a:t>God-Driven Growth</a:t>
            </a:r>
          </a:p>
          <a:p>
            <a:r>
              <a:rPr lang="en-US" sz="4400" dirty="0" smtClean="0">
                <a:solidFill>
                  <a:schemeClr val="accent6"/>
                </a:solidFill>
              </a:rPr>
              <a:t>Developing The </a:t>
            </a:r>
            <a:r>
              <a:rPr lang="en-US" sz="4400" i="1" dirty="0" smtClean="0">
                <a:solidFill>
                  <a:schemeClr val="accent6"/>
                </a:solidFill>
              </a:rPr>
              <a:t>Maturity</a:t>
            </a:r>
            <a:r>
              <a:rPr lang="en-US" sz="4400" dirty="0" smtClean="0">
                <a:solidFill>
                  <a:schemeClr val="accent6"/>
                </a:solidFill>
              </a:rPr>
              <a:t> to Love</a:t>
            </a:r>
          </a:p>
          <a:p>
            <a:r>
              <a:rPr lang="en-US" sz="4400" dirty="0" smtClean="0"/>
              <a:t>A Different Mind-Set</a:t>
            </a:r>
          </a:p>
        </p:txBody>
      </p:sp>
      <p:sp>
        <p:nvSpPr>
          <p:cNvPr id="6" name="Rectangle 5"/>
          <p:cNvSpPr/>
          <p:nvPr/>
        </p:nvSpPr>
        <p:spPr>
          <a:xfrm>
            <a:off x="685800" y="1219200"/>
            <a:ext cx="9448800" cy="2862322"/>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r>
              <a:rPr lang="en-US" sz="3600" dirty="0" smtClean="0"/>
              <a:t>Those who live according to the sinful nature have their minds set on what that nature desires; but those who live in accordance with the Spirit have their minds set on what the Spirit desires. </a:t>
            </a:r>
            <a:r>
              <a:rPr lang="en-US" sz="3200" dirty="0" smtClean="0"/>
              <a:t>		</a:t>
            </a:r>
            <a:r>
              <a:rPr lang="en-US" sz="3200" i="1" dirty="0" smtClean="0"/>
              <a:t> 	Romans 8:5 </a:t>
            </a:r>
            <a:endParaRPr lang="en-US" sz="3600"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OR: “Through Love, Serve…”</a:t>
            </a:r>
            <a:endParaRPr lang="en-US" sz="5400" dirty="0"/>
          </a:p>
        </p:txBody>
      </p:sp>
      <p:sp>
        <p:nvSpPr>
          <p:cNvPr id="3" name="Content Placeholder 2"/>
          <p:cNvSpPr>
            <a:spLocks noGrp="1"/>
          </p:cNvSpPr>
          <p:nvPr>
            <p:ph sz="quarter" idx="1"/>
          </p:nvPr>
        </p:nvSpPr>
        <p:spPr/>
        <p:txBody>
          <a:bodyPr>
            <a:normAutofit/>
          </a:bodyPr>
          <a:lstStyle/>
          <a:p>
            <a:r>
              <a:rPr lang="en-US" sz="4400" dirty="0" smtClean="0">
                <a:solidFill>
                  <a:schemeClr val="accent6"/>
                </a:solidFill>
              </a:rPr>
              <a:t>A Carefree Heart </a:t>
            </a:r>
            <a:r>
              <a:rPr lang="en-US" sz="4400" i="1" dirty="0" smtClean="0">
                <a:solidFill>
                  <a:schemeClr val="accent6"/>
                </a:solidFill>
              </a:rPr>
              <a:t>On the Move!</a:t>
            </a:r>
          </a:p>
          <a:p>
            <a:r>
              <a:rPr lang="en-US" sz="4400" dirty="0" smtClean="0">
                <a:solidFill>
                  <a:schemeClr val="accent6"/>
                </a:solidFill>
              </a:rPr>
              <a:t>Means Following God’s Leadership</a:t>
            </a:r>
          </a:p>
          <a:p>
            <a:r>
              <a:rPr lang="en-US" sz="4400" dirty="0" smtClean="0">
                <a:solidFill>
                  <a:schemeClr val="accent6"/>
                </a:solidFill>
              </a:rPr>
              <a:t>God-Driven Growth</a:t>
            </a:r>
          </a:p>
          <a:p>
            <a:r>
              <a:rPr lang="en-US" sz="4400" dirty="0" smtClean="0">
                <a:solidFill>
                  <a:schemeClr val="accent6"/>
                </a:solidFill>
              </a:rPr>
              <a:t>Developing The </a:t>
            </a:r>
            <a:r>
              <a:rPr lang="en-US" sz="4400" i="1" dirty="0" smtClean="0">
                <a:solidFill>
                  <a:schemeClr val="accent6"/>
                </a:solidFill>
              </a:rPr>
              <a:t>Maturity</a:t>
            </a:r>
            <a:r>
              <a:rPr lang="en-US" sz="4400" dirty="0" smtClean="0">
                <a:solidFill>
                  <a:schemeClr val="accent6"/>
                </a:solidFill>
              </a:rPr>
              <a:t> to Love</a:t>
            </a:r>
          </a:p>
          <a:p>
            <a:r>
              <a:rPr lang="en-US" sz="4400" dirty="0" smtClean="0"/>
              <a:t>A Different Mind-Set</a:t>
            </a:r>
          </a:p>
          <a:p>
            <a:pPr lvl="1"/>
            <a:r>
              <a:rPr lang="en-US" sz="4000" dirty="0" smtClean="0"/>
              <a:t>Life vs. Death</a:t>
            </a:r>
          </a:p>
        </p:txBody>
      </p:sp>
      <p:sp>
        <p:nvSpPr>
          <p:cNvPr id="6" name="Rectangle 5"/>
          <p:cNvSpPr/>
          <p:nvPr/>
        </p:nvSpPr>
        <p:spPr>
          <a:xfrm>
            <a:off x="990600" y="1447800"/>
            <a:ext cx="8382000" cy="1938992"/>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r>
              <a:rPr lang="en-US" sz="4000" dirty="0" smtClean="0"/>
              <a:t>The mind of sinful man is </a:t>
            </a:r>
            <a:r>
              <a:rPr lang="en-US" sz="4000" b="1" dirty="0" smtClean="0"/>
              <a:t>death</a:t>
            </a:r>
            <a:r>
              <a:rPr lang="en-US" sz="4000" dirty="0" smtClean="0"/>
              <a:t>, but the mind controlled by the Spirit is </a:t>
            </a:r>
            <a:r>
              <a:rPr lang="en-US" sz="4000" b="1" dirty="0" smtClean="0"/>
              <a:t>life and peace</a:t>
            </a:r>
            <a:r>
              <a:rPr lang="en-US" sz="4000" dirty="0" smtClean="0"/>
              <a:t>; </a:t>
            </a:r>
            <a:r>
              <a:rPr lang="en-US" sz="3600" i="1" dirty="0" smtClean="0"/>
              <a:t>			Romans 8:6 </a:t>
            </a:r>
            <a:endParaRPr lang="en-US" sz="3600"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600" dirty="0" smtClean="0"/>
              <a:t>The Freedom of Choice</a:t>
            </a:r>
            <a:endParaRPr lang="en-US" sz="6600" dirty="0"/>
          </a:p>
        </p:txBody>
      </p:sp>
      <p:graphicFrame>
        <p:nvGraphicFramePr>
          <p:cNvPr id="4" name="Content Placeholder 3"/>
          <p:cNvGraphicFramePr>
            <a:graphicFrameLocks noGrp="1"/>
          </p:cNvGraphicFramePr>
          <p:nvPr>
            <p:ph sz="quarter" idx="1"/>
          </p:nvPr>
        </p:nvGraphicFramePr>
        <p:xfrm>
          <a:off x="549275" y="1219200"/>
          <a:ext cx="987425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600" dirty="0" smtClean="0"/>
              <a:t>The Freedom of Choice</a:t>
            </a:r>
            <a:endParaRPr lang="en-US" sz="6600" dirty="0"/>
          </a:p>
        </p:txBody>
      </p:sp>
      <p:graphicFrame>
        <p:nvGraphicFramePr>
          <p:cNvPr id="4" name="Content Placeholder 3"/>
          <p:cNvGraphicFramePr>
            <a:graphicFrameLocks noGrp="1"/>
          </p:cNvGraphicFramePr>
          <p:nvPr>
            <p:ph sz="quarter" idx="1"/>
          </p:nvPr>
        </p:nvGraphicFramePr>
        <p:xfrm>
          <a:off x="549275" y="1219200"/>
          <a:ext cx="987425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Jesus Christ Delights in Freedom!</a:t>
            </a:r>
            <a:endParaRPr lang="en-US" dirty="0"/>
          </a:p>
        </p:txBody>
      </p:sp>
      <p:sp>
        <p:nvSpPr>
          <p:cNvPr id="3" name="Content Placeholder 2"/>
          <p:cNvSpPr>
            <a:spLocks noGrp="1"/>
          </p:cNvSpPr>
          <p:nvPr>
            <p:ph sz="quarter" idx="1"/>
          </p:nvPr>
        </p:nvSpPr>
        <p:spPr/>
        <p:txBody>
          <a:bodyPr/>
          <a:lstStyle/>
          <a:p>
            <a:r>
              <a:rPr lang="en-US" dirty="0" smtClean="0"/>
              <a:t>“It </a:t>
            </a:r>
            <a:r>
              <a:rPr lang="en-US" dirty="0" smtClean="0"/>
              <a:t>was for freedom that Christ set us </a:t>
            </a:r>
            <a:r>
              <a:rPr lang="en-US" dirty="0" smtClean="0"/>
              <a:t>free!” </a:t>
            </a:r>
            <a:r>
              <a:rPr lang="en-US" sz="3200" i="1" dirty="0" smtClean="0"/>
              <a:t>Galatians </a:t>
            </a:r>
            <a:r>
              <a:rPr lang="en-US" sz="3200" i="1" dirty="0" smtClean="0"/>
              <a:t>5:1</a:t>
            </a:r>
          </a:p>
          <a:p>
            <a:pPr lvl="1"/>
            <a:r>
              <a:rPr lang="en-US" dirty="0" smtClean="0"/>
              <a:t>He throws </a:t>
            </a:r>
            <a:r>
              <a:rPr lang="en-US" dirty="0" smtClean="0"/>
              <a:t>gates </a:t>
            </a:r>
            <a:r>
              <a:rPr lang="en-US" i="1" dirty="0" smtClean="0"/>
              <a:t>open.</a:t>
            </a:r>
          </a:p>
          <a:p>
            <a:pPr lvl="1"/>
            <a:r>
              <a:rPr lang="en-US" dirty="0" smtClean="0"/>
              <a:t>Other freedoms, too…</a:t>
            </a:r>
          </a:p>
        </p:txBody>
      </p:sp>
      <p:graphicFrame>
        <p:nvGraphicFramePr>
          <p:cNvPr id="5" name="Diagram 4"/>
          <p:cNvGraphicFramePr/>
          <p:nvPr/>
        </p:nvGraphicFramePr>
        <p:xfrm>
          <a:off x="457200" y="3733800"/>
          <a:ext cx="100584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graphicEl>
                                              <a:dgm id="{2EE61825-221D-4BBC-A7E0-6D3A237D8084}"/>
                                            </p:graphicEl>
                                          </p:spTgt>
                                        </p:tgtEl>
                                        <p:attrNameLst>
                                          <p:attrName>style.visibility</p:attrName>
                                        </p:attrNameLst>
                                      </p:cBhvr>
                                      <p:to>
                                        <p:strVal val="visible"/>
                                      </p:to>
                                    </p:set>
                                    <p:animEffect transition="in" filter="dissolve">
                                      <p:cBhvr>
                                        <p:cTn id="7" dur="500"/>
                                        <p:tgtEl>
                                          <p:spTgt spid="5">
                                            <p:graphicEl>
                                              <a:dgm id="{2EE61825-221D-4BBC-A7E0-6D3A237D808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graphicEl>
                                              <a:dgm id="{4816A027-A5DF-4ABA-A183-C1A6CC271DA1}"/>
                                            </p:graphicEl>
                                          </p:spTgt>
                                        </p:tgtEl>
                                        <p:attrNameLst>
                                          <p:attrName>style.visibility</p:attrName>
                                        </p:attrNameLst>
                                      </p:cBhvr>
                                      <p:to>
                                        <p:strVal val="visible"/>
                                      </p:to>
                                    </p:set>
                                    <p:animEffect transition="in" filter="dissolve">
                                      <p:cBhvr>
                                        <p:cTn id="12" dur="500"/>
                                        <p:tgtEl>
                                          <p:spTgt spid="5">
                                            <p:graphicEl>
                                              <a:dgm id="{4816A027-A5DF-4ABA-A183-C1A6CC271DA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graphicEl>
                                              <a:dgm id="{3F03C957-9FF5-46AD-84D6-71894338C1AA}"/>
                                            </p:graphicEl>
                                          </p:spTgt>
                                        </p:tgtEl>
                                        <p:attrNameLst>
                                          <p:attrName>style.visibility</p:attrName>
                                        </p:attrNameLst>
                                      </p:cBhvr>
                                      <p:to>
                                        <p:strVal val="visible"/>
                                      </p:to>
                                    </p:set>
                                    <p:animEffect transition="in" filter="dissolve">
                                      <p:cBhvr>
                                        <p:cTn id="17" dur="500"/>
                                        <p:tgtEl>
                                          <p:spTgt spid="5">
                                            <p:graphicEl>
                                              <a:dgm id="{3F03C957-9FF5-46AD-84D6-71894338C1A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600" dirty="0" smtClean="0"/>
              <a:t>The Freedom of Choice</a:t>
            </a:r>
            <a:endParaRPr lang="en-US" sz="6600" dirty="0"/>
          </a:p>
        </p:txBody>
      </p:sp>
      <p:graphicFrame>
        <p:nvGraphicFramePr>
          <p:cNvPr id="4" name="Content Placeholder 3"/>
          <p:cNvGraphicFramePr>
            <a:graphicFrameLocks noGrp="1"/>
          </p:cNvGraphicFramePr>
          <p:nvPr>
            <p:ph sz="quarter" idx="1"/>
          </p:nvPr>
        </p:nvGraphicFramePr>
        <p:xfrm>
          <a:off x="549275" y="1219200"/>
          <a:ext cx="987425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1295400" y="5103674"/>
            <a:ext cx="8097088" cy="1754326"/>
          </a:xfrm>
          <a:prstGeom prst="rect">
            <a:avLst/>
          </a:prstGeom>
        </p:spPr>
        <p:style>
          <a:lnRef idx="3">
            <a:schemeClr val="lt1"/>
          </a:lnRef>
          <a:fillRef idx="1">
            <a:schemeClr val="accent4"/>
          </a:fillRef>
          <a:effectRef idx="1">
            <a:schemeClr val="accent4"/>
          </a:effectRef>
          <a:fontRef idx="minor">
            <a:schemeClr val="lt1"/>
          </a:fontRef>
        </p:style>
        <p:txBody>
          <a:bodyPr wrap="none" lIns="91440" tIns="45720" rIns="91440" bIns="45720">
            <a:spAutoFit/>
          </a:bodyPr>
          <a:lstStyle/>
          <a:p>
            <a:pPr algn="ctr"/>
            <a:r>
              <a:rPr 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God wants to bless you</a:t>
            </a:r>
            <a:br>
              <a:rPr 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br>
            <a:r>
              <a:rPr 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right now!</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Jesus Christ Delights in Freedom!</a:t>
            </a:r>
            <a:endParaRPr lang="en-US" dirty="0"/>
          </a:p>
        </p:txBody>
      </p:sp>
      <p:sp>
        <p:nvSpPr>
          <p:cNvPr id="3" name="Content Placeholder 2"/>
          <p:cNvSpPr>
            <a:spLocks noGrp="1"/>
          </p:cNvSpPr>
          <p:nvPr>
            <p:ph sz="quarter" idx="1"/>
          </p:nvPr>
        </p:nvSpPr>
        <p:spPr/>
        <p:txBody>
          <a:bodyPr/>
          <a:lstStyle/>
          <a:p>
            <a:r>
              <a:rPr lang="en-US" dirty="0" smtClean="0">
                <a:solidFill>
                  <a:schemeClr val="accent6"/>
                </a:solidFill>
              </a:rPr>
              <a:t>“It </a:t>
            </a:r>
            <a:r>
              <a:rPr lang="en-US" dirty="0" smtClean="0">
                <a:solidFill>
                  <a:schemeClr val="accent6"/>
                </a:solidFill>
              </a:rPr>
              <a:t>was for freedom that Christ set us </a:t>
            </a:r>
            <a:r>
              <a:rPr lang="en-US" dirty="0" smtClean="0">
                <a:solidFill>
                  <a:schemeClr val="accent6"/>
                </a:solidFill>
              </a:rPr>
              <a:t>free!” </a:t>
            </a:r>
            <a:r>
              <a:rPr lang="en-US" sz="3200" i="1" dirty="0" smtClean="0">
                <a:solidFill>
                  <a:schemeClr val="accent6"/>
                </a:solidFill>
              </a:rPr>
              <a:t>Galatians </a:t>
            </a:r>
            <a:r>
              <a:rPr lang="en-US" sz="3200" i="1" dirty="0" smtClean="0">
                <a:solidFill>
                  <a:schemeClr val="accent6"/>
                </a:solidFill>
              </a:rPr>
              <a:t>5:1</a:t>
            </a:r>
          </a:p>
          <a:p>
            <a:r>
              <a:rPr lang="en-US" dirty="0" smtClean="0"/>
              <a:t>Two </a:t>
            </a:r>
            <a:r>
              <a:rPr lang="en-US" dirty="0" smtClean="0"/>
              <a:t>Great Freedoms:</a:t>
            </a:r>
          </a:p>
          <a:p>
            <a:pPr lvl="1"/>
            <a:r>
              <a:rPr lang="en-US" sz="3600" dirty="0" smtClean="0"/>
              <a:t>Freedom from Religion (the </a:t>
            </a:r>
            <a:r>
              <a:rPr lang="en-US" sz="3600" i="1" dirty="0" smtClean="0"/>
              <a:t>Law</a:t>
            </a:r>
            <a:r>
              <a:rPr lang="en-US" sz="3600" dirty="0" smtClean="0"/>
              <a:t>)</a:t>
            </a:r>
          </a:p>
          <a:p>
            <a:pPr lvl="2"/>
            <a:r>
              <a:rPr lang="en-US" sz="3600" dirty="0" smtClean="0"/>
              <a:t>A </a:t>
            </a:r>
            <a:r>
              <a:rPr lang="en-US" sz="3600" i="1" dirty="0" smtClean="0"/>
              <a:t>terrible</a:t>
            </a:r>
            <a:r>
              <a:rPr lang="en-US" sz="3600" dirty="0" smtClean="0"/>
              <a:t> burden: you’ll never find life.</a:t>
            </a:r>
          </a:p>
          <a:p>
            <a:pPr lvl="2"/>
            <a:r>
              <a:rPr lang="en-US" sz="3600" dirty="0" smtClean="0"/>
              <a:t>Jesus Christ died to pay for our sins.</a:t>
            </a:r>
          </a:p>
          <a:p>
            <a:pPr lvl="2"/>
            <a:r>
              <a:rPr lang="en-US" sz="3600" dirty="0" smtClean="0"/>
              <a:t>Now: a love-based relationship with God.</a:t>
            </a:r>
          </a:p>
          <a:p>
            <a:pPr lvl="3"/>
            <a:r>
              <a:rPr lang="en-US" b="1" dirty="0" smtClean="0"/>
              <a:t>Relax! Rest! Enjoy your Creator!</a:t>
            </a:r>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dissolve">
                                      <p:cBhvr>
                                        <p:cTn id="17" dur="500"/>
                                        <p:tgtEl>
                                          <p:spTgt spid="3">
                                            <p:txEl>
                                              <p:pRg st="5" end="5"/>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dissolve">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Jesus Christ Delights in Freedom!</a:t>
            </a:r>
            <a:endParaRPr lang="en-US" dirty="0"/>
          </a:p>
        </p:txBody>
      </p:sp>
      <p:sp>
        <p:nvSpPr>
          <p:cNvPr id="3" name="Content Placeholder 2"/>
          <p:cNvSpPr>
            <a:spLocks noGrp="1"/>
          </p:cNvSpPr>
          <p:nvPr>
            <p:ph sz="quarter" idx="1"/>
          </p:nvPr>
        </p:nvSpPr>
        <p:spPr/>
        <p:txBody>
          <a:bodyPr>
            <a:noAutofit/>
          </a:bodyPr>
          <a:lstStyle/>
          <a:p>
            <a:r>
              <a:rPr lang="en-US" dirty="0" smtClean="0">
                <a:solidFill>
                  <a:schemeClr val="accent4"/>
                </a:solidFill>
              </a:rPr>
              <a:t>“It </a:t>
            </a:r>
            <a:r>
              <a:rPr lang="en-US" dirty="0" smtClean="0">
                <a:solidFill>
                  <a:schemeClr val="accent4"/>
                </a:solidFill>
              </a:rPr>
              <a:t>was for freedom that Christ set us </a:t>
            </a:r>
            <a:r>
              <a:rPr lang="en-US" dirty="0" smtClean="0">
                <a:solidFill>
                  <a:schemeClr val="accent4"/>
                </a:solidFill>
              </a:rPr>
              <a:t>free!” </a:t>
            </a:r>
            <a:r>
              <a:rPr lang="en-US" sz="3200" i="1" dirty="0" smtClean="0">
                <a:solidFill>
                  <a:schemeClr val="accent4"/>
                </a:solidFill>
              </a:rPr>
              <a:t>Galatians </a:t>
            </a:r>
            <a:r>
              <a:rPr lang="en-US" sz="3200" i="1" dirty="0" smtClean="0">
                <a:solidFill>
                  <a:schemeClr val="accent4"/>
                </a:solidFill>
              </a:rPr>
              <a:t>5:1</a:t>
            </a:r>
          </a:p>
          <a:p>
            <a:r>
              <a:rPr lang="en-US" dirty="0" smtClean="0"/>
              <a:t>Two </a:t>
            </a:r>
            <a:r>
              <a:rPr lang="en-US" dirty="0" smtClean="0"/>
              <a:t>Great Freedoms:</a:t>
            </a:r>
          </a:p>
          <a:p>
            <a:pPr lvl="1"/>
            <a:r>
              <a:rPr lang="en-US" sz="3600" dirty="0" smtClean="0"/>
              <a:t>Freedom from Religion (the </a:t>
            </a:r>
            <a:r>
              <a:rPr lang="en-US" sz="3600" i="1" dirty="0" smtClean="0"/>
              <a:t>Law</a:t>
            </a:r>
            <a:r>
              <a:rPr lang="en-US" sz="3600" dirty="0" smtClean="0"/>
              <a:t>)</a:t>
            </a:r>
          </a:p>
          <a:p>
            <a:pPr lvl="1"/>
            <a:r>
              <a:rPr lang="en-US" sz="3600" dirty="0" smtClean="0"/>
              <a:t>Freedom from Slavery to SELF.</a:t>
            </a:r>
          </a:p>
          <a:p>
            <a:pPr lvl="2"/>
            <a:r>
              <a:rPr lang="en-US" sz="3600" dirty="0" smtClean="0"/>
              <a:t>How will you deal with this </a:t>
            </a:r>
            <a:r>
              <a:rPr lang="en-US" sz="3600" i="1" dirty="0" smtClean="0"/>
              <a:t>beast?</a:t>
            </a:r>
          </a:p>
          <a:p>
            <a:pPr marL="1383030" lvl="3" indent="-514350">
              <a:buFont typeface="+mj-lt"/>
              <a:buAutoNum type="arabicPeriod"/>
            </a:pPr>
            <a:r>
              <a:rPr lang="en-US" dirty="0" smtClean="0"/>
              <a:t>Go back under the Law (self-effort)</a:t>
            </a:r>
          </a:p>
          <a:p>
            <a:pPr marL="1703070" lvl="4" indent="-514350"/>
            <a:r>
              <a:rPr lang="en-US" dirty="0" smtClean="0"/>
              <a:t>Not really “wired” for this…</a:t>
            </a:r>
          </a:p>
          <a:p>
            <a:pPr marL="1383030" lvl="3" indent="-514350">
              <a:buFont typeface="+mj-lt"/>
              <a:buAutoNum type="arabicPeriod"/>
            </a:pPr>
            <a:r>
              <a:rPr lang="en-US" dirty="0" smtClean="0"/>
              <a:t>Give </a:t>
            </a:r>
            <a:r>
              <a:rPr lang="en-US" i="1" dirty="0" smtClean="0"/>
              <a:t>in</a:t>
            </a:r>
            <a:r>
              <a:rPr lang="en-US" dirty="0" smtClean="0"/>
              <a:t> </a:t>
            </a:r>
            <a:r>
              <a:rPr lang="en-US" i="1" dirty="0" smtClean="0"/>
              <a:t>to it</a:t>
            </a:r>
            <a:r>
              <a:rPr 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p:cTn id="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9" dur="500"/>
                                        <p:tgtEl>
                                          <p:spTgt spid="3">
                                            <p:txEl>
                                              <p:pRg st="4" end="4"/>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 calcmode="lin" valueType="num">
                                      <p:cBhvr>
                                        <p:cTn id="1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p:cTn id="2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p:cTn id="28"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Freedom From ‘the Beast Within’</a:t>
            </a:r>
            <a:endParaRPr lang="en-US" dirty="0"/>
          </a:p>
        </p:txBody>
      </p:sp>
      <p:sp>
        <p:nvSpPr>
          <p:cNvPr id="3" name="Content Placeholder 2"/>
          <p:cNvSpPr>
            <a:spLocks noGrp="1"/>
          </p:cNvSpPr>
          <p:nvPr>
            <p:ph sz="quarter" idx="1"/>
          </p:nvPr>
        </p:nvSpPr>
        <p:spPr>
          <a:xfrm>
            <a:off x="381000" y="1219200"/>
            <a:ext cx="10119360" cy="4937760"/>
          </a:xfrm>
        </p:spPr>
        <p:txBody>
          <a:bodyPr/>
          <a:lstStyle/>
          <a:p>
            <a:r>
              <a:rPr lang="en-US" sz="4000" dirty="0" smtClean="0"/>
              <a:t>The biggest threat to freedom is </a:t>
            </a:r>
            <a:r>
              <a:rPr lang="en-US" sz="4000" i="1" dirty="0" smtClean="0"/>
              <a:t>anarchy</a:t>
            </a:r>
            <a:r>
              <a:rPr lang="en-US" sz="4000" dirty="0" smtClean="0"/>
              <a:t>.</a:t>
            </a:r>
          </a:p>
          <a:p>
            <a:pPr lvl="1"/>
            <a:r>
              <a:rPr lang="en-US" dirty="0" smtClean="0"/>
              <a:t>There is a lighthearted, fun-loving aspect to freedom</a:t>
            </a:r>
          </a:p>
        </p:txBody>
      </p:sp>
      <p:sp>
        <p:nvSpPr>
          <p:cNvPr id="4" name="Rectangle 3"/>
          <p:cNvSpPr/>
          <p:nvPr/>
        </p:nvSpPr>
        <p:spPr>
          <a:xfrm>
            <a:off x="1295400" y="2895600"/>
            <a:ext cx="8458200"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3600" dirty="0" smtClean="0"/>
              <a:t>For you were called to freedom, brethren; only </a:t>
            </a:r>
            <a:r>
              <a:rPr lang="en-US" sz="3600" i="1" dirty="0" smtClean="0"/>
              <a:t>do</a:t>
            </a:r>
            <a:r>
              <a:rPr lang="en-US" sz="3600" dirty="0" smtClean="0"/>
              <a:t> not </a:t>
            </a:r>
            <a:r>
              <a:rPr lang="en-US" sz="3600" i="1" dirty="0" smtClean="0"/>
              <a:t>turn</a:t>
            </a:r>
            <a:r>
              <a:rPr lang="en-US" sz="3600" dirty="0" smtClean="0"/>
              <a:t> your freedom into an opportunity for the flesh… </a:t>
            </a:r>
            <a:br>
              <a:rPr lang="en-US" sz="3600" dirty="0" smtClean="0"/>
            </a:br>
            <a:r>
              <a:rPr lang="en-US" sz="3200" dirty="0" smtClean="0"/>
              <a:t>							</a:t>
            </a:r>
            <a:r>
              <a:rPr lang="en-US" sz="3200" i="1" dirty="0" smtClean="0"/>
              <a:t>Gal. 5:13</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Freedom From ‘the Beast Within’</a:t>
            </a:r>
            <a:endParaRPr lang="en-US" dirty="0"/>
          </a:p>
        </p:txBody>
      </p:sp>
      <p:sp>
        <p:nvSpPr>
          <p:cNvPr id="3" name="Content Placeholder 2"/>
          <p:cNvSpPr>
            <a:spLocks noGrp="1"/>
          </p:cNvSpPr>
          <p:nvPr>
            <p:ph sz="quarter" idx="1"/>
          </p:nvPr>
        </p:nvSpPr>
        <p:spPr>
          <a:xfrm>
            <a:off x="381000" y="1219200"/>
            <a:ext cx="10119360" cy="4937760"/>
          </a:xfrm>
        </p:spPr>
        <p:txBody>
          <a:bodyPr/>
          <a:lstStyle/>
          <a:p>
            <a:r>
              <a:rPr lang="en-US" sz="4000" dirty="0" smtClean="0"/>
              <a:t>The biggest threat to freedom is </a:t>
            </a:r>
            <a:r>
              <a:rPr lang="en-US" sz="4000" i="1" dirty="0" smtClean="0"/>
              <a:t>anarchy</a:t>
            </a:r>
            <a:r>
              <a:rPr lang="en-US" sz="4000" dirty="0" smtClean="0"/>
              <a:t>.</a:t>
            </a:r>
          </a:p>
          <a:p>
            <a:pPr lvl="1"/>
            <a:r>
              <a:rPr lang="en-US" dirty="0" smtClean="0"/>
              <a:t>There is a lighthearted, fun-loving aspect to freedom</a:t>
            </a:r>
          </a:p>
        </p:txBody>
      </p:sp>
      <p:sp>
        <p:nvSpPr>
          <p:cNvPr id="4" name="Rectangle 3"/>
          <p:cNvSpPr/>
          <p:nvPr/>
        </p:nvSpPr>
        <p:spPr>
          <a:xfrm>
            <a:off x="1295400" y="2895600"/>
            <a:ext cx="8458200"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3600" dirty="0" smtClean="0"/>
              <a:t>For you were called to freedom, brethren; only </a:t>
            </a:r>
            <a:r>
              <a:rPr lang="en-US" sz="3600" i="1" dirty="0" smtClean="0"/>
              <a:t>do</a:t>
            </a:r>
            <a:r>
              <a:rPr lang="en-US" sz="3600" dirty="0" smtClean="0"/>
              <a:t> not </a:t>
            </a:r>
            <a:r>
              <a:rPr lang="en-US" sz="3600" i="1" dirty="0" smtClean="0"/>
              <a:t>turn</a:t>
            </a:r>
            <a:r>
              <a:rPr lang="en-US" sz="3600" dirty="0" smtClean="0"/>
              <a:t> your freedom into an opportunity for the flesh… </a:t>
            </a:r>
            <a:br>
              <a:rPr lang="en-US" sz="3600" dirty="0" smtClean="0"/>
            </a:br>
            <a:r>
              <a:rPr lang="en-US" sz="3200" dirty="0" smtClean="0"/>
              <a:t>							</a:t>
            </a:r>
            <a:r>
              <a:rPr lang="en-US" sz="3200" i="1" dirty="0" smtClean="0"/>
              <a:t>Gal. 5:13</a:t>
            </a:r>
            <a:endParaRPr lang="en-US" sz="3200" dirty="0"/>
          </a:p>
        </p:txBody>
      </p:sp>
      <p:pic>
        <p:nvPicPr>
          <p:cNvPr id="2050" name="Picture 2"/>
          <p:cNvPicPr>
            <a:picLocks noChangeAspect="1" noChangeArrowheads="1"/>
          </p:cNvPicPr>
          <p:nvPr/>
        </p:nvPicPr>
        <p:blipFill>
          <a:blip r:embed="rId3"/>
          <a:srcRect/>
          <a:stretch>
            <a:fillRect/>
          </a:stretch>
        </p:blipFill>
        <p:spPr bwMode="auto">
          <a:xfrm>
            <a:off x="3276600" y="1066800"/>
            <a:ext cx="5589587" cy="517842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Freedom From ‘the Beast Within’</a:t>
            </a:r>
            <a:endParaRPr lang="en-US" dirty="0"/>
          </a:p>
        </p:txBody>
      </p:sp>
      <p:sp>
        <p:nvSpPr>
          <p:cNvPr id="3" name="Content Placeholder 2"/>
          <p:cNvSpPr>
            <a:spLocks noGrp="1"/>
          </p:cNvSpPr>
          <p:nvPr>
            <p:ph sz="quarter" idx="1"/>
          </p:nvPr>
        </p:nvSpPr>
        <p:spPr>
          <a:xfrm>
            <a:off x="381000" y="1219200"/>
            <a:ext cx="10119360" cy="4937760"/>
          </a:xfrm>
        </p:spPr>
        <p:txBody>
          <a:bodyPr/>
          <a:lstStyle/>
          <a:p>
            <a:r>
              <a:rPr lang="en-US" sz="4000" dirty="0" smtClean="0"/>
              <a:t>The biggest threat to freedom is </a:t>
            </a:r>
            <a:r>
              <a:rPr lang="en-US" sz="4000" i="1" dirty="0" smtClean="0"/>
              <a:t>anarchy</a:t>
            </a:r>
            <a:r>
              <a:rPr lang="en-US" sz="4000" dirty="0" smtClean="0"/>
              <a:t>.</a:t>
            </a:r>
          </a:p>
          <a:p>
            <a:pPr lvl="1"/>
            <a:r>
              <a:rPr lang="en-US" dirty="0" smtClean="0"/>
              <a:t>There is a lighthearted, fun-loving aspect to freedom</a:t>
            </a:r>
          </a:p>
          <a:p>
            <a:pPr lvl="1"/>
            <a:r>
              <a:rPr lang="en-US" sz="3600" b="1" dirty="0" smtClean="0"/>
              <a:t>…Resulting in chaos and </a:t>
            </a:r>
            <a:r>
              <a:rPr lang="en-US" sz="3600" b="1" i="1" dirty="0" smtClean="0"/>
              <a:t>open warfare!</a:t>
            </a:r>
            <a:endParaRPr lang="en-US" sz="3600" b="1" i="1" dirty="0"/>
          </a:p>
        </p:txBody>
      </p:sp>
      <p:sp>
        <p:nvSpPr>
          <p:cNvPr id="4" name="Rectangle 3"/>
          <p:cNvSpPr/>
          <p:nvPr/>
        </p:nvSpPr>
        <p:spPr>
          <a:xfrm>
            <a:off x="1371600" y="3657600"/>
            <a:ext cx="8077200"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3600" dirty="0" smtClean="0"/>
              <a:t>But if you bite and devour one another, take care that you are not consumed by one another.</a:t>
            </a:r>
            <a:r>
              <a:rPr lang="en-US" sz="3200" dirty="0" smtClean="0"/>
              <a:t> 			</a:t>
            </a:r>
            <a:r>
              <a:rPr lang="en-US" sz="3200" i="1" dirty="0" smtClean="0"/>
              <a:t> Gal. 5:15 </a:t>
            </a:r>
            <a:endParaRPr lang="en-US" sz="3200"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WritingDesignTemplat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WritingDesign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ritingDesign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ritingDesign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ritingDesign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ritingDesign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ritingDesign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ritingDesign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ritingDesign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ritingDesign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ritingDesign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ritingDesign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ritingDesign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ritingDesign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rigin">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10.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2.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3.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4.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5.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6.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7.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8.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9.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Writing close-up design template</Template>
  <TotalTime>606</TotalTime>
  <Words>2657</Words>
  <Application>Microsoft Office PowerPoint</Application>
  <PresentationFormat>Custom</PresentationFormat>
  <Paragraphs>442</Paragraphs>
  <Slides>40</Slides>
  <Notes>36</Notes>
  <HiddenSlides>0</HiddenSlides>
  <MMClips>0</MMClips>
  <ScaleCrop>false</ScaleCrop>
  <HeadingPairs>
    <vt:vector size="4" baseType="variant">
      <vt:variant>
        <vt:lpstr>Theme</vt:lpstr>
      </vt:variant>
      <vt:variant>
        <vt:i4>2</vt:i4>
      </vt:variant>
      <vt:variant>
        <vt:lpstr>Slide Titles</vt:lpstr>
      </vt:variant>
      <vt:variant>
        <vt:i4>40</vt:i4>
      </vt:variant>
    </vt:vector>
  </HeadingPairs>
  <TitlesOfParts>
    <vt:vector size="42" baseType="lpstr">
      <vt:lpstr>WritingDesignTemplate</vt:lpstr>
      <vt:lpstr>Origin</vt:lpstr>
      <vt:lpstr>Walking in Freedom</vt:lpstr>
      <vt:lpstr>Jesus Christ Delights in Freedom!</vt:lpstr>
      <vt:lpstr>Jesus Christ Delights in Freedom!</vt:lpstr>
      <vt:lpstr>Jesus Christ Delights in Freedom!</vt:lpstr>
      <vt:lpstr>Jesus Christ Delights in Freedom!</vt:lpstr>
      <vt:lpstr>Jesus Christ Delights in Freedom!</vt:lpstr>
      <vt:lpstr>Freedom From ‘the Beast Within’</vt:lpstr>
      <vt:lpstr>Freedom From ‘the Beast Within’</vt:lpstr>
      <vt:lpstr>Freedom From ‘the Beast Within’</vt:lpstr>
      <vt:lpstr>Freedom From ‘the Beast Within’</vt:lpstr>
      <vt:lpstr>Freedom From ‘the Beast Within’</vt:lpstr>
      <vt:lpstr>Freedom From ‘the Beast Within’</vt:lpstr>
      <vt:lpstr>Freedom From ‘the Beast Within’</vt:lpstr>
      <vt:lpstr>Freedom From ‘the Beast Within’</vt:lpstr>
      <vt:lpstr>Freedom From ‘the Beast Within’</vt:lpstr>
      <vt:lpstr>Freedom From ‘the Beast Within’</vt:lpstr>
      <vt:lpstr>Freedom From ‘the Beast Within’</vt:lpstr>
      <vt:lpstr>Freedom From ‘the Beast Within’</vt:lpstr>
      <vt:lpstr>Freedom From ‘the Beast Within’</vt:lpstr>
      <vt:lpstr>Freedom From ‘the Beast Within’</vt:lpstr>
      <vt:lpstr>Freedom From ‘the Beast Within’</vt:lpstr>
      <vt:lpstr>Freedom From ‘the Beast Within’</vt:lpstr>
      <vt:lpstr>Freedom From ‘the Beast Within’</vt:lpstr>
      <vt:lpstr>Freedom From ‘the Beast Within’</vt:lpstr>
      <vt:lpstr>Freedom From ‘the Beast Within’</vt:lpstr>
      <vt:lpstr>Freedom From ‘the Beast Within’</vt:lpstr>
      <vt:lpstr>Freedom From ‘the Beast Within’</vt:lpstr>
      <vt:lpstr>OR: “Through Love, Serve…”</vt:lpstr>
      <vt:lpstr>OR: “Through Love, Serve…”</vt:lpstr>
      <vt:lpstr>OR: “Through Love, Serve…”</vt:lpstr>
      <vt:lpstr>OR: “Through Love, Serve…”</vt:lpstr>
      <vt:lpstr>OR: “Through Love, Serve…”</vt:lpstr>
      <vt:lpstr>OR: “Through Love, Serve…”</vt:lpstr>
      <vt:lpstr>OR: “Through Love, Serve…”</vt:lpstr>
      <vt:lpstr>OR: “Through Love, Serve…”</vt:lpstr>
      <vt:lpstr>OR: “Through Love, Serve…”</vt:lpstr>
      <vt:lpstr>OR: “Through Love, Serve…”</vt:lpstr>
      <vt:lpstr>The Freedom of Choice</vt:lpstr>
      <vt:lpstr>The Freedom of Choice</vt:lpstr>
      <vt:lpstr>The Freedom of Choice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Walking in Freedom</dc:title>
  <dc:creator>kmcc</dc:creator>
  <cp:lastModifiedBy>kmcc</cp:lastModifiedBy>
  <cp:revision>126</cp:revision>
  <dcterms:created xsi:type="dcterms:W3CDTF">2009-01-17T12:52:26Z</dcterms:created>
  <dcterms:modified xsi:type="dcterms:W3CDTF">2009-01-17T22:59:19Z</dcterms:modified>
</cp:coreProperties>
</file>