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theme/themeOverride6.xml" ContentType="application/vnd.openxmlformats-officedocument.themeOverride+xml"/>
  <Override PartName="/ppt/notesSlides/notesSlide10.xml" ContentType="application/vnd.openxmlformats-officedocument.presentationml.notesSlide+xml"/>
  <Override PartName="/ppt/theme/themeOverride7.xml" ContentType="application/vnd.openxmlformats-officedocument.themeOverr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8.xml" ContentType="application/vnd.openxmlformats-officedocument.themeOverr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10.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5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9522" autoAdjust="0"/>
  </p:normalViewPr>
  <p:slideViewPr>
    <p:cSldViewPr>
      <p:cViewPr varScale="1">
        <p:scale>
          <a:sx n="71" d="100"/>
          <a:sy n="71" d="100"/>
        </p:scale>
        <p:origin x="72" y="12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ata6.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6.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3A264B-3597-4BE6-9195-2A58DA94AC90}" type="doc">
      <dgm:prSet loTypeId="urn:microsoft.com/office/officeart/2008/layout/CircularPictureCallout" loCatId="picture" qsTypeId="urn:microsoft.com/office/officeart/2005/8/quickstyle/simple1" qsCatId="simple" csTypeId="urn:microsoft.com/office/officeart/2005/8/colors/accent6_2" csCatId="accent6" phldr="1"/>
      <dgm:spPr/>
      <dgm:t>
        <a:bodyPr/>
        <a:lstStyle/>
        <a:p>
          <a:endParaRPr lang="en-US"/>
        </a:p>
      </dgm:t>
    </dgm:pt>
    <dgm:pt modelId="{186C47B8-5885-4B8E-8C98-483338466E1C}">
      <dgm:prSet/>
      <dgm:spPr/>
      <dgm:t>
        <a:bodyPr/>
        <a:lstStyle/>
        <a:p>
          <a:pPr rtl="0"/>
          <a:r>
            <a:rPr lang="en-US" b="1" cap="none" spc="0" baseline="0" dirty="0" err="1" smtClean="0">
              <a:ln w="6600">
                <a:solidFill>
                  <a:schemeClr val="accent2"/>
                </a:solidFill>
                <a:prstDash val="solid"/>
              </a:ln>
              <a:solidFill>
                <a:srgbClr val="FFFFFF"/>
              </a:solidFill>
              <a:effectLst>
                <a:outerShdw dist="38100" dir="2700000" algn="tl" rotWithShape="0">
                  <a:schemeClr val="accent2"/>
                </a:outerShdw>
              </a:effectLst>
            </a:rPr>
            <a:t>ἐκκλησί</a:t>
          </a:r>
          <a:r>
            <a:rPr lang="en-US" b="1" cap="none" spc="0" baseline="0" dirty="0" smtClean="0">
              <a:ln w="6600">
                <a:solidFill>
                  <a:schemeClr val="accent2"/>
                </a:solidFill>
                <a:prstDash val="solid"/>
              </a:ln>
              <a:solidFill>
                <a:srgbClr val="FFFFFF"/>
              </a:solidFill>
              <a:effectLst>
                <a:outerShdw dist="38100" dir="2700000" algn="tl" rotWithShape="0">
                  <a:schemeClr val="accent2"/>
                </a:outerShdw>
              </a:effectLst>
            </a:rPr>
            <a:t>α - Is a “Gathering” or </a:t>
          </a:r>
          <a:r>
            <a:rPr lang="en-US" b="1" i="1" cap="none" spc="0" baseline="0" dirty="0" smtClean="0">
              <a:ln w="6600">
                <a:solidFill>
                  <a:schemeClr val="accent2"/>
                </a:solidFill>
                <a:prstDash val="solid"/>
              </a:ln>
              <a:solidFill>
                <a:srgbClr val="FFFFFF"/>
              </a:solidFill>
              <a:effectLst>
                <a:outerShdw dist="38100" dir="2700000" algn="tl" rotWithShape="0">
                  <a:schemeClr val="accent2"/>
                </a:outerShdw>
              </a:effectLst>
            </a:rPr>
            <a:t>“Assembly”</a:t>
          </a:r>
          <a:r>
            <a:rPr lang="en-US" b="1" cap="none" spc="0" baseline="0" dirty="0" smtClean="0">
              <a:ln w="6600">
                <a:solidFill>
                  <a:schemeClr val="accent2"/>
                </a:solidFill>
                <a:prstDash val="solid"/>
              </a:ln>
              <a:solidFill>
                <a:srgbClr val="FFFFFF"/>
              </a:solidFill>
              <a:effectLst>
                <a:outerShdw dist="38100" dir="2700000" algn="tl" rotWithShape="0">
                  <a:schemeClr val="accent2"/>
                </a:outerShdw>
              </a:effectLst>
            </a:rPr>
            <a:t> of people.</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dgm:t>
    </dgm:pt>
    <dgm:pt modelId="{C4D1906D-1644-4A90-87F3-127FF0D78C21}" type="parTrans" cxnId="{3CBFE3E7-B0A1-46BD-A428-1FDCD25108E9}">
      <dgm:prSet/>
      <dgm:spPr/>
      <dgm:t>
        <a:bodyPr/>
        <a:lstStyle/>
        <a:p>
          <a:endParaRPr lang="en-US"/>
        </a:p>
      </dgm:t>
    </dgm:pt>
    <dgm:pt modelId="{473E947C-75A8-455B-B6D0-88D31BC53FB0}" type="sibTrans" cxnId="{3CBFE3E7-B0A1-46BD-A428-1FDCD25108E9}">
      <dgm:prSet/>
      <dgm:spPr>
        <a:blipFill rotWithShape="1">
          <a:blip xmlns:r="http://schemas.openxmlformats.org/officeDocument/2006/relationships" r:embed="rId1"/>
          <a:stretch>
            <a:fillRect/>
          </a:stretch>
        </a:blipFill>
      </dgm:spPr>
      <dgm:t>
        <a:bodyPr/>
        <a:lstStyle/>
        <a:p>
          <a:endParaRPr lang="en-US"/>
        </a:p>
      </dgm:t>
    </dgm:pt>
    <dgm:pt modelId="{41FE4BF9-C147-40CB-BDB4-F5DD625035FE}">
      <dgm:prSet/>
      <dgm:spPr/>
      <dgm:t>
        <a:bodyPr/>
        <a:lstStyle/>
        <a:p>
          <a:pPr rtl="0"/>
          <a:r>
            <a:rPr lang="en-US" baseline="0" dirty="0" smtClean="0"/>
            <a:t>“Church” is an </a:t>
          </a:r>
          <a:r>
            <a:rPr lang="en-US" i="1" baseline="0" dirty="0" smtClean="0"/>
            <a:t>imaginary</a:t>
          </a:r>
          <a:r>
            <a:rPr lang="en-US" baseline="0" dirty="0" smtClean="0"/>
            <a:t> word handed down from </a:t>
          </a:r>
          <a:r>
            <a:rPr lang="en-US" i="1" baseline="0" dirty="0" smtClean="0"/>
            <a:t>tradition</a:t>
          </a:r>
          <a:r>
            <a:rPr lang="en-US" baseline="0" dirty="0" smtClean="0"/>
            <a:t>.</a:t>
          </a:r>
          <a:endParaRPr lang="en-US" dirty="0"/>
        </a:p>
      </dgm:t>
    </dgm:pt>
    <dgm:pt modelId="{F2C79D52-2F01-4234-A222-2F75FF3E3A55}" type="parTrans" cxnId="{C87E4D19-743B-4F06-AF68-8B5A780FA741}">
      <dgm:prSet/>
      <dgm:spPr/>
      <dgm:t>
        <a:bodyPr/>
        <a:lstStyle/>
        <a:p>
          <a:endParaRPr lang="en-US"/>
        </a:p>
      </dgm:t>
    </dgm:pt>
    <dgm:pt modelId="{9D883EE2-28BD-4900-A0CA-39836A1F4556}" type="sibTrans" cxnId="{C87E4D19-743B-4F06-AF68-8B5A780FA741}">
      <dgm:prSet/>
      <dgm:spPr>
        <a:blipFill rotWithShape="1">
          <a:blip xmlns:r="http://schemas.openxmlformats.org/officeDocument/2006/relationships" r:embed="rId2"/>
          <a:stretch>
            <a:fillRect/>
          </a:stretch>
        </a:blipFill>
      </dgm:spPr>
      <dgm:t>
        <a:bodyPr/>
        <a:lstStyle/>
        <a:p>
          <a:endParaRPr lang="en-US"/>
        </a:p>
      </dgm:t>
    </dgm:pt>
    <dgm:pt modelId="{25E354F7-0DC4-4464-B33B-8E9EAA76219D}" type="pres">
      <dgm:prSet presAssocID="{E13A264B-3597-4BE6-9195-2A58DA94AC90}" presName="Name0" presStyleCnt="0">
        <dgm:presLayoutVars>
          <dgm:chMax val="7"/>
          <dgm:chPref val="7"/>
          <dgm:dir/>
        </dgm:presLayoutVars>
      </dgm:prSet>
      <dgm:spPr/>
      <dgm:t>
        <a:bodyPr/>
        <a:lstStyle/>
        <a:p>
          <a:endParaRPr lang="en-US"/>
        </a:p>
      </dgm:t>
    </dgm:pt>
    <dgm:pt modelId="{8FD67EA7-8856-452C-ADDA-F1BBB4C10D8D}" type="pres">
      <dgm:prSet presAssocID="{E13A264B-3597-4BE6-9195-2A58DA94AC90}" presName="Name1" presStyleCnt="0"/>
      <dgm:spPr/>
    </dgm:pt>
    <dgm:pt modelId="{12B35DA2-473D-4F90-8D51-AF494BD81828}" type="pres">
      <dgm:prSet presAssocID="{473E947C-75A8-455B-B6D0-88D31BC53FB0}" presName="picture_1" presStyleCnt="0"/>
      <dgm:spPr/>
    </dgm:pt>
    <dgm:pt modelId="{EF008D7F-ED3D-4CE8-BDB1-40778C7BEB09}" type="pres">
      <dgm:prSet presAssocID="{473E947C-75A8-455B-B6D0-88D31BC53FB0}" presName="pictureRepeatNode" presStyleLbl="alignImgPlace1" presStyleIdx="0" presStyleCnt="2" custScaleX="99810" custScaleY="93443"/>
      <dgm:spPr/>
      <dgm:t>
        <a:bodyPr/>
        <a:lstStyle/>
        <a:p>
          <a:endParaRPr lang="en-US"/>
        </a:p>
      </dgm:t>
    </dgm:pt>
    <dgm:pt modelId="{D0A333BC-B0FD-4413-8998-DD7B12BDBA35}" type="pres">
      <dgm:prSet presAssocID="{186C47B8-5885-4B8E-8C98-483338466E1C}" presName="text_1" presStyleLbl="node1" presStyleIdx="0" presStyleCnt="0" custScaleX="130016" custScaleY="113820">
        <dgm:presLayoutVars>
          <dgm:bulletEnabled val="1"/>
        </dgm:presLayoutVars>
      </dgm:prSet>
      <dgm:spPr/>
      <dgm:t>
        <a:bodyPr/>
        <a:lstStyle/>
        <a:p>
          <a:endParaRPr lang="en-US"/>
        </a:p>
      </dgm:t>
    </dgm:pt>
    <dgm:pt modelId="{103410B9-9652-4050-A4A0-12ABF13649FC}" type="pres">
      <dgm:prSet presAssocID="{9D883EE2-28BD-4900-A0CA-39836A1F4556}" presName="picture_2" presStyleCnt="0"/>
      <dgm:spPr/>
    </dgm:pt>
    <dgm:pt modelId="{116CE01C-BDCB-4B93-9C3D-84FEF4BC6B53}" type="pres">
      <dgm:prSet presAssocID="{9D883EE2-28BD-4900-A0CA-39836A1F4556}" presName="pictureRepeatNode" presStyleLbl="alignImgPlace1" presStyleIdx="1" presStyleCnt="2"/>
      <dgm:spPr/>
      <dgm:t>
        <a:bodyPr/>
        <a:lstStyle/>
        <a:p>
          <a:endParaRPr lang="en-US"/>
        </a:p>
      </dgm:t>
    </dgm:pt>
    <dgm:pt modelId="{A48A69D4-2879-46F1-9E31-4FE59B7E982E}" type="pres">
      <dgm:prSet presAssocID="{41FE4BF9-C147-40CB-BDB4-F5DD625035FE}" presName="line_2" presStyleLbl="parChTrans1D1" presStyleIdx="0" presStyleCnt="1"/>
      <dgm:spPr/>
    </dgm:pt>
    <dgm:pt modelId="{4CBD9AF3-16A7-4E1C-AF40-1080C9AFA4AD}" type="pres">
      <dgm:prSet presAssocID="{41FE4BF9-C147-40CB-BDB4-F5DD625035FE}" presName="textparent_2" presStyleLbl="node1" presStyleIdx="0" presStyleCnt="0"/>
      <dgm:spPr/>
    </dgm:pt>
    <dgm:pt modelId="{80F1C427-9973-4F82-97DA-BE906241F595}" type="pres">
      <dgm:prSet presAssocID="{41FE4BF9-C147-40CB-BDB4-F5DD625035FE}" presName="text_2" presStyleLbl="revTx" presStyleIdx="0" presStyleCnt="1">
        <dgm:presLayoutVars>
          <dgm:bulletEnabled val="1"/>
        </dgm:presLayoutVars>
      </dgm:prSet>
      <dgm:spPr/>
      <dgm:t>
        <a:bodyPr/>
        <a:lstStyle/>
        <a:p>
          <a:endParaRPr lang="en-US"/>
        </a:p>
      </dgm:t>
    </dgm:pt>
  </dgm:ptLst>
  <dgm:cxnLst>
    <dgm:cxn modelId="{C87E4D19-743B-4F06-AF68-8B5A780FA741}" srcId="{E13A264B-3597-4BE6-9195-2A58DA94AC90}" destId="{41FE4BF9-C147-40CB-BDB4-F5DD625035FE}" srcOrd="1" destOrd="0" parTransId="{F2C79D52-2F01-4234-A222-2F75FF3E3A55}" sibTransId="{9D883EE2-28BD-4900-A0CA-39836A1F4556}"/>
    <dgm:cxn modelId="{1F61DEAC-3E7A-413F-8921-613C7F869768}" type="presOf" srcId="{E13A264B-3597-4BE6-9195-2A58DA94AC90}" destId="{25E354F7-0DC4-4464-B33B-8E9EAA76219D}" srcOrd="0" destOrd="0" presId="urn:microsoft.com/office/officeart/2008/layout/CircularPictureCallout"/>
    <dgm:cxn modelId="{369F9F51-F11C-4828-B0B8-AE258DDEC98A}" type="presOf" srcId="{41FE4BF9-C147-40CB-BDB4-F5DD625035FE}" destId="{80F1C427-9973-4F82-97DA-BE906241F595}" srcOrd="0" destOrd="0" presId="urn:microsoft.com/office/officeart/2008/layout/CircularPictureCallout"/>
    <dgm:cxn modelId="{CDC486F5-E35F-4D26-A038-09403869579D}" type="presOf" srcId="{473E947C-75A8-455B-B6D0-88D31BC53FB0}" destId="{EF008D7F-ED3D-4CE8-BDB1-40778C7BEB09}" srcOrd="0" destOrd="0" presId="urn:microsoft.com/office/officeart/2008/layout/CircularPictureCallout"/>
    <dgm:cxn modelId="{E0B17261-D6FF-46A4-BC6A-33A4253C01CB}" type="presOf" srcId="{9D883EE2-28BD-4900-A0CA-39836A1F4556}" destId="{116CE01C-BDCB-4B93-9C3D-84FEF4BC6B53}" srcOrd="0" destOrd="0" presId="urn:microsoft.com/office/officeart/2008/layout/CircularPictureCallout"/>
    <dgm:cxn modelId="{12BE450E-0D6A-4554-87DF-843DA08CDB78}" type="presOf" srcId="{186C47B8-5885-4B8E-8C98-483338466E1C}" destId="{D0A333BC-B0FD-4413-8998-DD7B12BDBA35}" srcOrd="0" destOrd="0" presId="urn:microsoft.com/office/officeart/2008/layout/CircularPictureCallout"/>
    <dgm:cxn modelId="{3CBFE3E7-B0A1-46BD-A428-1FDCD25108E9}" srcId="{E13A264B-3597-4BE6-9195-2A58DA94AC90}" destId="{186C47B8-5885-4B8E-8C98-483338466E1C}" srcOrd="0" destOrd="0" parTransId="{C4D1906D-1644-4A90-87F3-127FF0D78C21}" sibTransId="{473E947C-75A8-455B-B6D0-88D31BC53FB0}"/>
    <dgm:cxn modelId="{E638B1A0-4FC5-48AC-B57E-E588EBA90347}" type="presParOf" srcId="{25E354F7-0DC4-4464-B33B-8E9EAA76219D}" destId="{8FD67EA7-8856-452C-ADDA-F1BBB4C10D8D}" srcOrd="0" destOrd="0" presId="urn:microsoft.com/office/officeart/2008/layout/CircularPictureCallout"/>
    <dgm:cxn modelId="{B7F87F2F-BC70-421F-8C0F-1EFDF1948BB4}" type="presParOf" srcId="{8FD67EA7-8856-452C-ADDA-F1BBB4C10D8D}" destId="{12B35DA2-473D-4F90-8D51-AF494BD81828}" srcOrd="0" destOrd="0" presId="urn:microsoft.com/office/officeart/2008/layout/CircularPictureCallout"/>
    <dgm:cxn modelId="{B6D5C868-A7FE-48BB-BA49-24DFC9A0BD22}" type="presParOf" srcId="{12B35DA2-473D-4F90-8D51-AF494BD81828}" destId="{EF008D7F-ED3D-4CE8-BDB1-40778C7BEB09}" srcOrd="0" destOrd="0" presId="urn:microsoft.com/office/officeart/2008/layout/CircularPictureCallout"/>
    <dgm:cxn modelId="{07ECDD74-0476-4240-9241-278EA105ACE0}" type="presParOf" srcId="{8FD67EA7-8856-452C-ADDA-F1BBB4C10D8D}" destId="{D0A333BC-B0FD-4413-8998-DD7B12BDBA35}" srcOrd="1" destOrd="0" presId="urn:microsoft.com/office/officeart/2008/layout/CircularPictureCallout"/>
    <dgm:cxn modelId="{6A611482-71BB-48A0-8027-4A189F0F9787}" type="presParOf" srcId="{8FD67EA7-8856-452C-ADDA-F1BBB4C10D8D}" destId="{103410B9-9652-4050-A4A0-12ABF13649FC}" srcOrd="2" destOrd="0" presId="urn:microsoft.com/office/officeart/2008/layout/CircularPictureCallout"/>
    <dgm:cxn modelId="{B575FA34-9364-44D9-AF86-A10F4E3173CD}" type="presParOf" srcId="{103410B9-9652-4050-A4A0-12ABF13649FC}" destId="{116CE01C-BDCB-4B93-9C3D-84FEF4BC6B53}" srcOrd="0" destOrd="0" presId="urn:microsoft.com/office/officeart/2008/layout/CircularPictureCallout"/>
    <dgm:cxn modelId="{DF9C4275-B9FF-43E3-B565-817C6A955477}" type="presParOf" srcId="{8FD67EA7-8856-452C-ADDA-F1BBB4C10D8D}" destId="{A48A69D4-2879-46F1-9E31-4FE59B7E982E}" srcOrd="3" destOrd="0" presId="urn:microsoft.com/office/officeart/2008/layout/CircularPictureCallout"/>
    <dgm:cxn modelId="{EE1115E9-7FEC-4368-ACE3-2FEBA1F6C436}" type="presParOf" srcId="{8FD67EA7-8856-452C-ADDA-F1BBB4C10D8D}" destId="{4CBD9AF3-16A7-4E1C-AF40-1080C9AFA4AD}" srcOrd="4" destOrd="0" presId="urn:microsoft.com/office/officeart/2008/layout/CircularPictureCallout"/>
    <dgm:cxn modelId="{083F8EE8-1B62-4045-819D-F9368FF20143}" type="presParOf" srcId="{4CBD9AF3-16A7-4E1C-AF40-1080C9AFA4AD}" destId="{80F1C427-9973-4F82-97DA-BE906241F595}"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89A1C35-5995-4CE4-B479-85751F8D112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D765D249-BA8D-4FD0-A572-76F1BA384AA2}">
      <dgm:prSet phldrT="[Text]"/>
      <dgm:spPr/>
      <dgm:t>
        <a:bodyPr/>
        <a:lstStyle/>
        <a:p>
          <a:r>
            <a:rPr lang="en-US" dirty="0" smtClean="0"/>
            <a:t>Reach the Lost (Mt.28:18)</a:t>
          </a:r>
          <a:endParaRPr lang="en-US" dirty="0"/>
        </a:p>
      </dgm:t>
    </dgm:pt>
    <dgm:pt modelId="{211B1037-5FFF-4A4B-ADC9-4275ED0754A0}" type="parTrans" cxnId="{9CEF8D57-5203-4BCE-939E-166923FB7D8E}">
      <dgm:prSet/>
      <dgm:spPr/>
      <dgm:t>
        <a:bodyPr/>
        <a:lstStyle/>
        <a:p>
          <a:endParaRPr lang="en-US"/>
        </a:p>
      </dgm:t>
    </dgm:pt>
    <dgm:pt modelId="{14DA099E-22C9-4B2D-92B4-91CF4442C0F3}" type="sibTrans" cxnId="{9CEF8D57-5203-4BCE-939E-166923FB7D8E}">
      <dgm:prSet/>
      <dgm:spPr/>
      <dgm:t>
        <a:bodyPr/>
        <a:lstStyle/>
        <a:p>
          <a:endParaRPr lang="en-US"/>
        </a:p>
      </dgm:t>
    </dgm:pt>
    <dgm:pt modelId="{EAF04B1F-8E60-488B-A6D0-97442565F380}">
      <dgm:prSet phldrT="[Text]"/>
      <dgm:spPr/>
      <dgm:t>
        <a:bodyPr/>
        <a:lstStyle/>
        <a:p>
          <a:r>
            <a:rPr lang="en-US" dirty="0" smtClean="0"/>
            <a:t>INCLUDES Healing, teaching, etc.</a:t>
          </a:r>
          <a:endParaRPr lang="en-US" dirty="0"/>
        </a:p>
      </dgm:t>
    </dgm:pt>
    <dgm:pt modelId="{BF72501E-5405-4ED1-B8B8-45423BBCBBD6}" type="parTrans" cxnId="{71F12E1F-E807-48C1-95ED-1EE506F62EDE}">
      <dgm:prSet/>
      <dgm:spPr/>
      <dgm:t>
        <a:bodyPr/>
        <a:lstStyle/>
        <a:p>
          <a:endParaRPr lang="en-US"/>
        </a:p>
      </dgm:t>
    </dgm:pt>
    <dgm:pt modelId="{9DB84E4D-CEDB-4922-9170-724CDCD17DA9}" type="sibTrans" cxnId="{71F12E1F-E807-48C1-95ED-1EE506F62EDE}">
      <dgm:prSet/>
      <dgm:spPr/>
      <dgm:t>
        <a:bodyPr/>
        <a:lstStyle/>
        <a:p>
          <a:endParaRPr lang="en-US"/>
        </a:p>
      </dgm:t>
    </dgm:pt>
    <dgm:pt modelId="{F1C1ED5E-1550-4068-A4A3-20418546E8C1}">
      <dgm:prSet phldrT="[Text]"/>
      <dgm:spPr/>
      <dgm:t>
        <a:bodyPr/>
        <a:lstStyle/>
        <a:p>
          <a:r>
            <a:rPr lang="en-US" dirty="0" smtClean="0"/>
            <a:t>INCLUDES Glorifying God</a:t>
          </a:r>
          <a:endParaRPr lang="en-US" dirty="0"/>
        </a:p>
      </dgm:t>
    </dgm:pt>
    <dgm:pt modelId="{DC48656E-6A66-4252-A4B0-366E86C83BE9}" type="parTrans" cxnId="{85F353A2-9D2D-4165-B924-C664B60A8BFE}">
      <dgm:prSet/>
      <dgm:spPr/>
      <dgm:t>
        <a:bodyPr/>
        <a:lstStyle/>
        <a:p>
          <a:endParaRPr lang="en-US"/>
        </a:p>
      </dgm:t>
    </dgm:pt>
    <dgm:pt modelId="{45606E8A-22D3-4255-BB29-CC3DD5221F6A}" type="sibTrans" cxnId="{85F353A2-9D2D-4165-B924-C664B60A8BFE}">
      <dgm:prSet/>
      <dgm:spPr/>
      <dgm:t>
        <a:bodyPr/>
        <a:lstStyle/>
        <a:p>
          <a:endParaRPr lang="en-US"/>
        </a:p>
      </dgm:t>
    </dgm:pt>
    <dgm:pt modelId="{E054D6C9-1215-4445-9360-097F09AE136C}" type="pres">
      <dgm:prSet presAssocID="{489A1C35-5995-4CE4-B479-85751F8D1122}" presName="Name0" presStyleCnt="0">
        <dgm:presLayoutVars>
          <dgm:chPref val="3"/>
          <dgm:dir/>
          <dgm:animLvl val="lvl"/>
          <dgm:resizeHandles/>
        </dgm:presLayoutVars>
      </dgm:prSet>
      <dgm:spPr/>
      <dgm:t>
        <a:bodyPr/>
        <a:lstStyle/>
        <a:p>
          <a:endParaRPr lang="en-US"/>
        </a:p>
      </dgm:t>
    </dgm:pt>
    <dgm:pt modelId="{5D142AE7-A224-4516-A8EB-5B4330C95811}" type="pres">
      <dgm:prSet presAssocID="{D765D249-BA8D-4FD0-A572-76F1BA384AA2}" presName="horFlow" presStyleCnt="0"/>
      <dgm:spPr/>
    </dgm:pt>
    <dgm:pt modelId="{CF8727C5-7E2E-423F-9AC4-54B624208C8D}" type="pres">
      <dgm:prSet presAssocID="{D765D249-BA8D-4FD0-A572-76F1BA384AA2}" presName="bigChev" presStyleLbl="node1" presStyleIdx="0" presStyleCnt="1"/>
      <dgm:spPr/>
      <dgm:t>
        <a:bodyPr/>
        <a:lstStyle/>
        <a:p>
          <a:endParaRPr lang="en-US"/>
        </a:p>
      </dgm:t>
    </dgm:pt>
    <dgm:pt modelId="{6C9689A0-E02B-4879-A848-08470EE7D533}" type="pres">
      <dgm:prSet presAssocID="{BF72501E-5405-4ED1-B8B8-45423BBCBBD6}" presName="parTrans" presStyleCnt="0"/>
      <dgm:spPr/>
    </dgm:pt>
    <dgm:pt modelId="{85FE8315-25AF-4F28-8772-70B7B11C043A}" type="pres">
      <dgm:prSet presAssocID="{EAF04B1F-8E60-488B-A6D0-97442565F380}" presName="node" presStyleLbl="alignAccFollowNode1" presStyleIdx="0" presStyleCnt="2">
        <dgm:presLayoutVars>
          <dgm:bulletEnabled val="1"/>
        </dgm:presLayoutVars>
      </dgm:prSet>
      <dgm:spPr/>
      <dgm:t>
        <a:bodyPr/>
        <a:lstStyle/>
        <a:p>
          <a:endParaRPr lang="en-US"/>
        </a:p>
      </dgm:t>
    </dgm:pt>
    <dgm:pt modelId="{3FFAE147-9C02-4705-8BD8-94A2DE79D283}" type="pres">
      <dgm:prSet presAssocID="{9DB84E4D-CEDB-4922-9170-724CDCD17DA9}" presName="sibTrans" presStyleCnt="0"/>
      <dgm:spPr/>
    </dgm:pt>
    <dgm:pt modelId="{149DDF4B-A8BC-42AD-AD28-175FE7B2B89E}" type="pres">
      <dgm:prSet presAssocID="{F1C1ED5E-1550-4068-A4A3-20418546E8C1}" presName="node" presStyleLbl="alignAccFollowNode1" presStyleIdx="1" presStyleCnt="2">
        <dgm:presLayoutVars>
          <dgm:bulletEnabled val="1"/>
        </dgm:presLayoutVars>
      </dgm:prSet>
      <dgm:spPr/>
      <dgm:t>
        <a:bodyPr/>
        <a:lstStyle/>
        <a:p>
          <a:endParaRPr lang="en-US"/>
        </a:p>
      </dgm:t>
    </dgm:pt>
  </dgm:ptLst>
  <dgm:cxnLst>
    <dgm:cxn modelId="{5D623CA6-64B8-41C5-9974-DA010C1E77BE}" type="presOf" srcId="{D765D249-BA8D-4FD0-A572-76F1BA384AA2}" destId="{CF8727C5-7E2E-423F-9AC4-54B624208C8D}" srcOrd="0" destOrd="0" presId="urn:microsoft.com/office/officeart/2005/8/layout/lProcess3"/>
    <dgm:cxn modelId="{9CEF8D57-5203-4BCE-939E-166923FB7D8E}" srcId="{489A1C35-5995-4CE4-B479-85751F8D1122}" destId="{D765D249-BA8D-4FD0-A572-76F1BA384AA2}" srcOrd="0" destOrd="0" parTransId="{211B1037-5FFF-4A4B-ADC9-4275ED0754A0}" sibTransId="{14DA099E-22C9-4B2D-92B4-91CF4442C0F3}"/>
    <dgm:cxn modelId="{85F353A2-9D2D-4165-B924-C664B60A8BFE}" srcId="{D765D249-BA8D-4FD0-A572-76F1BA384AA2}" destId="{F1C1ED5E-1550-4068-A4A3-20418546E8C1}" srcOrd="1" destOrd="0" parTransId="{DC48656E-6A66-4252-A4B0-366E86C83BE9}" sibTransId="{45606E8A-22D3-4255-BB29-CC3DD5221F6A}"/>
    <dgm:cxn modelId="{B525102E-7E70-4941-A7F8-60DD8B77BAE2}" type="presOf" srcId="{489A1C35-5995-4CE4-B479-85751F8D1122}" destId="{E054D6C9-1215-4445-9360-097F09AE136C}" srcOrd="0" destOrd="0" presId="urn:microsoft.com/office/officeart/2005/8/layout/lProcess3"/>
    <dgm:cxn modelId="{13DCE374-3789-4B12-8D4F-EDF1F3B2C4E0}" type="presOf" srcId="{EAF04B1F-8E60-488B-A6D0-97442565F380}" destId="{85FE8315-25AF-4F28-8772-70B7B11C043A}" srcOrd="0" destOrd="0" presId="urn:microsoft.com/office/officeart/2005/8/layout/lProcess3"/>
    <dgm:cxn modelId="{71F12E1F-E807-48C1-95ED-1EE506F62EDE}" srcId="{D765D249-BA8D-4FD0-A572-76F1BA384AA2}" destId="{EAF04B1F-8E60-488B-A6D0-97442565F380}" srcOrd="0" destOrd="0" parTransId="{BF72501E-5405-4ED1-B8B8-45423BBCBBD6}" sibTransId="{9DB84E4D-CEDB-4922-9170-724CDCD17DA9}"/>
    <dgm:cxn modelId="{7649DF56-1B0B-44AF-AB11-7C9950159AC1}" type="presOf" srcId="{F1C1ED5E-1550-4068-A4A3-20418546E8C1}" destId="{149DDF4B-A8BC-42AD-AD28-175FE7B2B89E}" srcOrd="0" destOrd="0" presId="urn:microsoft.com/office/officeart/2005/8/layout/lProcess3"/>
    <dgm:cxn modelId="{C07FB046-0D71-4435-A944-F32E48D655FF}" type="presParOf" srcId="{E054D6C9-1215-4445-9360-097F09AE136C}" destId="{5D142AE7-A224-4516-A8EB-5B4330C95811}" srcOrd="0" destOrd="0" presId="urn:microsoft.com/office/officeart/2005/8/layout/lProcess3"/>
    <dgm:cxn modelId="{D7019EBD-B4D8-425B-8BDC-909289044579}" type="presParOf" srcId="{5D142AE7-A224-4516-A8EB-5B4330C95811}" destId="{CF8727C5-7E2E-423F-9AC4-54B624208C8D}" srcOrd="0" destOrd="0" presId="urn:microsoft.com/office/officeart/2005/8/layout/lProcess3"/>
    <dgm:cxn modelId="{B72AEA16-2B7B-42E7-B7BF-4C087C5466C5}" type="presParOf" srcId="{5D142AE7-A224-4516-A8EB-5B4330C95811}" destId="{6C9689A0-E02B-4879-A848-08470EE7D533}" srcOrd="1" destOrd="0" presId="urn:microsoft.com/office/officeart/2005/8/layout/lProcess3"/>
    <dgm:cxn modelId="{F66820B5-9DBC-4138-AA27-A0F3D53C5FDD}" type="presParOf" srcId="{5D142AE7-A224-4516-A8EB-5B4330C95811}" destId="{85FE8315-25AF-4F28-8772-70B7B11C043A}" srcOrd="2" destOrd="0" presId="urn:microsoft.com/office/officeart/2005/8/layout/lProcess3"/>
    <dgm:cxn modelId="{D435FE2D-667C-4890-93BF-D4E9DA815C1C}" type="presParOf" srcId="{5D142AE7-A224-4516-A8EB-5B4330C95811}" destId="{3FFAE147-9C02-4705-8BD8-94A2DE79D283}" srcOrd="3" destOrd="0" presId="urn:microsoft.com/office/officeart/2005/8/layout/lProcess3"/>
    <dgm:cxn modelId="{5748918C-F8A7-46A4-89FB-DF7ABB49FFA9}" type="presParOf" srcId="{5D142AE7-A224-4516-A8EB-5B4330C95811}" destId="{149DDF4B-A8BC-42AD-AD28-175FE7B2B89E}" srcOrd="4"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147E59-B57F-4D0B-8E5D-76E311DF6332}" type="doc">
      <dgm:prSet loTypeId="urn:microsoft.com/office/officeart/2005/8/layout/process2" loCatId="process" qsTypeId="urn:microsoft.com/office/officeart/2005/8/quickstyle/simple1" qsCatId="simple" csTypeId="urn:microsoft.com/office/officeart/2005/8/colors/accent1_2" csCatId="accent1" phldr="1"/>
      <dgm:spPr/>
    </dgm:pt>
    <dgm:pt modelId="{32C98790-62D1-4D10-9E04-D371A42C4509}">
      <dgm:prSet phldrT="[Text]"/>
      <dgm:spPr/>
      <dgm:t>
        <a:bodyPr/>
        <a:lstStyle/>
        <a:p>
          <a:r>
            <a:rPr lang="en-US" dirty="0" smtClean="0"/>
            <a:t>1</a:t>
          </a:r>
          <a:r>
            <a:rPr lang="en-US" baseline="30000" dirty="0" smtClean="0"/>
            <a:t>st</a:t>
          </a:r>
          <a:r>
            <a:rPr lang="en-US" dirty="0" smtClean="0"/>
            <a:t> – 2</a:t>
          </a:r>
          <a:r>
            <a:rPr lang="en-US" baseline="30000" dirty="0" smtClean="0"/>
            <a:t>nd</a:t>
          </a:r>
          <a:r>
            <a:rPr lang="en-US" dirty="0" smtClean="0"/>
            <a:t> C</a:t>
          </a:r>
          <a:endParaRPr lang="en-US" dirty="0"/>
        </a:p>
      </dgm:t>
    </dgm:pt>
    <dgm:pt modelId="{B6FF7C15-B2CE-4381-97D9-E2C2EB3B1DDD}" type="parTrans" cxnId="{24AC953C-4FE0-400B-8779-E2B4D1E74FAE}">
      <dgm:prSet/>
      <dgm:spPr/>
      <dgm:t>
        <a:bodyPr/>
        <a:lstStyle/>
        <a:p>
          <a:endParaRPr lang="en-US"/>
        </a:p>
      </dgm:t>
    </dgm:pt>
    <dgm:pt modelId="{B19F5E9D-CB3F-49E0-AF45-A01E20B58DF9}" type="sibTrans" cxnId="{24AC953C-4FE0-400B-8779-E2B4D1E74FAE}">
      <dgm:prSet/>
      <dgm:spPr/>
      <dgm:t>
        <a:bodyPr/>
        <a:lstStyle/>
        <a:p>
          <a:endParaRPr lang="en-US"/>
        </a:p>
      </dgm:t>
    </dgm:pt>
    <dgm:pt modelId="{E89F76EB-4DAA-499E-BEFC-23F4B69F0D62}">
      <dgm:prSet phldrT="[Text]"/>
      <dgm:spPr/>
      <dgm:t>
        <a:bodyPr/>
        <a:lstStyle/>
        <a:p>
          <a:r>
            <a:rPr lang="en-US" dirty="0" smtClean="0"/>
            <a:t>4</a:t>
          </a:r>
          <a:r>
            <a:rPr lang="en-US" baseline="30000" dirty="0" smtClean="0"/>
            <a:t>th </a:t>
          </a:r>
          <a:r>
            <a:rPr lang="en-US" dirty="0" smtClean="0"/>
            <a:t>C</a:t>
          </a:r>
          <a:endParaRPr lang="en-US" dirty="0"/>
        </a:p>
      </dgm:t>
    </dgm:pt>
    <dgm:pt modelId="{56A70930-ED80-48BA-AC60-1EEDEAB9C9FC}" type="parTrans" cxnId="{95BAA911-2319-47EC-97F1-301BA9A09F2E}">
      <dgm:prSet/>
      <dgm:spPr/>
      <dgm:t>
        <a:bodyPr/>
        <a:lstStyle/>
        <a:p>
          <a:endParaRPr lang="en-US"/>
        </a:p>
      </dgm:t>
    </dgm:pt>
    <dgm:pt modelId="{6F440C20-F7F0-4554-90B0-3813F30601EF}" type="sibTrans" cxnId="{95BAA911-2319-47EC-97F1-301BA9A09F2E}">
      <dgm:prSet/>
      <dgm:spPr/>
      <dgm:t>
        <a:bodyPr/>
        <a:lstStyle/>
        <a:p>
          <a:endParaRPr lang="en-US"/>
        </a:p>
      </dgm:t>
    </dgm:pt>
    <dgm:pt modelId="{48558EE9-16C4-4FC5-AF86-E721D5B0ECB1}">
      <dgm:prSet phldrT="[Text]"/>
      <dgm:spPr/>
      <dgm:t>
        <a:bodyPr/>
        <a:lstStyle/>
        <a:p>
          <a:r>
            <a:rPr lang="en-US" dirty="0" smtClean="0"/>
            <a:t>5</a:t>
          </a:r>
          <a:r>
            <a:rPr lang="en-US" baseline="30000" dirty="0" smtClean="0"/>
            <a:t>th</a:t>
          </a:r>
          <a:r>
            <a:rPr lang="en-US" dirty="0" smtClean="0"/>
            <a:t> – 15</a:t>
          </a:r>
          <a:r>
            <a:rPr lang="en-US" baseline="30000" dirty="0" smtClean="0"/>
            <a:t>th</a:t>
          </a:r>
          <a:r>
            <a:rPr lang="en-US" dirty="0" smtClean="0"/>
            <a:t> C</a:t>
          </a:r>
          <a:endParaRPr lang="en-US" dirty="0"/>
        </a:p>
      </dgm:t>
    </dgm:pt>
    <dgm:pt modelId="{649EA54F-7398-43C4-BE8A-A0177409A5B8}" type="parTrans" cxnId="{66DFB200-7CE2-456D-81D8-64A5D0E5EC1F}">
      <dgm:prSet/>
      <dgm:spPr/>
      <dgm:t>
        <a:bodyPr/>
        <a:lstStyle/>
        <a:p>
          <a:endParaRPr lang="en-US"/>
        </a:p>
      </dgm:t>
    </dgm:pt>
    <dgm:pt modelId="{A0A0C6AE-EF1E-490C-B163-BD13DC06EDC8}" type="sibTrans" cxnId="{66DFB200-7CE2-456D-81D8-64A5D0E5EC1F}">
      <dgm:prSet/>
      <dgm:spPr/>
      <dgm:t>
        <a:bodyPr/>
        <a:lstStyle/>
        <a:p>
          <a:endParaRPr lang="en-US"/>
        </a:p>
      </dgm:t>
    </dgm:pt>
    <dgm:pt modelId="{8A5F0667-B2DB-484C-9393-63A2D87A153B}" type="pres">
      <dgm:prSet presAssocID="{8B147E59-B57F-4D0B-8E5D-76E311DF6332}" presName="linearFlow" presStyleCnt="0">
        <dgm:presLayoutVars>
          <dgm:resizeHandles val="exact"/>
        </dgm:presLayoutVars>
      </dgm:prSet>
      <dgm:spPr/>
    </dgm:pt>
    <dgm:pt modelId="{8D094AA7-0B71-4E8B-9BFF-4BD8123F5069}" type="pres">
      <dgm:prSet presAssocID="{32C98790-62D1-4D10-9E04-D371A42C4509}" presName="node" presStyleLbl="node1" presStyleIdx="0" presStyleCnt="3">
        <dgm:presLayoutVars>
          <dgm:bulletEnabled val="1"/>
        </dgm:presLayoutVars>
      </dgm:prSet>
      <dgm:spPr/>
      <dgm:t>
        <a:bodyPr/>
        <a:lstStyle/>
        <a:p>
          <a:endParaRPr lang="en-US"/>
        </a:p>
      </dgm:t>
    </dgm:pt>
    <dgm:pt modelId="{379C971A-766A-4F4A-BCD8-23FD9AF67E67}" type="pres">
      <dgm:prSet presAssocID="{B19F5E9D-CB3F-49E0-AF45-A01E20B58DF9}" presName="sibTrans" presStyleLbl="sibTrans2D1" presStyleIdx="0" presStyleCnt="2"/>
      <dgm:spPr/>
      <dgm:t>
        <a:bodyPr/>
        <a:lstStyle/>
        <a:p>
          <a:endParaRPr lang="en-US"/>
        </a:p>
      </dgm:t>
    </dgm:pt>
    <dgm:pt modelId="{156DBFCC-4096-4F07-AB9B-5EF5B2259572}" type="pres">
      <dgm:prSet presAssocID="{B19F5E9D-CB3F-49E0-AF45-A01E20B58DF9}" presName="connectorText" presStyleLbl="sibTrans2D1" presStyleIdx="0" presStyleCnt="2"/>
      <dgm:spPr/>
      <dgm:t>
        <a:bodyPr/>
        <a:lstStyle/>
        <a:p>
          <a:endParaRPr lang="en-US"/>
        </a:p>
      </dgm:t>
    </dgm:pt>
    <dgm:pt modelId="{B470ED5C-BC18-49F8-A5F6-1029FEB7A6FD}" type="pres">
      <dgm:prSet presAssocID="{E89F76EB-4DAA-499E-BEFC-23F4B69F0D62}" presName="node" presStyleLbl="node1" presStyleIdx="1" presStyleCnt="3">
        <dgm:presLayoutVars>
          <dgm:bulletEnabled val="1"/>
        </dgm:presLayoutVars>
      </dgm:prSet>
      <dgm:spPr/>
      <dgm:t>
        <a:bodyPr/>
        <a:lstStyle/>
        <a:p>
          <a:endParaRPr lang="en-US"/>
        </a:p>
      </dgm:t>
    </dgm:pt>
    <dgm:pt modelId="{AFF49227-7F21-4449-9E24-38746373FFAD}" type="pres">
      <dgm:prSet presAssocID="{6F440C20-F7F0-4554-90B0-3813F30601EF}" presName="sibTrans" presStyleLbl="sibTrans2D1" presStyleIdx="1" presStyleCnt="2"/>
      <dgm:spPr/>
      <dgm:t>
        <a:bodyPr/>
        <a:lstStyle/>
        <a:p>
          <a:endParaRPr lang="en-US"/>
        </a:p>
      </dgm:t>
    </dgm:pt>
    <dgm:pt modelId="{4AEC797C-19AA-4E1A-9346-6EF4DED7BA3E}" type="pres">
      <dgm:prSet presAssocID="{6F440C20-F7F0-4554-90B0-3813F30601EF}" presName="connectorText" presStyleLbl="sibTrans2D1" presStyleIdx="1" presStyleCnt="2"/>
      <dgm:spPr/>
      <dgm:t>
        <a:bodyPr/>
        <a:lstStyle/>
        <a:p>
          <a:endParaRPr lang="en-US"/>
        </a:p>
      </dgm:t>
    </dgm:pt>
    <dgm:pt modelId="{A673E2D6-00E6-432F-8B26-57F3F8D1AE42}" type="pres">
      <dgm:prSet presAssocID="{48558EE9-16C4-4FC5-AF86-E721D5B0ECB1}" presName="node" presStyleLbl="node1" presStyleIdx="2" presStyleCnt="3">
        <dgm:presLayoutVars>
          <dgm:bulletEnabled val="1"/>
        </dgm:presLayoutVars>
      </dgm:prSet>
      <dgm:spPr/>
      <dgm:t>
        <a:bodyPr/>
        <a:lstStyle/>
        <a:p>
          <a:endParaRPr lang="en-US"/>
        </a:p>
      </dgm:t>
    </dgm:pt>
  </dgm:ptLst>
  <dgm:cxnLst>
    <dgm:cxn modelId="{95BAA911-2319-47EC-97F1-301BA9A09F2E}" srcId="{8B147E59-B57F-4D0B-8E5D-76E311DF6332}" destId="{E89F76EB-4DAA-499E-BEFC-23F4B69F0D62}" srcOrd="1" destOrd="0" parTransId="{56A70930-ED80-48BA-AC60-1EEDEAB9C9FC}" sibTransId="{6F440C20-F7F0-4554-90B0-3813F30601EF}"/>
    <dgm:cxn modelId="{636C8DB2-4E85-4D3B-9436-4F408CD8D121}" type="presOf" srcId="{B19F5E9D-CB3F-49E0-AF45-A01E20B58DF9}" destId="{156DBFCC-4096-4F07-AB9B-5EF5B2259572}" srcOrd="1" destOrd="0" presId="urn:microsoft.com/office/officeart/2005/8/layout/process2"/>
    <dgm:cxn modelId="{188BADCE-5B44-4490-AB5E-0627378CE6D9}" type="presOf" srcId="{6F440C20-F7F0-4554-90B0-3813F30601EF}" destId="{AFF49227-7F21-4449-9E24-38746373FFAD}" srcOrd="0" destOrd="0" presId="urn:microsoft.com/office/officeart/2005/8/layout/process2"/>
    <dgm:cxn modelId="{24F496E0-7A7F-43D2-A2DA-9A9B9A32750F}" type="presOf" srcId="{48558EE9-16C4-4FC5-AF86-E721D5B0ECB1}" destId="{A673E2D6-00E6-432F-8B26-57F3F8D1AE42}" srcOrd="0" destOrd="0" presId="urn:microsoft.com/office/officeart/2005/8/layout/process2"/>
    <dgm:cxn modelId="{66DFB200-7CE2-456D-81D8-64A5D0E5EC1F}" srcId="{8B147E59-B57F-4D0B-8E5D-76E311DF6332}" destId="{48558EE9-16C4-4FC5-AF86-E721D5B0ECB1}" srcOrd="2" destOrd="0" parTransId="{649EA54F-7398-43C4-BE8A-A0177409A5B8}" sibTransId="{A0A0C6AE-EF1E-490C-B163-BD13DC06EDC8}"/>
    <dgm:cxn modelId="{C93F9381-8D5A-4E56-ABFB-E299C33C6945}" type="presOf" srcId="{E89F76EB-4DAA-499E-BEFC-23F4B69F0D62}" destId="{B470ED5C-BC18-49F8-A5F6-1029FEB7A6FD}" srcOrd="0" destOrd="0" presId="urn:microsoft.com/office/officeart/2005/8/layout/process2"/>
    <dgm:cxn modelId="{FCCF2076-89CB-4C6A-A50D-0B3CEA29FF4F}" type="presOf" srcId="{B19F5E9D-CB3F-49E0-AF45-A01E20B58DF9}" destId="{379C971A-766A-4F4A-BCD8-23FD9AF67E67}" srcOrd="0" destOrd="0" presId="urn:microsoft.com/office/officeart/2005/8/layout/process2"/>
    <dgm:cxn modelId="{24AC953C-4FE0-400B-8779-E2B4D1E74FAE}" srcId="{8B147E59-B57F-4D0B-8E5D-76E311DF6332}" destId="{32C98790-62D1-4D10-9E04-D371A42C4509}" srcOrd="0" destOrd="0" parTransId="{B6FF7C15-B2CE-4381-97D9-E2C2EB3B1DDD}" sibTransId="{B19F5E9D-CB3F-49E0-AF45-A01E20B58DF9}"/>
    <dgm:cxn modelId="{C3212B2A-4A7A-4B3C-85F2-FDD2137BCF3B}" type="presOf" srcId="{32C98790-62D1-4D10-9E04-D371A42C4509}" destId="{8D094AA7-0B71-4E8B-9BFF-4BD8123F5069}" srcOrd="0" destOrd="0" presId="urn:microsoft.com/office/officeart/2005/8/layout/process2"/>
    <dgm:cxn modelId="{3E980C4E-77BD-415F-8FC2-6869C1847E61}" type="presOf" srcId="{6F440C20-F7F0-4554-90B0-3813F30601EF}" destId="{4AEC797C-19AA-4E1A-9346-6EF4DED7BA3E}" srcOrd="1" destOrd="0" presId="urn:microsoft.com/office/officeart/2005/8/layout/process2"/>
    <dgm:cxn modelId="{E7207189-3FDE-4FE1-88E9-29319682E539}" type="presOf" srcId="{8B147E59-B57F-4D0B-8E5D-76E311DF6332}" destId="{8A5F0667-B2DB-484C-9393-63A2D87A153B}" srcOrd="0" destOrd="0" presId="urn:microsoft.com/office/officeart/2005/8/layout/process2"/>
    <dgm:cxn modelId="{F836E72E-E847-4FC2-A6AD-B5C60D9E493B}" type="presParOf" srcId="{8A5F0667-B2DB-484C-9393-63A2D87A153B}" destId="{8D094AA7-0B71-4E8B-9BFF-4BD8123F5069}" srcOrd="0" destOrd="0" presId="urn:microsoft.com/office/officeart/2005/8/layout/process2"/>
    <dgm:cxn modelId="{8F583C7F-04B8-4EAF-A90E-A36AB954C5A5}" type="presParOf" srcId="{8A5F0667-B2DB-484C-9393-63A2D87A153B}" destId="{379C971A-766A-4F4A-BCD8-23FD9AF67E67}" srcOrd="1" destOrd="0" presId="urn:microsoft.com/office/officeart/2005/8/layout/process2"/>
    <dgm:cxn modelId="{4DE3CDD6-C250-4314-AA13-F4BD2D8F58D6}" type="presParOf" srcId="{379C971A-766A-4F4A-BCD8-23FD9AF67E67}" destId="{156DBFCC-4096-4F07-AB9B-5EF5B2259572}" srcOrd="0" destOrd="0" presId="urn:microsoft.com/office/officeart/2005/8/layout/process2"/>
    <dgm:cxn modelId="{AA0B6D3A-20C2-4535-98AD-D1011D80646D}" type="presParOf" srcId="{8A5F0667-B2DB-484C-9393-63A2D87A153B}" destId="{B470ED5C-BC18-49F8-A5F6-1029FEB7A6FD}" srcOrd="2" destOrd="0" presId="urn:microsoft.com/office/officeart/2005/8/layout/process2"/>
    <dgm:cxn modelId="{C9D71F97-E3BF-469D-AD11-A452483DB4C7}" type="presParOf" srcId="{8A5F0667-B2DB-484C-9393-63A2D87A153B}" destId="{AFF49227-7F21-4449-9E24-38746373FFAD}" srcOrd="3" destOrd="0" presId="urn:microsoft.com/office/officeart/2005/8/layout/process2"/>
    <dgm:cxn modelId="{42B584EB-31FB-448F-AD13-14CF36DDA306}" type="presParOf" srcId="{AFF49227-7F21-4449-9E24-38746373FFAD}" destId="{4AEC797C-19AA-4E1A-9346-6EF4DED7BA3E}" srcOrd="0" destOrd="0" presId="urn:microsoft.com/office/officeart/2005/8/layout/process2"/>
    <dgm:cxn modelId="{C4A9CE0E-42E5-483B-8458-3C3707FD2795}" type="presParOf" srcId="{8A5F0667-B2DB-484C-9393-63A2D87A153B}" destId="{A673E2D6-00E6-432F-8B26-57F3F8D1AE42}"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6FC970-CC76-443A-9D2C-052FD875F631}" type="doc">
      <dgm:prSet loTypeId="urn:microsoft.com/office/officeart/2005/8/layout/StepDownProcess" loCatId="process" qsTypeId="urn:microsoft.com/office/officeart/2005/8/quickstyle/3d7" qsCatId="3D" csTypeId="urn:microsoft.com/office/officeart/2005/8/colors/accent2_2" csCatId="accent2" phldr="1"/>
      <dgm:spPr/>
      <dgm:t>
        <a:bodyPr/>
        <a:lstStyle/>
        <a:p>
          <a:endParaRPr lang="en-US"/>
        </a:p>
      </dgm:t>
    </dgm:pt>
    <dgm:pt modelId="{91E621BB-9132-4558-B393-17099E32942B}">
      <dgm:prSet phldrT="[Text]"/>
      <dgm:spPr/>
      <dgm:t>
        <a:bodyPr/>
        <a:lstStyle/>
        <a:p>
          <a:r>
            <a:rPr lang="en-US" b="1" dirty="0" smtClean="0"/>
            <a:t>Ephesus</a:t>
          </a:r>
          <a:r>
            <a:rPr lang="en-US" dirty="0" smtClean="0"/>
            <a:t>: “Lost your </a:t>
          </a:r>
          <a:r>
            <a:rPr lang="en-US" i="1" dirty="0" smtClean="0"/>
            <a:t>love</a:t>
          </a:r>
          <a:r>
            <a:rPr lang="en-US" dirty="0" smtClean="0"/>
            <a:t>”</a:t>
          </a:r>
          <a:endParaRPr lang="en-US" dirty="0"/>
        </a:p>
      </dgm:t>
    </dgm:pt>
    <dgm:pt modelId="{365BFE9C-737A-4A11-A0C0-63D6D4813AFE}" type="parTrans" cxnId="{7ADDEB7B-86B1-4DCD-AF9A-A7563A9C733F}">
      <dgm:prSet/>
      <dgm:spPr/>
      <dgm:t>
        <a:bodyPr/>
        <a:lstStyle/>
        <a:p>
          <a:endParaRPr lang="en-US"/>
        </a:p>
      </dgm:t>
    </dgm:pt>
    <dgm:pt modelId="{55EC9541-0E85-45CE-B57B-D4992EED2A05}" type="sibTrans" cxnId="{7ADDEB7B-86B1-4DCD-AF9A-A7563A9C733F}">
      <dgm:prSet/>
      <dgm:spPr/>
      <dgm:t>
        <a:bodyPr/>
        <a:lstStyle/>
        <a:p>
          <a:endParaRPr lang="en-US"/>
        </a:p>
      </dgm:t>
    </dgm:pt>
    <dgm:pt modelId="{C951FF93-F384-4F1E-B5F5-0FB5A37B77F7}">
      <dgm:prSet phldrT="[Text]"/>
      <dgm:spPr/>
      <dgm:t>
        <a:bodyPr/>
        <a:lstStyle/>
        <a:p>
          <a:r>
            <a:rPr lang="en-US" b="1" dirty="0" smtClean="0"/>
            <a:t>Pergamum</a:t>
          </a:r>
          <a:r>
            <a:rPr lang="en-US" dirty="0" smtClean="0"/>
            <a:t>: “Tolerate bad leaders”</a:t>
          </a:r>
          <a:endParaRPr lang="en-US" dirty="0"/>
        </a:p>
      </dgm:t>
    </dgm:pt>
    <dgm:pt modelId="{4E0F5581-B3B7-4B2C-8DAA-579D17672077}" type="parTrans" cxnId="{83B40872-34AB-4CA3-9F59-23F10256E8F7}">
      <dgm:prSet/>
      <dgm:spPr/>
      <dgm:t>
        <a:bodyPr/>
        <a:lstStyle/>
        <a:p>
          <a:endParaRPr lang="en-US"/>
        </a:p>
      </dgm:t>
    </dgm:pt>
    <dgm:pt modelId="{B8E979F6-81A2-478B-A68B-7D609FBA9CEC}" type="sibTrans" cxnId="{83B40872-34AB-4CA3-9F59-23F10256E8F7}">
      <dgm:prSet/>
      <dgm:spPr/>
      <dgm:t>
        <a:bodyPr/>
        <a:lstStyle/>
        <a:p>
          <a:endParaRPr lang="en-US"/>
        </a:p>
      </dgm:t>
    </dgm:pt>
    <dgm:pt modelId="{420D69DB-71D2-4F7D-826A-6F51ED0A3A30}">
      <dgm:prSet phldrT="[Text]"/>
      <dgm:spPr/>
      <dgm:t>
        <a:bodyPr/>
        <a:lstStyle/>
        <a:p>
          <a:r>
            <a:rPr lang="en-US" b="1" dirty="0" smtClean="0"/>
            <a:t>Thyatira</a:t>
          </a:r>
          <a:r>
            <a:rPr lang="en-US" dirty="0" smtClean="0"/>
            <a:t> “Embrace </a:t>
          </a:r>
          <a:r>
            <a:rPr lang="en-US" b="1" u="sng" dirty="0" smtClean="0"/>
            <a:t>evil</a:t>
          </a:r>
          <a:r>
            <a:rPr lang="en-US" dirty="0" smtClean="0"/>
            <a:t> leaders”</a:t>
          </a:r>
          <a:endParaRPr lang="en-US" dirty="0"/>
        </a:p>
      </dgm:t>
    </dgm:pt>
    <dgm:pt modelId="{448DCB8C-7B6D-4361-9B19-098F2561BA67}" type="parTrans" cxnId="{40D0F0C9-73FE-4D2E-A247-5629F72D2DCC}">
      <dgm:prSet/>
      <dgm:spPr/>
      <dgm:t>
        <a:bodyPr/>
        <a:lstStyle/>
        <a:p>
          <a:endParaRPr lang="en-US"/>
        </a:p>
      </dgm:t>
    </dgm:pt>
    <dgm:pt modelId="{500E0D58-59B6-4221-9C7D-E0589EA924D5}" type="sibTrans" cxnId="{40D0F0C9-73FE-4D2E-A247-5629F72D2DCC}">
      <dgm:prSet/>
      <dgm:spPr/>
      <dgm:t>
        <a:bodyPr/>
        <a:lstStyle/>
        <a:p>
          <a:endParaRPr lang="en-US"/>
        </a:p>
      </dgm:t>
    </dgm:pt>
    <dgm:pt modelId="{2DF9B960-B0DE-4ECA-80E0-CBC980F27502}" type="pres">
      <dgm:prSet presAssocID="{CB6FC970-CC76-443A-9D2C-052FD875F631}" presName="rootnode" presStyleCnt="0">
        <dgm:presLayoutVars>
          <dgm:chMax/>
          <dgm:chPref/>
          <dgm:dir/>
          <dgm:animLvl val="lvl"/>
        </dgm:presLayoutVars>
      </dgm:prSet>
      <dgm:spPr/>
      <dgm:t>
        <a:bodyPr/>
        <a:lstStyle/>
        <a:p>
          <a:endParaRPr lang="en-US"/>
        </a:p>
      </dgm:t>
    </dgm:pt>
    <dgm:pt modelId="{B8FCC54F-0769-40EA-A914-0474371C5699}" type="pres">
      <dgm:prSet presAssocID="{91E621BB-9132-4558-B393-17099E32942B}" presName="composite" presStyleCnt="0"/>
      <dgm:spPr/>
    </dgm:pt>
    <dgm:pt modelId="{20212667-1A1D-454E-8864-A5003CC3A68A}" type="pres">
      <dgm:prSet presAssocID="{91E621BB-9132-4558-B393-17099E32942B}" presName="bentUpArrow1" presStyleLbl="alignImgPlace1" presStyleIdx="0" presStyleCnt="2"/>
      <dgm:spPr/>
    </dgm:pt>
    <dgm:pt modelId="{98B9B15A-9AB3-48A4-8771-2010109F392B}" type="pres">
      <dgm:prSet presAssocID="{91E621BB-9132-4558-B393-17099E32942B}" presName="ParentText" presStyleLbl="node1" presStyleIdx="0" presStyleCnt="3">
        <dgm:presLayoutVars>
          <dgm:chMax val="1"/>
          <dgm:chPref val="1"/>
          <dgm:bulletEnabled val="1"/>
        </dgm:presLayoutVars>
      </dgm:prSet>
      <dgm:spPr/>
      <dgm:t>
        <a:bodyPr/>
        <a:lstStyle/>
        <a:p>
          <a:endParaRPr lang="en-US"/>
        </a:p>
      </dgm:t>
    </dgm:pt>
    <dgm:pt modelId="{CCACC0FC-B847-475B-BE1C-066E09B4C1E9}" type="pres">
      <dgm:prSet presAssocID="{91E621BB-9132-4558-B393-17099E32942B}" presName="ChildText" presStyleLbl="revTx" presStyleIdx="0" presStyleCnt="2">
        <dgm:presLayoutVars>
          <dgm:chMax val="0"/>
          <dgm:chPref val="0"/>
          <dgm:bulletEnabled val="1"/>
        </dgm:presLayoutVars>
      </dgm:prSet>
      <dgm:spPr/>
    </dgm:pt>
    <dgm:pt modelId="{6D322136-36BB-4BEC-B06C-BCE9865433B1}" type="pres">
      <dgm:prSet presAssocID="{55EC9541-0E85-45CE-B57B-D4992EED2A05}" presName="sibTrans" presStyleCnt="0"/>
      <dgm:spPr/>
    </dgm:pt>
    <dgm:pt modelId="{5C595091-5D45-4428-A907-81B4792F41C7}" type="pres">
      <dgm:prSet presAssocID="{C951FF93-F384-4F1E-B5F5-0FB5A37B77F7}" presName="composite" presStyleCnt="0"/>
      <dgm:spPr/>
    </dgm:pt>
    <dgm:pt modelId="{0299DDA0-1A4F-4897-B45A-48622B20C06B}" type="pres">
      <dgm:prSet presAssocID="{C951FF93-F384-4F1E-B5F5-0FB5A37B77F7}" presName="bentUpArrow1" presStyleLbl="alignImgPlace1" presStyleIdx="1" presStyleCnt="2"/>
      <dgm:spPr/>
    </dgm:pt>
    <dgm:pt modelId="{EC5B9EF3-DD18-4706-A4D1-CAE612EABD6A}" type="pres">
      <dgm:prSet presAssocID="{C951FF93-F384-4F1E-B5F5-0FB5A37B77F7}" presName="ParentText" presStyleLbl="node1" presStyleIdx="1" presStyleCnt="3">
        <dgm:presLayoutVars>
          <dgm:chMax val="1"/>
          <dgm:chPref val="1"/>
          <dgm:bulletEnabled val="1"/>
        </dgm:presLayoutVars>
      </dgm:prSet>
      <dgm:spPr/>
      <dgm:t>
        <a:bodyPr/>
        <a:lstStyle/>
        <a:p>
          <a:endParaRPr lang="en-US"/>
        </a:p>
      </dgm:t>
    </dgm:pt>
    <dgm:pt modelId="{3B40C8A9-3FDF-40AE-8C32-2C25ACF72188}" type="pres">
      <dgm:prSet presAssocID="{C951FF93-F384-4F1E-B5F5-0FB5A37B77F7}" presName="ChildText" presStyleLbl="revTx" presStyleIdx="1" presStyleCnt="2">
        <dgm:presLayoutVars>
          <dgm:chMax val="0"/>
          <dgm:chPref val="0"/>
          <dgm:bulletEnabled val="1"/>
        </dgm:presLayoutVars>
      </dgm:prSet>
      <dgm:spPr/>
    </dgm:pt>
    <dgm:pt modelId="{9F0F10DC-744D-4A2A-B16D-4E1874A289F2}" type="pres">
      <dgm:prSet presAssocID="{B8E979F6-81A2-478B-A68B-7D609FBA9CEC}" presName="sibTrans" presStyleCnt="0"/>
      <dgm:spPr/>
    </dgm:pt>
    <dgm:pt modelId="{5882B4AB-3E77-4501-8893-8DBA9885BA87}" type="pres">
      <dgm:prSet presAssocID="{420D69DB-71D2-4F7D-826A-6F51ED0A3A30}" presName="composite" presStyleCnt="0"/>
      <dgm:spPr/>
    </dgm:pt>
    <dgm:pt modelId="{5B27F376-3BBA-4F8B-81FE-BFFFF65B3B1A}" type="pres">
      <dgm:prSet presAssocID="{420D69DB-71D2-4F7D-826A-6F51ED0A3A30}" presName="ParentText" presStyleLbl="node1" presStyleIdx="2" presStyleCnt="3">
        <dgm:presLayoutVars>
          <dgm:chMax val="1"/>
          <dgm:chPref val="1"/>
          <dgm:bulletEnabled val="1"/>
        </dgm:presLayoutVars>
      </dgm:prSet>
      <dgm:spPr/>
      <dgm:t>
        <a:bodyPr/>
        <a:lstStyle/>
        <a:p>
          <a:endParaRPr lang="en-US"/>
        </a:p>
      </dgm:t>
    </dgm:pt>
  </dgm:ptLst>
  <dgm:cxnLst>
    <dgm:cxn modelId="{C0E668EA-DA25-4CAA-9537-A695B59D8D09}" type="presOf" srcId="{CB6FC970-CC76-443A-9D2C-052FD875F631}" destId="{2DF9B960-B0DE-4ECA-80E0-CBC980F27502}" srcOrd="0" destOrd="0" presId="urn:microsoft.com/office/officeart/2005/8/layout/StepDownProcess"/>
    <dgm:cxn modelId="{83B40872-34AB-4CA3-9F59-23F10256E8F7}" srcId="{CB6FC970-CC76-443A-9D2C-052FD875F631}" destId="{C951FF93-F384-4F1E-B5F5-0FB5A37B77F7}" srcOrd="1" destOrd="0" parTransId="{4E0F5581-B3B7-4B2C-8DAA-579D17672077}" sibTransId="{B8E979F6-81A2-478B-A68B-7D609FBA9CEC}"/>
    <dgm:cxn modelId="{A2D28B7A-C802-4392-BAC8-A4C1318E7D21}" type="presOf" srcId="{91E621BB-9132-4558-B393-17099E32942B}" destId="{98B9B15A-9AB3-48A4-8771-2010109F392B}" srcOrd="0" destOrd="0" presId="urn:microsoft.com/office/officeart/2005/8/layout/StepDownProcess"/>
    <dgm:cxn modelId="{7ADDEB7B-86B1-4DCD-AF9A-A7563A9C733F}" srcId="{CB6FC970-CC76-443A-9D2C-052FD875F631}" destId="{91E621BB-9132-4558-B393-17099E32942B}" srcOrd="0" destOrd="0" parTransId="{365BFE9C-737A-4A11-A0C0-63D6D4813AFE}" sibTransId="{55EC9541-0E85-45CE-B57B-D4992EED2A05}"/>
    <dgm:cxn modelId="{76AC41FB-6A8A-473A-A747-0A3CE88CA7BC}" type="presOf" srcId="{C951FF93-F384-4F1E-B5F5-0FB5A37B77F7}" destId="{EC5B9EF3-DD18-4706-A4D1-CAE612EABD6A}" srcOrd="0" destOrd="0" presId="urn:microsoft.com/office/officeart/2005/8/layout/StepDownProcess"/>
    <dgm:cxn modelId="{49366AE9-94A9-475B-9BCF-C183A305A752}" type="presOf" srcId="{420D69DB-71D2-4F7D-826A-6F51ED0A3A30}" destId="{5B27F376-3BBA-4F8B-81FE-BFFFF65B3B1A}" srcOrd="0" destOrd="0" presId="urn:microsoft.com/office/officeart/2005/8/layout/StepDownProcess"/>
    <dgm:cxn modelId="{40D0F0C9-73FE-4D2E-A247-5629F72D2DCC}" srcId="{CB6FC970-CC76-443A-9D2C-052FD875F631}" destId="{420D69DB-71D2-4F7D-826A-6F51ED0A3A30}" srcOrd="2" destOrd="0" parTransId="{448DCB8C-7B6D-4361-9B19-098F2561BA67}" sibTransId="{500E0D58-59B6-4221-9C7D-E0589EA924D5}"/>
    <dgm:cxn modelId="{FD9BF76F-2836-4540-882D-3CA4B4025A75}" type="presParOf" srcId="{2DF9B960-B0DE-4ECA-80E0-CBC980F27502}" destId="{B8FCC54F-0769-40EA-A914-0474371C5699}" srcOrd="0" destOrd="0" presId="urn:microsoft.com/office/officeart/2005/8/layout/StepDownProcess"/>
    <dgm:cxn modelId="{2445DB95-F464-421E-ABAA-82701C54DB4E}" type="presParOf" srcId="{B8FCC54F-0769-40EA-A914-0474371C5699}" destId="{20212667-1A1D-454E-8864-A5003CC3A68A}" srcOrd="0" destOrd="0" presId="urn:microsoft.com/office/officeart/2005/8/layout/StepDownProcess"/>
    <dgm:cxn modelId="{8A2EB0A4-7C3F-4A41-BFC1-B76394362BFB}" type="presParOf" srcId="{B8FCC54F-0769-40EA-A914-0474371C5699}" destId="{98B9B15A-9AB3-48A4-8771-2010109F392B}" srcOrd="1" destOrd="0" presId="urn:microsoft.com/office/officeart/2005/8/layout/StepDownProcess"/>
    <dgm:cxn modelId="{A5516F28-669E-4366-9CB1-DCABBEEAD5FF}" type="presParOf" srcId="{B8FCC54F-0769-40EA-A914-0474371C5699}" destId="{CCACC0FC-B847-475B-BE1C-066E09B4C1E9}" srcOrd="2" destOrd="0" presId="urn:microsoft.com/office/officeart/2005/8/layout/StepDownProcess"/>
    <dgm:cxn modelId="{5CD81B97-6F7B-4924-A43D-A05410C20C95}" type="presParOf" srcId="{2DF9B960-B0DE-4ECA-80E0-CBC980F27502}" destId="{6D322136-36BB-4BEC-B06C-BCE9865433B1}" srcOrd="1" destOrd="0" presId="urn:microsoft.com/office/officeart/2005/8/layout/StepDownProcess"/>
    <dgm:cxn modelId="{943AEACD-6451-411B-B3D1-453EBB54EEA2}" type="presParOf" srcId="{2DF9B960-B0DE-4ECA-80E0-CBC980F27502}" destId="{5C595091-5D45-4428-A907-81B4792F41C7}" srcOrd="2" destOrd="0" presId="urn:microsoft.com/office/officeart/2005/8/layout/StepDownProcess"/>
    <dgm:cxn modelId="{EC929471-7C3A-4E60-9F86-278318D1B6B3}" type="presParOf" srcId="{5C595091-5D45-4428-A907-81B4792F41C7}" destId="{0299DDA0-1A4F-4897-B45A-48622B20C06B}" srcOrd="0" destOrd="0" presId="urn:microsoft.com/office/officeart/2005/8/layout/StepDownProcess"/>
    <dgm:cxn modelId="{62050B6F-1B5F-49A7-A181-D5666B299557}" type="presParOf" srcId="{5C595091-5D45-4428-A907-81B4792F41C7}" destId="{EC5B9EF3-DD18-4706-A4D1-CAE612EABD6A}" srcOrd="1" destOrd="0" presId="urn:microsoft.com/office/officeart/2005/8/layout/StepDownProcess"/>
    <dgm:cxn modelId="{828B54EE-FAA0-4172-A1B1-551A80F8067D}" type="presParOf" srcId="{5C595091-5D45-4428-A907-81B4792F41C7}" destId="{3B40C8A9-3FDF-40AE-8C32-2C25ACF72188}" srcOrd="2" destOrd="0" presId="urn:microsoft.com/office/officeart/2005/8/layout/StepDownProcess"/>
    <dgm:cxn modelId="{28DE8105-69B8-4964-9B06-D5076E60D0AB}" type="presParOf" srcId="{2DF9B960-B0DE-4ECA-80E0-CBC980F27502}" destId="{9F0F10DC-744D-4A2A-B16D-4E1874A289F2}" srcOrd="3" destOrd="0" presId="urn:microsoft.com/office/officeart/2005/8/layout/StepDownProcess"/>
    <dgm:cxn modelId="{EAE4A387-FC5E-4B2B-9721-EAFB34C74288}" type="presParOf" srcId="{2DF9B960-B0DE-4ECA-80E0-CBC980F27502}" destId="{5882B4AB-3E77-4501-8893-8DBA9885BA87}" srcOrd="4" destOrd="0" presId="urn:microsoft.com/office/officeart/2005/8/layout/StepDownProcess"/>
    <dgm:cxn modelId="{EAC1A9B4-A3DC-40E5-A367-70DCE37230C2}" type="presParOf" srcId="{5882B4AB-3E77-4501-8893-8DBA9885BA87}" destId="{5B27F376-3BBA-4F8B-81FE-BFFFF65B3B1A}" srcOrd="0"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C768FE-C157-446C-81FC-7BFF45F40B86}" type="doc">
      <dgm:prSet loTypeId="urn:microsoft.com/office/officeart/2005/8/layout/bProcess3" loCatId="process" qsTypeId="urn:microsoft.com/office/officeart/2005/8/quickstyle/3d7" qsCatId="3D" csTypeId="urn:microsoft.com/office/officeart/2005/8/colors/accent3_2" csCatId="accent3" phldr="1"/>
      <dgm:spPr/>
      <dgm:t>
        <a:bodyPr/>
        <a:lstStyle/>
        <a:p>
          <a:endParaRPr lang="en-US"/>
        </a:p>
      </dgm:t>
    </dgm:pt>
    <dgm:pt modelId="{20726885-EFF8-4379-9260-FCEF3950DCF1}">
      <dgm:prSet phldrT="[Text]"/>
      <dgm:spPr/>
      <dgm:t>
        <a:bodyPr/>
        <a:lstStyle/>
        <a:p>
          <a:r>
            <a:rPr lang="en-US" dirty="0" smtClean="0"/>
            <a:t>Not prophetic?</a:t>
          </a:r>
          <a:endParaRPr lang="en-US" dirty="0"/>
        </a:p>
      </dgm:t>
    </dgm:pt>
    <dgm:pt modelId="{E3308A42-A633-4299-95E1-EA91DD6C7023}" type="parTrans" cxnId="{5F15BEB1-6579-4A21-ADC0-28EE9EBF6469}">
      <dgm:prSet/>
      <dgm:spPr/>
      <dgm:t>
        <a:bodyPr/>
        <a:lstStyle/>
        <a:p>
          <a:endParaRPr lang="en-US"/>
        </a:p>
      </dgm:t>
    </dgm:pt>
    <dgm:pt modelId="{BD274541-C525-4A38-992F-AA250BEE6181}" type="sibTrans" cxnId="{5F15BEB1-6579-4A21-ADC0-28EE9EBF6469}">
      <dgm:prSet/>
      <dgm:spPr/>
      <dgm:t>
        <a:bodyPr/>
        <a:lstStyle/>
        <a:p>
          <a:endParaRPr lang="en-US"/>
        </a:p>
      </dgm:t>
    </dgm:pt>
    <dgm:pt modelId="{F2ACA1DC-227D-45E7-84F2-EBF103BE6097}">
      <dgm:prSet phldrT="[Text]"/>
      <dgm:spPr/>
      <dgm:t>
        <a:bodyPr/>
        <a:lstStyle/>
        <a:p>
          <a:r>
            <a:rPr lang="en-US" dirty="0" smtClean="0"/>
            <a:t>How about “illustrative” ?</a:t>
          </a:r>
          <a:endParaRPr lang="en-US" dirty="0"/>
        </a:p>
      </dgm:t>
    </dgm:pt>
    <dgm:pt modelId="{2B3D5BB4-3878-4F49-972F-A4D5B696FA50}" type="parTrans" cxnId="{6DC6E002-FFCE-4FAB-A0E4-87BC943E7106}">
      <dgm:prSet/>
      <dgm:spPr/>
      <dgm:t>
        <a:bodyPr/>
        <a:lstStyle/>
        <a:p>
          <a:endParaRPr lang="en-US"/>
        </a:p>
      </dgm:t>
    </dgm:pt>
    <dgm:pt modelId="{A1EFEBB9-F551-4412-8A5D-DB2D8D5F783D}" type="sibTrans" cxnId="{6DC6E002-FFCE-4FAB-A0E4-87BC943E7106}">
      <dgm:prSet/>
      <dgm:spPr/>
      <dgm:t>
        <a:bodyPr/>
        <a:lstStyle/>
        <a:p>
          <a:endParaRPr lang="en-US"/>
        </a:p>
      </dgm:t>
    </dgm:pt>
    <dgm:pt modelId="{8F598E5F-F604-41CD-BDAA-E6BE636D8ADD}" type="pres">
      <dgm:prSet presAssocID="{8CC768FE-C157-446C-81FC-7BFF45F40B86}" presName="Name0" presStyleCnt="0">
        <dgm:presLayoutVars>
          <dgm:dir/>
          <dgm:resizeHandles val="exact"/>
        </dgm:presLayoutVars>
      </dgm:prSet>
      <dgm:spPr/>
      <dgm:t>
        <a:bodyPr/>
        <a:lstStyle/>
        <a:p>
          <a:endParaRPr lang="en-US"/>
        </a:p>
      </dgm:t>
    </dgm:pt>
    <dgm:pt modelId="{6B5613A9-B6A6-432D-A2E9-E5AAEC614EFA}" type="pres">
      <dgm:prSet presAssocID="{20726885-EFF8-4379-9260-FCEF3950DCF1}" presName="node" presStyleLbl="node1" presStyleIdx="0" presStyleCnt="2">
        <dgm:presLayoutVars>
          <dgm:bulletEnabled val="1"/>
        </dgm:presLayoutVars>
      </dgm:prSet>
      <dgm:spPr/>
      <dgm:t>
        <a:bodyPr/>
        <a:lstStyle/>
        <a:p>
          <a:endParaRPr lang="en-US"/>
        </a:p>
      </dgm:t>
    </dgm:pt>
    <dgm:pt modelId="{8B079750-6BCB-4D54-9EBC-48409890A1D5}" type="pres">
      <dgm:prSet presAssocID="{BD274541-C525-4A38-992F-AA250BEE6181}" presName="sibTrans" presStyleLbl="sibTrans1D1" presStyleIdx="0" presStyleCnt="1"/>
      <dgm:spPr/>
      <dgm:t>
        <a:bodyPr/>
        <a:lstStyle/>
        <a:p>
          <a:endParaRPr lang="en-US"/>
        </a:p>
      </dgm:t>
    </dgm:pt>
    <dgm:pt modelId="{B819BB07-1A57-41EC-92C8-B3437DB0D336}" type="pres">
      <dgm:prSet presAssocID="{BD274541-C525-4A38-992F-AA250BEE6181}" presName="connectorText" presStyleLbl="sibTrans1D1" presStyleIdx="0" presStyleCnt="1"/>
      <dgm:spPr/>
      <dgm:t>
        <a:bodyPr/>
        <a:lstStyle/>
        <a:p>
          <a:endParaRPr lang="en-US"/>
        </a:p>
      </dgm:t>
    </dgm:pt>
    <dgm:pt modelId="{2448A501-BA11-49BD-837E-227EE2087D02}" type="pres">
      <dgm:prSet presAssocID="{F2ACA1DC-227D-45E7-84F2-EBF103BE6097}" presName="node" presStyleLbl="node1" presStyleIdx="1" presStyleCnt="2">
        <dgm:presLayoutVars>
          <dgm:bulletEnabled val="1"/>
        </dgm:presLayoutVars>
      </dgm:prSet>
      <dgm:spPr/>
      <dgm:t>
        <a:bodyPr/>
        <a:lstStyle/>
        <a:p>
          <a:endParaRPr lang="en-US"/>
        </a:p>
      </dgm:t>
    </dgm:pt>
  </dgm:ptLst>
  <dgm:cxnLst>
    <dgm:cxn modelId="{8878A73E-EB9D-4FCB-A4CB-65674A545A09}" type="presOf" srcId="{BD274541-C525-4A38-992F-AA250BEE6181}" destId="{8B079750-6BCB-4D54-9EBC-48409890A1D5}" srcOrd="0" destOrd="0" presId="urn:microsoft.com/office/officeart/2005/8/layout/bProcess3"/>
    <dgm:cxn modelId="{2030B596-5DB4-4AF0-B2EE-72CDB51C3FC2}" type="presOf" srcId="{8CC768FE-C157-446C-81FC-7BFF45F40B86}" destId="{8F598E5F-F604-41CD-BDAA-E6BE636D8ADD}" srcOrd="0" destOrd="0" presId="urn:microsoft.com/office/officeart/2005/8/layout/bProcess3"/>
    <dgm:cxn modelId="{5F15BEB1-6579-4A21-ADC0-28EE9EBF6469}" srcId="{8CC768FE-C157-446C-81FC-7BFF45F40B86}" destId="{20726885-EFF8-4379-9260-FCEF3950DCF1}" srcOrd="0" destOrd="0" parTransId="{E3308A42-A633-4299-95E1-EA91DD6C7023}" sibTransId="{BD274541-C525-4A38-992F-AA250BEE6181}"/>
    <dgm:cxn modelId="{6DC6E002-FFCE-4FAB-A0E4-87BC943E7106}" srcId="{8CC768FE-C157-446C-81FC-7BFF45F40B86}" destId="{F2ACA1DC-227D-45E7-84F2-EBF103BE6097}" srcOrd="1" destOrd="0" parTransId="{2B3D5BB4-3878-4F49-972F-A4D5B696FA50}" sibTransId="{A1EFEBB9-F551-4412-8A5D-DB2D8D5F783D}"/>
    <dgm:cxn modelId="{C1EAD64B-22F4-4EE0-8818-3A64D12A7FD4}" type="presOf" srcId="{F2ACA1DC-227D-45E7-84F2-EBF103BE6097}" destId="{2448A501-BA11-49BD-837E-227EE2087D02}" srcOrd="0" destOrd="0" presId="urn:microsoft.com/office/officeart/2005/8/layout/bProcess3"/>
    <dgm:cxn modelId="{AB4ADB85-1A6F-4244-A6E3-E41746428E5F}" type="presOf" srcId="{BD274541-C525-4A38-992F-AA250BEE6181}" destId="{B819BB07-1A57-41EC-92C8-B3437DB0D336}" srcOrd="1" destOrd="0" presId="urn:microsoft.com/office/officeart/2005/8/layout/bProcess3"/>
    <dgm:cxn modelId="{F85A15F9-EB61-4E4B-9E4D-71EB01598299}" type="presOf" srcId="{20726885-EFF8-4379-9260-FCEF3950DCF1}" destId="{6B5613A9-B6A6-432D-A2E9-E5AAEC614EFA}" srcOrd="0" destOrd="0" presId="urn:microsoft.com/office/officeart/2005/8/layout/bProcess3"/>
    <dgm:cxn modelId="{2FE71571-E271-4C5B-B39B-6D1B0C694E9C}" type="presParOf" srcId="{8F598E5F-F604-41CD-BDAA-E6BE636D8ADD}" destId="{6B5613A9-B6A6-432D-A2E9-E5AAEC614EFA}" srcOrd="0" destOrd="0" presId="urn:microsoft.com/office/officeart/2005/8/layout/bProcess3"/>
    <dgm:cxn modelId="{68246469-24F2-4BAE-BBD4-184FBC6B4418}" type="presParOf" srcId="{8F598E5F-F604-41CD-BDAA-E6BE636D8ADD}" destId="{8B079750-6BCB-4D54-9EBC-48409890A1D5}" srcOrd="1" destOrd="0" presId="urn:microsoft.com/office/officeart/2005/8/layout/bProcess3"/>
    <dgm:cxn modelId="{33207DF4-93AA-4F78-A765-49D23E83C57A}" type="presParOf" srcId="{8B079750-6BCB-4D54-9EBC-48409890A1D5}" destId="{B819BB07-1A57-41EC-92C8-B3437DB0D336}" srcOrd="0" destOrd="0" presId="urn:microsoft.com/office/officeart/2005/8/layout/bProcess3"/>
    <dgm:cxn modelId="{901FE213-87B7-4DF9-9BB1-96CEC8824547}" type="presParOf" srcId="{8F598E5F-F604-41CD-BDAA-E6BE636D8ADD}" destId="{2448A501-BA11-49BD-837E-227EE2087D02}" srcOrd="2" destOrd="0" presId="urn:microsoft.com/office/officeart/2005/8/layout/bProcess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147E59-B57F-4D0B-8E5D-76E311DF6332}" type="doc">
      <dgm:prSet loTypeId="urn:microsoft.com/office/officeart/2005/8/layout/process2" loCatId="process" qsTypeId="urn:microsoft.com/office/officeart/2005/8/quickstyle/simple1" qsCatId="simple" csTypeId="urn:microsoft.com/office/officeart/2005/8/colors/accent1_2" csCatId="accent1" phldr="1"/>
      <dgm:spPr/>
    </dgm:pt>
    <dgm:pt modelId="{32C98790-62D1-4D10-9E04-D371A42C4509}">
      <dgm:prSet phldrT="[Text]"/>
      <dgm:spPr/>
      <dgm:t>
        <a:bodyPr/>
        <a:lstStyle/>
        <a:p>
          <a:r>
            <a:rPr lang="en-US" dirty="0" smtClean="0"/>
            <a:t>1</a:t>
          </a:r>
          <a:r>
            <a:rPr lang="en-US" baseline="30000" dirty="0" smtClean="0"/>
            <a:t>st</a:t>
          </a:r>
          <a:r>
            <a:rPr lang="en-US" dirty="0" smtClean="0"/>
            <a:t> – 2</a:t>
          </a:r>
          <a:r>
            <a:rPr lang="en-US" baseline="30000" dirty="0" smtClean="0"/>
            <a:t>nd</a:t>
          </a:r>
          <a:r>
            <a:rPr lang="en-US" dirty="0" smtClean="0"/>
            <a:t> C</a:t>
          </a:r>
          <a:endParaRPr lang="en-US" dirty="0"/>
        </a:p>
      </dgm:t>
    </dgm:pt>
    <dgm:pt modelId="{B6FF7C15-B2CE-4381-97D9-E2C2EB3B1DDD}" type="parTrans" cxnId="{24AC953C-4FE0-400B-8779-E2B4D1E74FAE}">
      <dgm:prSet/>
      <dgm:spPr/>
      <dgm:t>
        <a:bodyPr/>
        <a:lstStyle/>
        <a:p>
          <a:endParaRPr lang="en-US"/>
        </a:p>
      </dgm:t>
    </dgm:pt>
    <dgm:pt modelId="{B19F5E9D-CB3F-49E0-AF45-A01E20B58DF9}" type="sibTrans" cxnId="{24AC953C-4FE0-400B-8779-E2B4D1E74FAE}">
      <dgm:prSet/>
      <dgm:spPr/>
      <dgm:t>
        <a:bodyPr/>
        <a:lstStyle/>
        <a:p>
          <a:endParaRPr lang="en-US"/>
        </a:p>
      </dgm:t>
    </dgm:pt>
    <dgm:pt modelId="{E89F76EB-4DAA-499E-BEFC-23F4B69F0D62}">
      <dgm:prSet phldrT="[Text]"/>
      <dgm:spPr/>
      <dgm:t>
        <a:bodyPr/>
        <a:lstStyle/>
        <a:p>
          <a:r>
            <a:rPr lang="en-US" dirty="0" smtClean="0"/>
            <a:t>4</a:t>
          </a:r>
          <a:r>
            <a:rPr lang="en-US" baseline="30000" dirty="0" smtClean="0"/>
            <a:t>th </a:t>
          </a:r>
          <a:r>
            <a:rPr lang="en-US" dirty="0" smtClean="0"/>
            <a:t>C</a:t>
          </a:r>
          <a:endParaRPr lang="en-US" dirty="0"/>
        </a:p>
      </dgm:t>
    </dgm:pt>
    <dgm:pt modelId="{56A70930-ED80-48BA-AC60-1EEDEAB9C9FC}" type="parTrans" cxnId="{95BAA911-2319-47EC-97F1-301BA9A09F2E}">
      <dgm:prSet/>
      <dgm:spPr/>
      <dgm:t>
        <a:bodyPr/>
        <a:lstStyle/>
        <a:p>
          <a:endParaRPr lang="en-US"/>
        </a:p>
      </dgm:t>
    </dgm:pt>
    <dgm:pt modelId="{6F440C20-F7F0-4554-90B0-3813F30601EF}" type="sibTrans" cxnId="{95BAA911-2319-47EC-97F1-301BA9A09F2E}">
      <dgm:prSet/>
      <dgm:spPr/>
      <dgm:t>
        <a:bodyPr/>
        <a:lstStyle/>
        <a:p>
          <a:endParaRPr lang="en-US"/>
        </a:p>
      </dgm:t>
    </dgm:pt>
    <dgm:pt modelId="{48558EE9-16C4-4FC5-AF86-E721D5B0ECB1}">
      <dgm:prSet phldrT="[Text]"/>
      <dgm:spPr/>
      <dgm:t>
        <a:bodyPr/>
        <a:lstStyle/>
        <a:p>
          <a:r>
            <a:rPr lang="en-US" dirty="0" smtClean="0"/>
            <a:t>5</a:t>
          </a:r>
          <a:r>
            <a:rPr lang="en-US" baseline="30000" dirty="0" smtClean="0"/>
            <a:t>th</a:t>
          </a:r>
          <a:r>
            <a:rPr lang="en-US" dirty="0" smtClean="0"/>
            <a:t> – 15</a:t>
          </a:r>
          <a:r>
            <a:rPr lang="en-US" baseline="30000" dirty="0" smtClean="0"/>
            <a:t>th</a:t>
          </a:r>
          <a:r>
            <a:rPr lang="en-US" dirty="0" smtClean="0"/>
            <a:t> C</a:t>
          </a:r>
          <a:endParaRPr lang="en-US" dirty="0"/>
        </a:p>
      </dgm:t>
    </dgm:pt>
    <dgm:pt modelId="{649EA54F-7398-43C4-BE8A-A0177409A5B8}" type="parTrans" cxnId="{66DFB200-7CE2-456D-81D8-64A5D0E5EC1F}">
      <dgm:prSet/>
      <dgm:spPr/>
      <dgm:t>
        <a:bodyPr/>
        <a:lstStyle/>
        <a:p>
          <a:endParaRPr lang="en-US"/>
        </a:p>
      </dgm:t>
    </dgm:pt>
    <dgm:pt modelId="{A0A0C6AE-EF1E-490C-B163-BD13DC06EDC8}" type="sibTrans" cxnId="{66DFB200-7CE2-456D-81D8-64A5D0E5EC1F}">
      <dgm:prSet/>
      <dgm:spPr/>
      <dgm:t>
        <a:bodyPr/>
        <a:lstStyle/>
        <a:p>
          <a:endParaRPr lang="en-US"/>
        </a:p>
      </dgm:t>
    </dgm:pt>
    <dgm:pt modelId="{8A5F0667-B2DB-484C-9393-63A2D87A153B}" type="pres">
      <dgm:prSet presAssocID="{8B147E59-B57F-4D0B-8E5D-76E311DF6332}" presName="linearFlow" presStyleCnt="0">
        <dgm:presLayoutVars>
          <dgm:resizeHandles val="exact"/>
        </dgm:presLayoutVars>
      </dgm:prSet>
      <dgm:spPr/>
    </dgm:pt>
    <dgm:pt modelId="{8D094AA7-0B71-4E8B-9BFF-4BD8123F5069}" type="pres">
      <dgm:prSet presAssocID="{32C98790-62D1-4D10-9E04-D371A42C4509}" presName="node" presStyleLbl="node1" presStyleIdx="0" presStyleCnt="3">
        <dgm:presLayoutVars>
          <dgm:bulletEnabled val="1"/>
        </dgm:presLayoutVars>
      </dgm:prSet>
      <dgm:spPr/>
      <dgm:t>
        <a:bodyPr/>
        <a:lstStyle/>
        <a:p>
          <a:endParaRPr lang="en-US"/>
        </a:p>
      </dgm:t>
    </dgm:pt>
    <dgm:pt modelId="{379C971A-766A-4F4A-BCD8-23FD9AF67E67}" type="pres">
      <dgm:prSet presAssocID="{B19F5E9D-CB3F-49E0-AF45-A01E20B58DF9}" presName="sibTrans" presStyleLbl="sibTrans2D1" presStyleIdx="0" presStyleCnt="2"/>
      <dgm:spPr/>
      <dgm:t>
        <a:bodyPr/>
        <a:lstStyle/>
        <a:p>
          <a:endParaRPr lang="en-US"/>
        </a:p>
      </dgm:t>
    </dgm:pt>
    <dgm:pt modelId="{156DBFCC-4096-4F07-AB9B-5EF5B2259572}" type="pres">
      <dgm:prSet presAssocID="{B19F5E9D-CB3F-49E0-AF45-A01E20B58DF9}" presName="connectorText" presStyleLbl="sibTrans2D1" presStyleIdx="0" presStyleCnt="2"/>
      <dgm:spPr/>
      <dgm:t>
        <a:bodyPr/>
        <a:lstStyle/>
        <a:p>
          <a:endParaRPr lang="en-US"/>
        </a:p>
      </dgm:t>
    </dgm:pt>
    <dgm:pt modelId="{B470ED5C-BC18-49F8-A5F6-1029FEB7A6FD}" type="pres">
      <dgm:prSet presAssocID="{E89F76EB-4DAA-499E-BEFC-23F4B69F0D62}" presName="node" presStyleLbl="node1" presStyleIdx="1" presStyleCnt="3">
        <dgm:presLayoutVars>
          <dgm:bulletEnabled val="1"/>
        </dgm:presLayoutVars>
      </dgm:prSet>
      <dgm:spPr/>
      <dgm:t>
        <a:bodyPr/>
        <a:lstStyle/>
        <a:p>
          <a:endParaRPr lang="en-US"/>
        </a:p>
      </dgm:t>
    </dgm:pt>
    <dgm:pt modelId="{AFF49227-7F21-4449-9E24-38746373FFAD}" type="pres">
      <dgm:prSet presAssocID="{6F440C20-F7F0-4554-90B0-3813F30601EF}" presName="sibTrans" presStyleLbl="sibTrans2D1" presStyleIdx="1" presStyleCnt="2"/>
      <dgm:spPr/>
      <dgm:t>
        <a:bodyPr/>
        <a:lstStyle/>
        <a:p>
          <a:endParaRPr lang="en-US"/>
        </a:p>
      </dgm:t>
    </dgm:pt>
    <dgm:pt modelId="{4AEC797C-19AA-4E1A-9346-6EF4DED7BA3E}" type="pres">
      <dgm:prSet presAssocID="{6F440C20-F7F0-4554-90B0-3813F30601EF}" presName="connectorText" presStyleLbl="sibTrans2D1" presStyleIdx="1" presStyleCnt="2"/>
      <dgm:spPr/>
      <dgm:t>
        <a:bodyPr/>
        <a:lstStyle/>
        <a:p>
          <a:endParaRPr lang="en-US"/>
        </a:p>
      </dgm:t>
    </dgm:pt>
    <dgm:pt modelId="{A673E2D6-00E6-432F-8B26-57F3F8D1AE42}" type="pres">
      <dgm:prSet presAssocID="{48558EE9-16C4-4FC5-AF86-E721D5B0ECB1}" presName="node" presStyleLbl="node1" presStyleIdx="2" presStyleCnt="3">
        <dgm:presLayoutVars>
          <dgm:bulletEnabled val="1"/>
        </dgm:presLayoutVars>
      </dgm:prSet>
      <dgm:spPr/>
      <dgm:t>
        <a:bodyPr/>
        <a:lstStyle/>
        <a:p>
          <a:endParaRPr lang="en-US"/>
        </a:p>
      </dgm:t>
    </dgm:pt>
  </dgm:ptLst>
  <dgm:cxnLst>
    <dgm:cxn modelId="{95BAA911-2319-47EC-97F1-301BA9A09F2E}" srcId="{8B147E59-B57F-4D0B-8E5D-76E311DF6332}" destId="{E89F76EB-4DAA-499E-BEFC-23F4B69F0D62}" srcOrd="1" destOrd="0" parTransId="{56A70930-ED80-48BA-AC60-1EEDEAB9C9FC}" sibTransId="{6F440C20-F7F0-4554-90B0-3813F30601EF}"/>
    <dgm:cxn modelId="{636C8DB2-4E85-4D3B-9436-4F408CD8D121}" type="presOf" srcId="{B19F5E9D-CB3F-49E0-AF45-A01E20B58DF9}" destId="{156DBFCC-4096-4F07-AB9B-5EF5B2259572}" srcOrd="1" destOrd="0" presId="urn:microsoft.com/office/officeart/2005/8/layout/process2"/>
    <dgm:cxn modelId="{188BADCE-5B44-4490-AB5E-0627378CE6D9}" type="presOf" srcId="{6F440C20-F7F0-4554-90B0-3813F30601EF}" destId="{AFF49227-7F21-4449-9E24-38746373FFAD}" srcOrd="0" destOrd="0" presId="urn:microsoft.com/office/officeart/2005/8/layout/process2"/>
    <dgm:cxn modelId="{24F496E0-7A7F-43D2-A2DA-9A9B9A32750F}" type="presOf" srcId="{48558EE9-16C4-4FC5-AF86-E721D5B0ECB1}" destId="{A673E2D6-00E6-432F-8B26-57F3F8D1AE42}" srcOrd="0" destOrd="0" presId="urn:microsoft.com/office/officeart/2005/8/layout/process2"/>
    <dgm:cxn modelId="{66DFB200-7CE2-456D-81D8-64A5D0E5EC1F}" srcId="{8B147E59-B57F-4D0B-8E5D-76E311DF6332}" destId="{48558EE9-16C4-4FC5-AF86-E721D5B0ECB1}" srcOrd="2" destOrd="0" parTransId="{649EA54F-7398-43C4-BE8A-A0177409A5B8}" sibTransId="{A0A0C6AE-EF1E-490C-B163-BD13DC06EDC8}"/>
    <dgm:cxn modelId="{C93F9381-8D5A-4E56-ABFB-E299C33C6945}" type="presOf" srcId="{E89F76EB-4DAA-499E-BEFC-23F4B69F0D62}" destId="{B470ED5C-BC18-49F8-A5F6-1029FEB7A6FD}" srcOrd="0" destOrd="0" presId="urn:microsoft.com/office/officeart/2005/8/layout/process2"/>
    <dgm:cxn modelId="{FCCF2076-89CB-4C6A-A50D-0B3CEA29FF4F}" type="presOf" srcId="{B19F5E9D-CB3F-49E0-AF45-A01E20B58DF9}" destId="{379C971A-766A-4F4A-BCD8-23FD9AF67E67}" srcOrd="0" destOrd="0" presId="urn:microsoft.com/office/officeart/2005/8/layout/process2"/>
    <dgm:cxn modelId="{24AC953C-4FE0-400B-8779-E2B4D1E74FAE}" srcId="{8B147E59-B57F-4D0B-8E5D-76E311DF6332}" destId="{32C98790-62D1-4D10-9E04-D371A42C4509}" srcOrd="0" destOrd="0" parTransId="{B6FF7C15-B2CE-4381-97D9-E2C2EB3B1DDD}" sibTransId="{B19F5E9D-CB3F-49E0-AF45-A01E20B58DF9}"/>
    <dgm:cxn modelId="{C3212B2A-4A7A-4B3C-85F2-FDD2137BCF3B}" type="presOf" srcId="{32C98790-62D1-4D10-9E04-D371A42C4509}" destId="{8D094AA7-0B71-4E8B-9BFF-4BD8123F5069}" srcOrd="0" destOrd="0" presId="urn:microsoft.com/office/officeart/2005/8/layout/process2"/>
    <dgm:cxn modelId="{3E980C4E-77BD-415F-8FC2-6869C1847E61}" type="presOf" srcId="{6F440C20-F7F0-4554-90B0-3813F30601EF}" destId="{4AEC797C-19AA-4E1A-9346-6EF4DED7BA3E}" srcOrd="1" destOrd="0" presId="urn:microsoft.com/office/officeart/2005/8/layout/process2"/>
    <dgm:cxn modelId="{E7207189-3FDE-4FE1-88E9-29319682E539}" type="presOf" srcId="{8B147E59-B57F-4D0B-8E5D-76E311DF6332}" destId="{8A5F0667-B2DB-484C-9393-63A2D87A153B}" srcOrd="0" destOrd="0" presId="urn:microsoft.com/office/officeart/2005/8/layout/process2"/>
    <dgm:cxn modelId="{F836E72E-E847-4FC2-A6AD-B5C60D9E493B}" type="presParOf" srcId="{8A5F0667-B2DB-484C-9393-63A2D87A153B}" destId="{8D094AA7-0B71-4E8B-9BFF-4BD8123F5069}" srcOrd="0" destOrd="0" presId="urn:microsoft.com/office/officeart/2005/8/layout/process2"/>
    <dgm:cxn modelId="{8F583C7F-04B8-4EAF-A90E-A36AB954C5A5}" type="presParOf" srcId="{8A5F0667-B2DB-484C-9393-63A2D87A153B}" destId="{379C971A-766A-4F4A-BCD8-23FD9AF67E67}" srcOrd="1" destOrd="0" presId="urn:microsoft.com/office/officeart/2005/8/layout/process2"/>
    <dgm:cxn modelId="{4DE3CDD6-C250-4314-AA13-F4BD2D8F58D6}" type="presParOf" srcId="{379C971A-766A-4F4A-BCD8-23FD9AF67E67}" destId="{156DBFCC-4096-4F07-AB9B-5EF5B2259572}" srcOrd="0" destOrd="0" presId="urn:microsoft.com/office/officeart/2005/8/layout/process2"/>
    <dgm:cxn modelId="{AA0B6D3A-20C2-4535-98AD-D1011D80646D}" type="presParOf" srcId="{8A5F0667-B2DB-484C-9393-63A2D87A153B}" destId="{B470ED5C-BC18-49F8-A5F6-1029FEB7A6FD}" srcOrd="2" destOrd="0" presId="urn:microsoft.com/office/officeart/2005/8/layout/process2"/>
    <dgm:cxn modelId="{C9D71F97-E3BF-469D-AD11-A452483DB4C7}" type="presParOf" srcId="{8A5F0667-B2DB-484C-9393-63A2D87A153B}" destId="{AFF49227-7F21-4449-9E24-38746373FFAD}" srcOrd="3" destOrd="0" presId="urn:microsoft.com/office/officeart/2005/8/layout/process2"/>
    <dgm:cxn modelId="{42B584EB-31FB-448F-AD13-14CF36DDA306}" type="presParOf" srcId="{AFF49227-7F21-4449-9E24-38746373FFAD}" destId="{4AEC797C-19AA-4E1A-9346-6EF4DED7BA3E}" srcOrd="0" destOrd="0" presId="urn:microsoft.com/office/officeart/2005/8/layout/process2"/>
    <dgm:cxn modelId="{C4A9CE0E-42E5-483B-8458-3C3707FD2795}" type="presParOf" srcId="{8A5F0667-B2DB-484C-9393-63A2D87A153B}" destId="{A673E2D6-00E6-432F-8B26-57F3F8D1AE42}"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7008F0-680A-46E6-9E82-9FC33C1F6008}"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US"/>
        </a:p>
      </dgm:t>
    </dgm:pt>
    <dgm:pt modelId="{7FF7F98D-8DF8-42AB-BD09-F39D70408C2A}">
      <dgm:prSet phldrT="[Text]" custT="1"/>
      <dgm:spPr/>
      <dgm:t>
        <a:bodyPr/>
        <a:lstStyle/>
        <a:p>
          <a:pPr algn="r"/>
          <a:r>
            <a:rPr lang="en-US" sz="3200" dirty="0" smtClean="0"/>
            <a:t>Smyrna</a:t>
          </a:r>
          <a:endParaRPr lang="en-US" sz="3200" dirty="0"/>
        </a:p>
      </dgm:t>
    </dgm:pt>
    <dgm:pt modelId="{E7476E20-4BC9-4C6A-94C3-554DB9DE305F}" type="parTrans" cxnId="{380CA746-3B1C-404E-9714-874B4D86DFF0}">
      <dgm:prSet/>
      <dgm:spPr/>
      <dgm:t>
        <a:bodyPr/>
        <a:lstStyle/>
        <a:p>
          <a:endParaRPr lang="en-US"/>
        </a:p>
      </dgm:t>
    </dgm:pt>
    <dgm:pt modelId="{87162317-258E-40D0-9F53-D896B54D15FD}" type="sibTrans" cxnId="{380CA746-3B1C-404E-9714-874B4D86DFF0}">
      <dgm:prSet/>
      <dgm:spPr>
        <a:blipFill rotWithShape="1">
          <a:blip xmlns:r="http://schemas.openxmlformats.org/officeDocument/2006/relationships" r:embed="rId1">
            <a:duotone>
              <a:prstClr val="black"/>
              <a:schemeClr val="accent5">
                <a:tint val="45000"/>
                <a:satMod val="400000"/>
              </a:schemeClr>
            </a:duotone>
            <a:extLst>
              <a:ext uri="{BEBA8EAE-BF5A-486C-A8C5-ECC9F3942E4B}">
                <a14:imgProps xmlns:a14="http://schemas.microsoft.com/office/drawing/2010/main">
                  <a14:imgLayer r:embed="rId2">
                    <a14:imgEffect>
                      <a14:brightnessContrast bright="40000"/>
                    </a14:imgEffect>
                  </a14:imgLayer>
                </a14:imgProps>
              </a:ext>
            </a:extLst>
          </a:blip>
          <a:stretch>
            <a:fillRect/>
          </a:stretch>
        </a:blipFill>
      </dgm:spPr>
      <dgm:t>
        <a:bodyPr/>
        <a:lstStyle/>
        <a:p>
          <a:endParaRPr lang="en-US"/>
        </a:p>
      </dgm:t>
    </dgm:pt>
    <dgm:pt modelId="{38460A0C-F4AD-4B7D-9838-DD7FF7C43B3C}">
      <dgm:prSet phldrT="[Text]" custT="1"/>
      <dgm:spPr/>
      <dgm:t>
        <a:bodyPr/>
        <a:lstStyle/>
        <a:p>
          <a:pPr algn="r"/>
          <a:r>
            <a:rPr lang="en-US" sz="2400" dirty="0" smtClean="0"/>
            <a:t>The ‘Witnesses’</a:t>
          </a:r>
          <a:endParaRPr lang="en-US" sz="2400" dirty="0"/>
        </a:p>
      </dgm:t>
    </dgm:pt>
    <dgm:pt modelId="{2D978094-0B66-4167-9AE1-B4CF06575AA7}" type="parTrans" cxnId="{4271AD12-70DE-4998-8174-824A78DAC582}">
      <dgm:prSet/>
      <dgm:spPr/>
      <dgm:t>
        <a:bodyPr/>
        <a:lstStyle/>
        <a:p>
          <a:endParaRPr lang="en-US"/>
        </a:p>
      </dgm:t>
    </dgm:pt>
    <dgm:pt modelId="{78779469-5A3D-4058-A94B-9E6DEAE79033}" type="sibTrans" cxnId="{4271AD12-70DE-4998-8174-824A78DAC582}">
      <dgm:prSet/>
      <dgm:spPr/>
      <dgm:t>
        <a:bodyPr/>
        <a:lstStyle/>
        <a:p>
          <a:endParaRPr lang="en-US"/>
        </a:p>
      </dgm:t>
    </dgm:pt>
    <dgm:pt modelId="{436950BB-6833-440E-837D-56E29E8639C9}" type="pres">
      <dgm:prSet presAssocID="{DD7008F0-680A-46E6-9E82-9FC33C1F6008}" presName="Name0" presStyleCnt="0">
        <dgm:presLayoutVars>
          <dgm:chMax val="7"/>
          <dgm:chPref val="7"/>
          <dgm:dir/>
        </dgm:presLayoutVars>
      </dgm:prSet>
      <dgm:spPr/>
      <dgm:t>
        <a:bodyPr/>
        <a:lstStyle/>
        <a:p>
          <a:endParaRPr lang="en-US"/>
        </a:p>
      </dgm:t>
    </dgm:pt>
    <dgm:pt modelId="{BBBED6CB-56D6-4EFF-9D7D-91D931A2E247}" type="pres">
      <dgm:prSet presAssocID="{DD7008F0-680A-46E6-9E82-9FC33C1F6008}" presName="Name1" presStyleCnt="0"/>
      <dgm:spPr/>
    </dgm:pt>
    <dgm:pt modelId="{ABC8A717-C7D4-4D71-8E8D-074B547CB0FE}" type="pres">
      <dgm:prSet presAssocID="{87162317-258E-40D0-9F53-D896B54D15FD}" presName="picture_1" presStyleCnt="0"/>
      <dgm:spPr/>
    </dgm:pt>
    <dgm:pt modelId="{3DF96D26-5C8F-4B0D-AFDB-57BA41F33164}" type="pres">
      <dgm:prSet presAssocID="{87162317-258E-40D0-9F53-D896B54D15FD}" presName="pictureRepeatNode" presStyleLbl="alignImgPlace1" presStyleIdx="0" presStyleCnt="1"/>
      <dgm:spPr/>
      <dgm:t>
        <a:bodyPr/>
        <a:lstStyle/>
        <a:p>
          <a:endParaRPr lang="en-US"/>
        </a:p>
      </dgm:t>
    </dgm:pt>
    <dgm:pt modelId="{C5D9B2C5-B0FA-4536-95A6-A96456E64421}" type="pres">
      <dgm:prSet presAssocID="{7FF7F98D-8DF8-42AB-BD09-F39D70408C2A}" presName="text_1" presStyleLbl="node1" presStyleIdx="0" presStyleCnt="0" custScaleX="124144">
        <dgm:presLayoutVars>
          <dgm:bulletEnabled val="1"/>
        </dgm:presLayoutVars>
      </dgm:prSet>
      <dgm:spPr/>
      <dgm:t>
        <a:bodyPr/>
        <a:lstStyle/>
        <a:p>
          <a:endParaRPr lang="en-US"/>
        </a:p>
      </dgm:t>
    </dgm:pt>
  </dgm:ptLst>
  <dgm:cxnLst>
    <dgm:cxn modelId="{DB55E0C7-AA2E-40F2-9FC0-6BEA2AC8C759}" type="presOf" srcId="{87162317-258E-40D0-9F53-D896B54D15FD}" destId="{3DF96D26-5C8F-4B0D-AFDB-57BA41F33164}" srcOrd="0" destOrd="0" presId="urn:microsoft.com/office/officeart/2008/layout/CircularPictureCallout"/>
    <dgm:cxn modelId="{A318230D-AC67-4B0F-A5A3-126051FE9597}" type="presOf" srcId="{7FF7F98D-8DF8-42AB-BD09-F39D70408C2A}" destId="{C5D9B2C5-B0FA-4536-95A6-A96456E64421}" srcOrd="0" destOrd="0" presId="urn:microsoft.com/office/officeart/2008/layout/CircularPictureCallout"/>
    <dgm:cxn modelId="{4271AD12-70DE-4998-8174-824A78DAC582}" srcId="{7FF7F98D-8DF8-42AB-BD09-F39D70408C2A}" destId="{38460A0C-F4AD-4B7D-9838-DD7FF7C43B3C}" srcOrd="0" destOrd="0" parTransId="{2D978094-0B66-4167-9AE1-B4CF06575AA7}" sibTransId="{78779469-5A3D-4058-A94B-9E6DEAE79033}"/>
    <dgm:cxn modelId="{66F6F0D3-7870-47A6-8B35-48BEDCAF6831}" type="presOf" srcId="{38460A0C-F4AD-4B7D-9838-DD7FF7C43B3C}" destId="{C5D9B2C5-B0FA-4536-95A6-A96456E64421}" srcOrd="0" destOrd="1" presId="urn:microsoft.com/office/officeart/2008/layout/CircularPictureCallout"/>
    <dgm:cxn modelId="{380CA746-3B1C-404E-9714-874B4D86DFF0}" srcId="{DD7008F0-680A-46E6-9E82-9FC33C1F6008}" destId="{7FF7F98D-8DF8-42AB-BD09-F39D70408C2A}" srcOrd="0" destOrd="0" parTransId="{E7476E20-4BC9-4C6A-94C3-554DB9DE305F}" sibTransId="{87162317-258E-40D0-9F53-D896B54D15FD}"/>
    <dgm:cxn modelId="{0C73A0B5-916B-42D0-BADA-C97F28BFF9CE}" type="presOf" srcId="{DD7008F0-680A-46E6-9E82-9FC33C1F6008}" destId="{436950BB-6833-440E-837D-56E29E8639C9}" srcOrd="0" destOrd="0" presId="urn:microsoft.com/office/officeart/2008/layout/CircularPictureCallout"/>
    <dgm:cxn modelId="{74BB0B0F-A593-496C-8A87-799791540C37}" type="presParOf" srcId="{436950BB-6833-440E-837D-56E29E8639C9}" destId="{BBBED6CB-56D6-4EFF-9D7D-91D931A2E247}" srcOrd="0" destOrd="0" presId="urn:microsoft.com/office/officeart/2008/layout/CircularPictureCallout"/>
    <dgm:cxn modelId="{369629BF-4127-4D03-8260-7747451B2C47}" type="presParOf" srcId="{BBBED6CB-56D6-4EFF-9D7D-91D931A2E247}" destId="{ABC8A717-C7D4-4D71-8E8D-074B547CB0FE}" srcOrd="0" destOrd="0" presId="urn:microsoft.com/office/officeart/2008/layout/CircularPictureCallout"/>
    <dgm:cxn modelId="{519EE42F-E63F-4A84-862B-7DC7EFDA8DEF}" type="presParOf" srcId="{ABC8A717-C7D4-4D71-8E8D-074B547CB0FE}" destId="{3DF96D26-5C8F-4B0D-AFDB-57BA41F33164}" srcOrd="0" destOrd="0" presId="urn:microsoft.com/office/officeart/2008/layout/CircularPictureCallout"/>
    <dgm:cxn modelId="{92E51B33-0127-4D9C-B3A6-F0592041F139}" type="presParOf" srcId="{BBBED6CB-56D6-4EFF-9D7D-91D931A2E247}" destId="{C5D9B2C5-B0FA-4536-95A6-A96456E64421}"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6FC970-CC76-443A-9D2C-052FD875F631}" type="doc">
      <dgm:prSet loTypeId="urn:microsoft.com/office/officeart/2005/8/layout/StepDownProcess" loCatId="process" qsTypeId="urn:microsoft.com/office/officeart/2005/8/quickstyle/3d7" qsCatId="3D" csTypeId="urn:microsoft.com/office/officeart/2005/8/colors/accent2_2" csCatId="accent2" phldr="1"/>
      <dgm:spPr/>
      <dgm:t>
        <a:bodyPr/>
        <a:lstStyle/>
        <a:p>
          <a:endParaRPr lang="en-US"/>
        </a:p>
      </dgm:t>
    </dgm:pt>
    <dgm:pt modelId="{91E621BB-9132-4558-B393-17099E32942B}">
      <dgm:prSet phldrT="[Text]"/>
      <dgm:spPr/>
      <dgm:t>
        <a:bodyPr/>
        <a:lstStyle/>
        <a:p>
          <a:r>
            <a:rPr lang="en-US" b="1" dirty="0" smtClean="0"/>
            <a:t>Ephesus</a:t>
          </a:r>
          <a:r>
            <a:rPr lang="en-US" dirty="0" smtClean="0"/>
            <a:t>: “Lost your </a:t>
          </a:r>
          <a:r>
            <a:rPr lang="en-US" i="1" dirty="0" smtClean="0"/>
            <a:t>love</a:t>
          </a:r>
          <a:r>
            <a:rPr lang="en-US" dirty="0" smtClean="0"/>
            <a:t>”</a:t>
          </a:r>
          <a:endParaRPr lang="en-US" dirty="0"/>
        </a:p>
      </dgm:t>
    </dgm:pt>
    <dgm:pt modelId="{365BFE9C-737A-4A11-A0C0-63D6D4813AFE}" type="parTrans" cxnId="{7ADDEB7B-86B1-4DCD-AF9A-A7563A9C733F}">
      <dgm:prSet/>
      <dgm:spPr/>
      <dgm:t>
        <a:bodyPr/>
        <a:lstStyle/>
        <a:p>
          <a:endParaRPr lang="en-US"/>
        </a:p>
      </dgm:t>
    </dgm:pt>
    <dgm:pt modelId="{55EC9541-0E85-45CE-B57B-D4992EED2A05}" type="sibTrans" cxnId="{7ADDEB7B-86B1-4DCD-AF9A-A7563A9C733F}">
      <dgm:prSet/>
      <dgm:spPr/>
      <dgm:t>
        <a:bodyPr/>
        <a:lstStyle/>
        <a:p>
          <a:endParaRPr lang="en-US"/>
        </a:p>
      </dgm:t>
    </dgm:pt>
    <dgm:pt modelId="{C951FF93-F384-4F1E-B5F5-0FB5A37B77F7}">
      <dgm:prSet phldrT="[Text]"/>
      <dgm:spPr/>
      <dgm:t>
        <a:bodyPr/>
        <a:lstStyle/>
        <a:p>
          <a:r>
            <a:rPr lang="en-US" b="1" dirty="0" smtClean="0"/>
            <a:t>Pergamum</a:t>
          </a:r>
          <a:r>
            <a:rPr lang="en-US" dirty="0" smtClean="0"/>
            <a:t>: “Tolerate bad leaders”</a:t>
          </a:r>
          <a:endParaRPr lang="en-US" dirty="0"/>
        </a:p>
      </dgm:t>
    </dgm:pt>
    <dgm:pt modelId="{4E0F5581-B3B7-4B2C-8DAA-579D17672077}" type="parTrans" cxnId="{83B40872-34AB-4CA3-9F59-23F10256E8F7}">
      <dgm:prSet/>
      <dgm:spPr/>
      <dgm:t>
        <a:bodyPr/>
        <a:lstStyle/>
        <a:p>
          <a:endParaRPr lang="en-US"/>
        </a:p>
      </dgm:t>
    </dgm:pt>
    <dgm:pt modelId="{B8E979F6-81A2-478B-A68B-7D609FBA9CEC}" type="sibTrans" cxnId="{83B40872-34AB-4CA3-9F59-23F10256E8F7}">
      <dgm:prSet/>
      <dgm:spPr/>
      <dgm:t>
        <a:bodyPr/>
        <a:lstStyle/>
        <a:p>
          <a:endParaRPr lang="en-US"/>
        </a:p>
      </dgm:t>
    </dgm:pt>
    <dgm:pt modelId="{420D69DB-71D2-4F7D-826A-6F51ED0A3A30}">
      <dgm:prSet phldrT="[Text]"/>
      <dgm:spPr/>
      <dgm:t>
        <a:bodyPr/>
        <a:lstStyle/>
        <a:p>
          <a:r>
            <a:rPr lang="en-US" b="1" dirty="0" smtClean="0"/>
            <a:t>Thyatira</a:t>
          </a:r>
          <a:r>
            <a:rPr lang="en-US" dirty="0" smtClean="0"/>
            <a:t> “Embrace </a:t>
          </a:r>
          <a:r>
            <a:rPr lang="en-US" b="1" u="sng" dirty="0" smtClean="0"/>
            <a:t>evil</a:t>
          </a:r>
          <a:r>
            <a:rPr lang="en-US" dirty="0" smtClean="0"/>
            <a:t> leaders”</a:t>
          </a:r>
          <a:endParaRPr lang="en-US" dirty="0"/>
        </a:p>
      </dgm:t>
    </dgm:pt>
    <dgm:pt modelId="{448DCB8C-7B6D-4361-9B19-098F2561BA67}" type="parTrans" cxnId="{40D0F0C9-73FE-4D2E-A247-5629F72D2DCC}">
      <dgm:prSet/>
      <dgm:spPr/>
      <dgm:t>
        <a:bodyPr/>
        <a:lstStyle/>
        <a:p>
          <a:endParaRPr lang="en-US"/>
        </a:p>
      </dgm:t>
    </dgm:pt>
    <dgm:pt modelId="{500E0D58-59B6-4221-9C7D-E0589EA924D5}" type="sibTrans" cxnId="{40D0F0C9-73FE-4D2E-A247-5629F72D2DCC}">
      <dgm:prSet/>
      <dgm:spPr/>
      <dgm:t>
        <a:bodyPr/>
        <a:lstStyle/>
        <a:p>
          <a:endParaRPr lang="en-US"/>
        </a:p>
      </dgm:t>
    </dgm:pt>
    <dgm:pt modelId="{2DF9B960-B0DE-4ECA-80E0-CBC980F27502}" type="pres">
      <dgm:prSet presAssocID="{CB6FC970-CC76-443A-9D2C-052FD875F631}" presName="rootnode" presStyleCnt="0">
        <dgm:presLayoutVars>
          <dgm:chMax/>
          <dgm:chPref/>
          <dgm:dir/>
          <dgm:animLvl val="lvl"/>
        </dgm:presLayoutVars>
      </dgm:prSet>
      <dgm:spPr/>
      <dgm:t>
        <a:bodyPr/>
        <a:lstStyle/>
        <a:p>
          <a:endParaRPr lang="en-US"/>
        </a:p>
      </dgm:t>
    </dgm:pt>
    <dgm:pt modelId="{B8FCC54F-0769-40EA-A914-0474371C5699}" type="pres">
      <dgm:prSet presAssocID="{91E621BB-9132-4558-B393-17099E32942B}" presName="composite" presStyleCnt="0"/>
      <dgm:spPr/>
    </dgm:pt>
    <dgm:pt modelId="{20212667-1A1D-454E-8864-A5003CC3A68A}" type="pres">
      <dgm:prSet presAssocID="{91E621BB-9132-4558-B393-17099E32942B}" presName="bentUpArrow1" presStyleLbl="alignImgPlace1" presStyleIdx="0" presStyleCnt="2"/>
      <dgm:spPr/>
    </dgm:pt>
    <dgm:pt modelId="{98B9B15A-9AB3-48A4-8771-2010109F392B}" type="pres">
      <dgm:prSet presAssocID="{91E621BB-9132-4558-B393-17099E32942B}" presName="ParentText" presStyleLbl="node1" presStyleIdx="0" presStyleCnt="3">
        <dgm:presLayoutVars>
          <dgm:chMax val="1"/>
          <dgm:chPref val="1"/>
          <dgm:bulletEnabled val="1"/>
        </dgm:presLayoutVars>
      </dgm:prSet>
      <dgm:spPr/>
      <dgm:t>
        <a:bodyPr/>
        <a:lstStyle/>
        <a:p>
          <a:endParaRPr lang="en-US"/>
        </a:p>
      </dgm:t>
    </dgm:pt>
    <dgm:pt modelId="{CCACC0FC-B847-475B-BE1C-066E09B4C1E9}" type="pres">
      <dgm:prSet presAssocID="{91E621BB-9132-4558-B393-17099E32942B}" presName="ChildText" presStyleLbl="revTx" presStyleIdx="0" presStyleCnt="2">
        <dgm:presLayoutVars>
          <dgm:chMax val="0"/>
          <dgm:chPref val="0"/>
          <dgm:bulletEnabled val="1"/>
        </dgm:presLayoutVars>
      </dgm:prSet>
      <dgm:spPr/>
    </dgm:pt>
    <dgm:pt modelId="{6D322136-36BB-4BEC-B06C-BCE9865433B1}" type="pres">
      <dgm:prSet presAssocID="{55EC9541-0E85-45CE-B57B-D4992EED2A05}" presName="sibTrans" presStyleCnt="0"/>
      <dgm:spPr/>
    </dgm:pt>
    <dgm:pt modelId="{5C595091-5D45-4428-A907-81B4792F41C7}" type="pres">
      <dgm:prSet presAssocID="{C951FF93-F384-4F1E-B5F5-0FB5A37B77F7}" presName="composite" presStyleCnt="0"/>
      <dgm:spPr/>
    </dgm:pt>
    <dgm:pt modelId="{0299DDA0-1A4F-4897-B45A-48622B20C06B}" type="pres">
      <dgm:prSet presAssocID="{C951FF93-F384-4F1E-B5F5-0FB5A37B77F7}" presName="bentUpArrow1" presStyleLbl="alignImgPlace1" presStyleIdx="1" presStyleCnt="2"/>
      <dgm:spPr/>
    </dgm:pt>
    <dgm:pt modelId="{EC5B9EF3-DD18-4706-A4D1-CAE612EABD6A}" type="pres">
      <dgm:prSet presAssocID="{C951FF93-F384-4F1E-B5F5-0FB5A37B77F7}" presName="ParentText" presStyleLbl="node1" presStyleIdx="1" presStyleCnt="3">
        <dgm:presLayoutVars>
          <dgm:chMax val="1"/>
          <dgm:chPref val="1"/>
          <dgm:bulletEnabled val="1"/>
        </dgm:presLayoutVars>
      </dgm:prSet>
      <dgm:spPr/>
      <dgm:t>
        <a:bodyPr/>
        <a:lstStyle/>
        <a:p>
          <a:endParaRPr lang="en-US"/>
        </a:p>
      </dgm:t>
    </dgm:pt>
    <dgm:pt modelId="{3B40C8A9-3FDF-40AE-8C32-2C25ACF72188}" type="pres">
      <dgm:prSet presAssocID="{C951FF93-F384-4F1E-B5F5-0FB5A37B77F7}" presName="ChildText" presStyleLbl="revTx" presStyleIdx="1" presStyleCnt="2">
        <dgm:presLayoutVars>
          <dgm:chMax val="0"/>
          <dgm:chPref val="0"/>
          <dgm:bulletEnabled val="1"/>
        </dgm:presLayoutVars>
      </dgm:prSet>
      <dgm:spPr/>
    </dgm:pt>
    <dgm:pt modelId="{9F0F10DC-744D-4A2A-B16D-4E1874A289F2}" type="pres">
      <dgm:prSet presAssocID="{B8E979F6-81A2-478B-A68B-7D609FBA9CEC}" presName="sibTrans" presStyleCnt="0"/>
      <dgm:spPr/>
    </dgm:pt>
    <dgm:pt modelId="{5882B4AB-3E77-4501-8893-8DBA9885BA87}" type="pres">
      <dgm:prSet presAssocID="{420D69DB-71D2-4F7D-826A-6F51ED0A3A30}" presName="composite" presStyleCnt="0"/>
      <dgm:spPr/>
    </dgm:pt>
    <dgm:pt modelId="{5B27F376-3BBA-4F8B-81FE-BFFFF65B3B1A}" type="pres">
      <dgm:prSet presAssocID="{420D69DB-71D2-4F7D-826A-6F51ED0A3A30}" presName="ParentText" presStyleLbl="node1" presStyleIdx="2" presStyleCnt="3">
        <dgm:presLayoutVars>
          <dgm:chMax val="1"/>
          <dgm:chPref val="1"/>
          <dgm:bulletEnabled val="1"/>
        </dgm:presLayoutVars>
      </dgm:prSet>
      <dgm:spPr/>
      <dgm:t>
        <a:bodyPr/>
        <a:lstStyle/>
        <a:p>
          <a:endParaRPr lang="en-US"/>
        </a:p>
      </dgm:t>
    </dgm:pt>
  </dgm:ptLst>
  <dgm:cxnLst>
    <dgm:cxn modelId="{C0E668EA-DA25-4CAA-9537-A695B59D8D09}" type="presOf" srcId="{CB6FC970-CC76-443A-9D2C-052FD875F631}" destId="{2DF9B960-B0DE-4ECA-80E0-CBC980F27502}" srcOrd="0" destOrd="0" presId="urn:microsoft.com/office/officeart/2005/8/layout/StepDownProcess"/>
    <dgm:cxn modelId="{83B40872-34AB-4CA3-9F59-23F10256E8F7}" srcId="{CB6FC970-CC76-443A-9D2C-052FD875F631}" destId="{C951FF93-F384-4F1E-B5F5-0FB5A37B77F7}" srcOrd="1" destOrd="0" parTransId="{4E0F5581-B3B7-4B2C-8DAA-579D17672077}" sibTransId="{B8E979F6-81A2-478B-A68B-7D609FBA9CEC}"/>
    <dgm:cxn modelId="{A2D28B7A-C802-4392-BAC8-A4C1318E7D21}" type="presOf" srcId="{91E621BB-9132-4558-B393-17099E32942B}" destId="{98B9B15A-9AB3-48A4-8771-2010109F392B}" srcOrd="0" destOrd="0" presId="urn:microsoft.com/office/officeart/2005/8/layout/StepDownProcess"/>
    <dgm:cxn modelId="{7ADDEB7B-86B1-4DCD-AF9A-A7563A9C733F}" srcId="{CB6FC970-CC76-443A-9D2C-052FD875F631}" destId="{91E621BB-9132-4558-B393-17099E32942B}" srcOrd="0" destOrd="0" parTransId="{365BFE9C-737A-4A11-A0C0-63D6D4813AFE}" sibTransId="{55EC9541-0E85-45CE-B57B-D4992EED2A05}"/>
    <dgm:cxn modelId="{76AC41FB-6A8A-473A-A747-0A3CE88CA7BC}" type="presOf" srcId="{C951FF93-F384-4F1E-B5F5-0FB5A37B77F7}" destId="{EC5B9EF3-DD18-4706-A4D1-CAE612EABD6A}" srcOrd="0" destOrd="0" presId="urn:microsoft.com/office/officeart/2005/8/layout/StepDownProcess"/>
    <dgm:cxn modelId="{49366AE9-94A9-475B-9BCF-C183A305A752}" type="presOf" srcId="{420D69DB-71D2-4F7D-826A-6F51ED0A3A30}" destId="{5B27F376-3BBA-4F8B-81FE-BFFFF65B3B1A}" srcOrd="0" destOrd="0" presId="urn:microsoft.com/office/officeart/2005/8/layout/StepDownProcess"/>
    <dgm:cxn modelId="{40D0F0C9-73FE-4D2E-A247-5629F72D2DCC}" srcId="{CB6FC970-CC76-443A-9D2C-052FD875F631}" destId="{420D69DB-71D2-4F7D-826A-6F51ED0A3A30}" srcOrd="2" destOrd="0" parTransId="{448DCB8C-7B6D-4361-9B19-098F2561BA67}" sibTransId="{500E0D58-59B6-4221-9C7D-E0589EA924D5}"/>
    <dgm:cxn modelId="{FD9BF76F-2836-4540-882D-3CA4B4025A75}" type="presParOf" srcId="{2DF9B960-B0DE-4ECA-80E0-CBC980F27502}" destId="{B8FCC54F-0769-40EA-A914-0474371C5699}" srcOrd="0" destOrd="0" presId="urn:microsoft.com/office/officeart/2005/8/layout/StepDownProcess"/>
    <dgm:cxn modelId="{2445DB95-F464-421E-ABAA-82701C54DB4E}" type="presParOf" srcId="{B8FCC54F-0769-40EA-A914-0474371C5699}" destId="{20212667-1A1D-454E-8864-A5003CC3A68A}" srcOrd="0" destOrd="0" presId="urn:microsoft.com/office/officeart/2005/8/layout/StepDownProcess"/>
    <dgm:cxn modelId="{8A2EB0A4-7C3F-4A41-BFC1-B76394362BFB}" type="presParOf" srcId="{B8FCC54F-0769-40EA-A914-0474371C5699}" destId="{98B9B15A-9AB3-48A4-8771-2010109F392B}" srcOrd="1" destOrd="0" presId="urn:microsoft.com/office/officeart/2005/8/layout/StepDownProcess"/>
    <dgm:cxn modelId="{A5516F28-669E-4366-9CB1-DCABBEEAD5FF}" type="presParOf" srcId="{B8FCC54F-0769-40EA-A914-0474371C5699}" destId="{CCACC0FC-B847-475B-BE1C-066E09B4C1E9}" srcOrd="2" destOrd="0" presId="urn:microsoft.com/office/officeart/2005/8/layout/StepDownProcess"/>
    <dgm:cxn modelId="{5CD81B97-6F7B-4924-A43D-A05410C20C95}" type="presParOf" srcId="{2DF9B960-B0DE-4ECA-80E0-CBC980F27502}" destId="{6D322136-36BB-4BEC-B06C-BCE9865433B1}" srcOrd="1" destOrd="0" presId="urn:microsoft.com/office/officeart/2005/8/layout/StepDownProcess"/>
    <dgm:cxn modelId="{943AEACD-6451-411B-B3D1-453EBB54EEA2}" type="presParOf" srcId="{2DF9B960-B0DE-4ECA-80E0-CBC980F27502}" destId="{5C595091-5D45-4428-A907-81B4792F41C7}" srcOrd="2" destOrd="0" presId="urn:microsoft.com/office/officeart/2005/8/layout/StepDownProcess"/>
    <dgm:cxn modelId="{EC929471-7C3A-4E60-9F86-278318D1B6B3}" type="presParOf" srcId="{5C595091-5D45-4428-A907-81B4792F41C7}" destId="{0299DDA0-1A4F-4897-B45A-48622B20C06B}" srcOrd="0" destOrd="0" presId="urn:microsoft.com/office/officeart/2005/8/layout/StepDownProcess"/>
    <dgm:cxn modelId="{62050B6F-1B5F-49A7-A181-D5666B299557}" type="presParOf" srcId="{5C595091-5D45-4428-A907-81B4792F41C7}" destId="{EC5B9EF3-DD18-4706-A4D1-CAE612EABD6A}" srcOrd="1" destOrd="0" presId="urn:microsoft.com/office/officeart/2005/8/layout/StepDownProcess"/>
    <dgm:cxn modelId="{828B54EE-FAA0-4172-A1B1-551A80F8067D}" type="presParOf" srcId="{5C595091-5D45-4428-A907-81B4792F41C7}" destId="{3B40C8A9-3FDF-40AE-8C32-2C25ACF72188}" srcOrd="2" destOrd="0" presId="urn:microsoft.com/office/officeart/2005/8/layout/StepDownProcess"/>
    <dgm:cxn modelId="{28DE8105-69B8-4964-9B06-D5076E60D0AB}" type="presParOf" srcId="{2DF9B960-B0DE-4ECA-80E0-CBC980F27502}" destId="{9F0F10DC-744D-4A2A-B16D-4E1874A289F2}" srcOrd="3" destOrd="0" presId="urn:microsoft.com/office/officeart/2005/8/layout/StepDownProcess"/>
    <dgm:cxn modelId="{EAE4A387-FC5E-4B2B-9721-EAFB34C74288}" type="presParOf" srcId="{2DF9B960-B0DE-4ECA-80E0-CBC980F27502}" destId="{5882B4AB-3E77-4501-8893-8DBA9885BA87}" srcOrd="4" destOrd="0" presId="urn:microsoft.com/office/officeart/2005/8/layout/StepDownProcess"/>
    <dgm:cxn modelId="{EAC1A9B4-A3DC-40E5-A367-70DCE37230C2}" type="presParOf" srcId="{5882B4AB-3E77-4501-8893-8DBA9885BA87}" destId="{5B27F376-3BBA-4F8B-81FE-BFFFF65B3B1A}" srcOrd="0" destOrd="0" presId="urn:microsoft.com/office/officeart/2005/8/layout/StepDownProces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48596B1-D0DE-4F7B-BEEF-F89B3B7B76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8FC8E8-4F86-4E92-B56B-902B2B5F3416}">
      <dgm:prSet phldrT="[Text]"/>
      <dgm:spPr/>
      <dgm:t>
        <a:bodyPr/>
        <a:lstStyle/>
        <a:p>
          <a:r>
            <a:rPr lang="en-US" dirty="0" smtClean="0"/>
            <a:t>Councils /“Orthodoxy” </a:t>
          </a:r>
          <a:endParaRPr lang="en-US" dirty="0"/>
        </a:p>
      </dgm:t>
    </dgm:pt>
    <dgm:pt modelId="{47E7BC77-2769-4258-BC7C-CC0167022E78}" type="parTrans" cxnId="{ED276D70-EB39-4D62-9BDD-A9A4A029F7E2}">
      <dgm:prSet/>
      <dgm:spPr/>
      <dgm:t>
        <a:bodyPr/>
        <a:lstStyle/>
        <a:p>
          <a:endParaRPr lang="en-US"/>
        </a:p>
      </dgm:t>
    </dgm:pt>
    <dgm:pt modelId="{68D9CA4E-39FD-4DE3-B36E-ADC048901222}" type="sibTrans" cxnId="{ED276D70-EB39-4D62-9BDD-A9A4A029F7E2}">
      <dgm:prSet/>
      <dgm:spPr/>
      <dgm:t>
        <a:bodyPr/>
        <a:lstStyle/>
        <a:p>
          <a:endParaRPr lang="en-US"/>
        </a:p>
      </dgm:t>
    </dgm:pt>
    <dgm:pt modelId="{2050514A-7BEA-4834-9479-5AE797B21830}">
      <dgm:prSet phldrT="[Text]"/>
      <dgm:spPr/>
      <dgm:t>
        <a:bodyPr/>
        <a:lstStyle/>
        <a:p>
          <a:r>
            <a:rPr lang="en-US" dirty="0" smtClean="0"/>
            <a:t>“Centralized” Government</a:t>
          </a:r>
          <a:endParaRPr lang="en-US" dirty="0"/>
        </a:p>
      </dgm:t>
    </dgm:pt>
    <dgm:pt modelId="{D4B9045C-4A49-457A-905D-D2D28D245BAD}" type="parTrans" cxnId="{76CD6E86-012B-4EAF-99DB-A8EF8C7A65F1}">
      <dgm:prSet/>
      <dgm:spPr/>
      <dgm:t>
        <a:bodyPr/>
        <a:lstStyle/>
        <a:p>
          <a:endParaRPr lang="en-US"/>
        </a:p>
      </dgm:t>
    </dgm:pt>
    <dgm:pt modelId="{57CEBAE0-690D-4252-B9BE-0EE9837F17F7}" type="sibTrans" cxnId="{76CD6E86-012B-4EAF-99DB-A8EF8C7A65F1}">
      <dgm:prSet/>
      <dgm:spPr/>
      <dgm:t>
        <a:bodyPr/>
        <a:lstStyle/>
        <a:p>
          <a:endParaRPr lang="en-US"/>
        </a:p>
      </dgm:t>
    </dgm:pt>
    <dgm:pt modelId="{7A0EB3C9-CE3D-49F3-BFAC-5C76F0B9564A}">
      <dgm:prSet phldrT="[Text]"/>
      <dgm:spPr/>
      <dgm:t>
        <a:bodyPr/>
        <a:lstStyle/>
        <a:p>
          <a:r>
            <a:rPr lang="en-US" dirty="0" smtClean="0"/>
            <a:t>Pagan Superstitions</a:t>
          </a:r>
          <a:endParaRPr lang="en-US" dirty="0"/>
        </a:p>
      </dgm:t>
    </dgm:pt>
    <dgm:pt modelId="{B5C8705C-E034-437A-916B-5752C4323209}" type="parTrans" cxnId="{62C17B6D-531B-449F-922F-AAEE959C6B22}">
      <dgm:prSet/>
      <dgm:spPr/>
      <dgm:t>
        <a:bodyPr/>
        <a:lstStyle/>
        <a:p>
          <a:endParaRPr lang="en-US"/>
        </a:p>
      </dgm:t>
    </dgm:pt>
    <dgm:pt modelId="{E1DD9323-213F-4481-82B5-D62BB7D57627}" type="sibTrans" cxnId="{62C17B6D-531B-449F-922F-AAEE959C6B22}">
      <dgm:prSet/>
      <dgm:spPr/>
      <dgm:t>
        <a:bodyPr/>
        <a:lstStyle/>
        <a:p>
          <a:endParaRPr lang="en-US"/>
        </a:p>
      </dgm:t>
    </dgm:pt>
    <dgm:pt modelId="{F7830FCF-3FC9-4F46-B7DD-5F94F1741E0A}">
      <dgm:prSet phldrT="[Text]"/>
      <dgm:spPr/>
      <dgm:t>
        <a:bodyPr/>
        <a:lstStyle/>
        <a:p>
          <a:r>
            <a:rPr lang="en-US" dirty="0" smtClean="0"/>
            <a:t>Wealth / Power / Politics</a:t>
          </a:r>
          <a:endParaRPr lang="en-US" dirty="0"/>
        </a:p>
      </dgm:t>
    </dgm:pt>
    <dgm:pt modelId="{B066388C-72D5-4DE6-B62E-97A33A2FF337}" type="parTrans" cxnId="{1A1448AC-F595-4470-BB5C-13F190B91E06}">
      <dgm:prSet/>
      <dgm:spPr/>
      <dgm:t>
        <a:bodyPr/>
        <a:lstStyle/>
        <a:p>
          <a:endParaRPr lang="en-US"/>
        </a:p>
      </dgm:t>
    </dgm:pt>
    <dgm:pt modelId="{F15C17FA-1FA0-4A44-94AF-C31F04D37327}" type="sibTrans" cxnId="{1A1448AC-F595-4470-BB5C-13F190B91E06}">
      <dgm:prSet/>
      <dgm:spPr/>
      <dgm:t>
        <a:bodyPr/>
        <a:lstStyle/>
        <a:p>
          <a:endParaRPr lang="en-US"/>
        </a:p>
      </dgm:t>
    </dgm:pt>
    <dgm:pt modelId="{B87FA482-40C4-47C9-B726-3D2E5BCDED86}" type="pres">
      <dgm:prSet presAssocID="{D48596B1-D0DE-4F7B-BEEF-F89B3B7B76C2}" presName="linear" presStyleCnt="0">
        <dgm:presLayoutVars>
          <dgm:animLvl val="lvl"/>
          <dgm:resizeHandles val="exact"/>
        </dgm:presLayoutVars>
      </dgm:prSet>
      <dgm:spPr/>
      <dgm:t>
        <a:bodyPr/>
        <a:lstStyle/>
        <a:p>
          <a:endParaRPr lang="en-US"/>
        </a:p>
      </dgm:t>
    </dgm:pt>
    <dgm:pt modelId="{6D4D5227-44D5-4030-B27E-C7B9699684A5}" type="pres">
      <dgm:prSet presAssocID="{F88FC8E8-4F86-4E92-B56B-902B2B5F3416}" presName="parentText" presStyleLbl="node1" presStyleIdx="0" presStyleCnt="4">
        <dgm:presLayoutVars>
          <dgm:chMax val="0"/>
          <dgm:bulletEnabled val="1"/>
        </dgm:presLayoutVars>
      </dgm:prSet>
      <dgm:spPr/>
      <dgm:t>
        <a:bodyPr/>
        <a:lstStyle/>
        <a:p>
          <a:endParaRPr lang="en-US"/>
        </a:p>
      </dgm:t>
    </dgm:pt>
    <dgm:pt modelId="{3B98193A-23AB-4851-A3C1-71C6E7E1A364}" type="pres">
      <dgm:prSet presAssocID="{68D9CA4E-39FD-4DE3-B36E-ADC048901222}" presName="spacer" presStyleCnt="0"/>
      <dgm:spPr/>
    </dgm:pt>
    <dgm:pt modelId="{ACF5E5D5-B9CB-45D9-BD71-CF137423D82F}" type="pres">
      <dgm:prSet presAssocID="{2050514A-7BEA-4834-9479-5AE797B21830}" presName="parentText" presStyleLbl="node1" presStyleIdx="1" presStyleCnt="4">
        <dgm:presLayoutVars>
          <dgm:chMax val="0"/>
          <dgm:bulletEnabled val="1"/>
        </dgm:presLayoutVars>
      </dgm:prSet>
      <dgm:spPr/>
      <dgm:t>
        <a:bodyPr/>
        <a:lstStyle/>
        <a:p>
          <a:endParaRPr lang="en-US"/>
        </a:p>
      </dgm:t>
    </dgm:pt>
    <dgm:pt modelId="{C1A43543-9987-4CB2-AB30-74A1FFEA29E8}" type="pres">
      <dgm:prSet presAssocID="{57CEBAE0-690D-4252-B9BE-0EE9837F17F7}" presName="spacer" presStyleCnt="0"/>
      <dgm:spPr/>
    </dgm:pt>
    <dgm:pt modelId="{0CD4765E-47CA-48D0-8E5B-354BABBFAA8F}" type="pres">
      <dgm:prSet presAssocID="{7A0EB3C9-CE3D-49F3-BFAC-5C76F0B9564A}" presName="parentText" presStyleLbl="node1" presStyleIdx="2" presStyleCnt="4">
        <dgm:presLayoutVars>
          <dgm:chMax val="0"/>
          <dgm:bulletEnabled val="1"/>
        </dgm:presLayoutVars>
      </dgm:prSet>
      <dgm:spPr/>
      <dgm:t>
        <a:bodyPr/>
        <a:lstStyle/>
        <a:p>
          <a:endParaRPr lang="en-US"/>
        </a:p>
      </dgm:t>
    </dgm:pt>
    <dgm:pt modelId="{0432DD9E-60A3-467C-8426-4A77EA6DCF48}" type="pres">
      <dgm:prSet presAssocID="{E1DD9323-213F-4481-82B5-D62BB7D57627}" presName="spacer" presStyleCnt="0"/>
      <dgm:spPr/>
    </dgm:pt>
    <dgm:pt modelId="{90D553DE-F9AF-4003-99EC-85DAC8D308E4}" type="pres">
      <dgm:prSet presAssocID="{F7830FCF-3FC9-4F46-B7DD-5F94F1741E0A}" presName="parentText" presStyleLbl="node1" presStyleIdx="3" presStyleCnt="4">
        <dgm:presLayoutVars>
          <dgm:chMax val="0"/>
          <dgm:bulletEnabled val="1"/>
        </dgm:presLayoutVars>
      </dgm:prSet>
      <dgm:spPr/>
      <dgm:t>
        <a:bodyPr/>
        <a:lstStyle/>
        <a:p>
          <a:endParaRPr lang="en-US"/>
        </a:p>
      </dgm:t>
    </dgm:pt>
  </dgm:ptLst>
  <dgm:cxnLst>
    <dgm:cxn modelId="{ED276D70-EB39-4D62-9BDD-A9A4A029F7E2}" srcId="{D48596B1-D0DE-4F7B-BEEF-F89B3B7B76C2}" destId="{F88FC8E8-4F86-4E92-B56B-902B2B5F3416}" srcOrd="0" destOrd="0" parTransId="{47E7BC77-2769-4258-BC7C-CC0167022E78}" sibTransId="{68D9CA4E-39FD-4DE3-B36E-ADC048901222}"/>
    <dgm:cxn modelId="{8A873F83-0C72-4AD6-B350-6C58412A6B76}" type="presOf" srcId="{F7830FCF-3FC9-4F46-B7DD-5F94F1741E0A}" destId="{90D553DE-F9AF-4003-99EC-85DAC8D308E4}" srcOrd="0" destOrd="0" presId="urn:microsoft.com/office/officeart/2005/8/layout/vList2"/>
    <dgm:cxn modelId="{C72BC761-FE42-40FE-BF77-11487A39206C}" type="presOf" srcId="{F88FC8E8-4F86-4E92-B56B-902B2B5F3416}" destId="{6D4D5227-44D5-4030-B27E-C7B9699684A5}" srcOrd="0" destOrd="0" presId="urn:microsoft.com/office/officeart/2005/8/layout/vList2"/>
    <dgm:cxn modelId="{86B2F7B3-CC31-4248-87DC-C4DE187FEB82}" type="presOf" srcId="{2050514A-7BEA-4834-9479-5AE797B21830}" destId="{ACF5E5D5-B9CB-45D9-BD71-CF137423D82F}" srcOrd="0" destOrd="0" presId="urn:microsoft.com/office/officeart/2005/8/layout/vList2"/>
    <dgm:cxn modelId="{62C17B6D-531B-449F-922F-AAEE959C6B22}" srcId="{D48596B1-D0DE-4F7B-BEEF-F89B3B7B76C2}" destId="{7A0EB3C9-CE3D-49F3-BFAC-5C76F0B9564A}" srcOrd="2" destOrd="0" parTransId="{B5C8705C-E034-437A-916B-5752C4323209}" sibTransId="{E1DD9323-213F-4481-82B5-D62BB7D57627}"/>
    <dgm:cxn modelId="{1A1448AC-F595-4470-BB5C-13F190B91E06}" srcId="{D48596B1-D0DE-4F7B-BEEF-F89B3B7B76C2}" destId="{F7830FCF-3FC9-4F46-B7DD-5F94F1741E0A}" srcOrd="3" destOrd="0" parTransId="{B066388C-72D5-4DE6-B62E-97A33A2FF337}" sibTransId="{F15C17FA-1FA0-4A44-94AF-C31F04D37327}"/>
    <dgm:cxn modelId="{76CD6E86-012B-4EAF-99DB-A8EF8C7A65F1}" srcId="{D48596B1-D0DE-4F7B-BEEF-F89B3B7B76C2}" destId="{2050514A-7BEA-4834-9479-5AE797B21830}" srcOrd="1" destOrd="0" parTransId="{D4B9045C-4A49-457A-905D-D2D28D245BAD}" sibTransId="{57CEBAE0-690D-4252-B9BE-0EE9837F17F7}"/>
    <dgm:cxn modelId="{8C8C46DE-813B-4662-9463-6929A72D1FF3}" type="presOf" srcId="{7A0EB3C9-CE3D-49F3-BFAC-5C76F0B9564A}" destId="{0CD4765E-47CA-48D0-8E5B-354BABBFAA8F}" srcOrd="0" destOrd="0" presId="urn:microsoft.com/office/officeart/2005/8/layout/vList2"/>
    <dgm:cxn modelId="{C6C65080-ED85-4619-A15B-CBFD14010C72}" type="presOf" srcId="{D48596B1-D0DE-4F7B-BEEF-F89B3B7B76C2}" destId="{B87FA482-40C4-47C9-B726-3D2E5BCDED86}" srcOrd="0" destOrd="0" presId="urn:microsoft.com/office/officeart/2005/8/layout/vList2"/>
    <dgm:cxn modelId="{CBC06ADE-581E-4A7A-A351-6FE58F24A53F}" type="presParOf" srcId="{B87FA482-40C4-47C9-B726-3D2E5BCDED86}" destId="{6D4D5227-44D5-4030-B27E-C7B9699684A5}" srcOrd="0" destOrd="0" presId="urn:microsoft.com/office/officeart/2005/8/layout/vList2"/>
    <dgm:cxn modelId="{3EEAB474-787C-45A1-AD0B-D3D031AD28C9}" type="presParOf" srcId="{B87FA482-40C4-47C9-B726-3D2E5BCDED86}" destId="{3B98193A-23AB-4851-A3C1-71C6E7E1A364}" srcOrd="1" destOrd="0" presId="urn:microsoft.com/office/officeart/2005/8/layout/vList2"/>
    <dgm:cxn modelId="{EF39EA16-38AC-4E47-ADE8-04260055F099}" type="presParOf" srcId="{B87FA482-40C4-47C9-B726-3D2E5BCDED86}" destId="{ACF5E5D5-B9CB-45D9-BD71-CF137423D82F}" srcOrd="2" destOrd="0" presId="urn:microsoft.com/office/officeart/2005/8/layout/vList2"/>
    <dgm:cxn modelId="{CF856FE8-B2AE-4610-8747-9090761E26E6}" type="presParOf" srcId="{B87FA482-40C4-47C9-B726-3D2E5BCDED86}" destId="{C1A43543-9987-4CB2-AB30-74A1FFEA29E8}" srcOrd="3" destOrd="0" presId="urn:microsoft.com/office/officeart/2005/8/layout/vList2"/>
    <dgm:cxn modelId="{C33AFEC6-8166-4579-A675-3E7ECEB5409F}" type="presParOf" srcId="{B87FA482-40C4-47C9-B726-3D2E5BCDED86}" destId="{0CD4765E-47CA-48D0-8E5B-354BABBFAA8F}" srcOrd="4" destOrd="0" presId="urn:microsoft.com/office/officeart/2005/8/layout/vList2"/>
    <dgm:cxn modelId="{CD4F9B46-5685-4CAF-9F57-99459B414B94}" type="presParOf" srcId="{B87FA482-40C4-47C9-B726-3D2E5BCDED86}" destId="{0432DD9E-60A3-467C-8426-4A77EA6DCF48}" srcOrd="5" destOrd="0" presId="urn:microsoft.com/office/officeart/2005/8/layout/vList2"/>
    <dgm:cxn modelId="{12F3E2C6-6C1E-40D9-A633-BAC34BB1FBEF}" type="presParOf" srcId="{B87FA482-40C4-47C9-B726-3D2E5BCDED86}" destId="{90D553DE-F9AF-4003-99EC-85DAC8D308E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B0E9780-1EA3-4BCD-A695-FA2816C0CE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8064C3-ACFD-4D72-BDA6-8BA12C402D08}">
      <dgm:prSet phldrT="[Text]"/>
      <dgm:spPr/>
      <dgm:t>
        <a:bodyPr/>
        <a:lstStyle/>
        <a:p>
          <a:r>
            <a:rPr lang="en-US" dirty="0" smtClean="0"/>
            <a:t>“Alive” in “Name” Only</a:t>
          </a:r>
          <a:endParaRPr lang="en-US" dirty="0"/>
        </a:p>
      </dgm:t>
    </dgm:pt>
    <dgm:pt modelId="{66E9D241-C66C-4524-BADC-19C884355E61}" type="parTrans" cxnId="{F1164B15-B4B0-4E0B-86D1-C1D9B437B0AF}">
      <dgm:prSet/>
      <dgm:spPr/>
      <dgm:t>
        <a:bodyPr/>
        <a:lstStyle/>
        <a:p>
          <a:endParaRPr lang="en-US"/>
        </a:p>
      </dgm:t>
    </dgm:pt>
    <dgm:pt modelId="{D33A3706-DAF0-476A-9D1B-FE9CC047656F}" type="sibTrans" cxnId="{F1164B15-B4B0-4E0B-86D1-C1D9B437B0AF}">
      <dgm:prSet/>
      <dgm:spPr/>
      <dgm:t>
        <a:bodyPr/>
        <a:lstStyle/>
        <a:p>
          <a:endParaRPr lang="en-US"/>
        </a:p>
      </dgm:t>
    </dgm:pt>
    <dgm:pt modelId="{8F3E63B2-C9D6-4088-ADD9-2388DC3F8284}">
      <dgm:prSet phldrT="[Text]"/>
      <dgm:spPr/>
      <dgm:t>
        <a:bodyPr/>
        <a:lstStyle/>
        <a:p>
          <a:r>
            <a:rPr lang="en-US" dirty="0" smtClean="0"/>
            <a:t>Humming With Activity</a:t>
          </a:r>
          <a:endParaRPr lang="en-US" dirty="0"/>
        </a:p>
      </dgm:t>
    </dgm:pt>
    <dgm:pt modelId="{2B8D3635-5895-4F8B-A280-4E99A1EEF4FF}" type="parTrans" cxnId="{826D2E9E-5EC6-4BB6-B472-2E61E7F3F450}">
      <dgm:prSet/>
      <dgm:spPr/>
      <dgm:t>
        <a:bodyPr/>
        <a:lstStyle/>
        <a:p>
          <a:endParaRPr lang="en-US"/>
        </a:p>
      </dgm:t>
    </dgm:pt>
    <dgm:pt modelId="{F2514847-0EFC-4F1C-AB9E-9BCA1D9C3BCE}" type="sibTrans" cxnId="{826D2E9E-5EC6-4BB6-B472-2E61E7F3F450}">
      <dgm:prSet/>
      <dgm:spPr/>
      <dgm:t>
        <a:bodyPr/>
        <a:lstStyle/>
        <a:p>
          <a:endParaRPr lang="en-US"/>
        </a:p>
      </dgm:t>
    </dgm:pt>
    <dgm:pt modelId="{F3358B64-6373-4B3B-9814-47D7C7CB1F6A}">
      <dgm:prSet phldrT="[Text]"/>
      <dgm:spPr/>
      <dgm:t>
        <a:bodyPr/>
        <a:lstStyle/>
        <a:p>
          <a:r>
            <a:rPr lang="en-US" dirty="0" smtClean="0"/>
            <a:t>Doing </a:t>
          </a:r>
          <a:r>
            <a:rPr lang="en-US" i="1" dirty="0" smtClean="0"/>
            <a:t>Nothing </a:t>
          </a:r>
          <a:r>
            <a:rPr lang="en-US" i="0" dirty="0" smtClean="0"/>
            <a:t>Useful</a:t>
          </a:r>
          <a:endParaRPr lang="en-US" i="0" dirty="0"/>
        </a:p>
      </dgm:t>
    </dgm:pt>
    <dgm:pt modelId="{5DDF72F1-384C-40E1-83EB-42F7A6595B9B}" type="parTrans" cxnId="{3BE72C12-0646-4FEE-8199-EEBCD5B65A69}">
      <dgm:prSet/>
      <dgm:spPr/>
      <dgm:t>
        <a:bodyPr/>
        <a:lstStyle/>
        <a:p>
          <a:endParaRPr lang="en-US"/>
        </a:p>
      </dgm:t>
    </dgm:pt>
    <dgm:pt modelId="{817956AB-019F-4D15-9D99-DE2FF942AF3A}" type="sibTrans" cxnId="{3BE72C12-0646-4FEE-8199-EEBCD5B65A69}">
      <dgm:prSet/>
      <dgm:spPr/>
      <dgm:t>
        <a:bodyPr/>
        <a:lstStyle/>
        <a:p>
          <a:endParaRPr lang="en-US"/>
        </a:p>
      </dgm:t>
    </dgm:pt>
    <dgm:pt modelId="{DE8AAD4B-5A1B-4171-9F4E-FA1AA3796CC2}" type="pres">
      <dgm:prSet presAssocID="{3B0E9780-1EA3-4BCD-A695-FA2816C0CEEF}" presName="linear" presStyleCnt="0">
        <dgm:presLayoutVars>
          <dgm:animLvl val="lvl"/>
          <dgm:resizeHandles val="exact"/>
        </dgm:presLayoutVars>
      </dgm:prSet>
      <dgm:spPr/>
      <dgm:t>
        <a:bodyPr/>
        <a:lstStyle/>
        <a:p>
          <a:endParaRPr lang="en-US"/>
        </a:p>
      </dgm:t>
    </dgm:pt>
    <dgm:pt modelId="{5CD3EADA-10FD-4BB9-B45B-6DDE03F158F5}" type="pres">
      <dgm:prSet presAssocID="{8B8064C3-ACFD-4D72-BDA6-8BA12C402D08}" presName="parentText" presStyleLbl="node1" presStyleIdx="0" presStyleCnt="3">
        <dgm:presLayoutVars>
          <dgm:chMax val="0"/>
          <dgm:bulletEnabled val="1"/>
        </dgm:presLayoutVars>
      </dgm:prSet>
      <dgm:spPr/>
      <dgm:t>
        <a:bodyPr/>
        <a:lstStyle/>
        <a:p>
          <a:endParaRPr lang="en-US"/>
        </a:p>
      </dgm:t>
    </dgm:pt>
    <dgm:pt modelId="{83DB7582-3C98-4FA2-9DBD-2A71C926CAF5}" type="pres">
      <dgm:prSet presAssocID="{D33A3706-DAF0-476A-9D1B-FE9CC047656F}" presName="spacer" presStyleCnt="0"/>
      <dgm:spPr/>
    </dgm:pt>
    <dgm:pt modelId="{CEF10D44-479B-4445-9A0C-C228585734B2}" type="pres">
      <dgm:prSet presAssocID="{8F3E63B2-C9D6-4088-ADD9-2388DC3F8284}" presName="parentText" presStyleLbl="node1" presStyleIdx="1" presStyleCnt="3">
        <dgm:presLayoutVars>
          <dgm:chMax val="0"/>
          <dgm:bulletEnabled val="1"/>
        </dgm:presLayoutVars>
      </dgm:prSet>
      <dgm:spPr/>
      <dgm:t>
        <a:bodyPr/>
        <a:lstStyle/>
        <a:p>
          <a:endParaRPr lang="en-US"/>
        </a:p>
      </dgm:t>
    </dgm:pt>
    <dgm:pt modelId="{CDBC4C33-3A13-494D-8F0B-6B8B7FA7E85E}" type="pres">
      <dgm:prSet presAssocID="{F2514847-0EFC-4F1C-AB9E-9BCA1D9C3BCE}" presName="spacer" presStyleCnt="0"/>
      <dgm:spPr/>
    </dgm:pt>
    <dgm:pt modelId="{B9FAEB1A-E1C4-4AC4-92D4-CFFB59E95E60}" type="pres">
      <dgm:prSet presAssocID="{F3358B64-6373-4B3B-9814-47D7C7CB1F6A}" presName="parentText" presStyleLbl="node1" presStyleIdx="2" presStyleCnt="3">
        <dgm:presLayoutVars>
          <dgm:chMax val="0"/>
          <dgm:bulletEnabled val="1"/>
        </dgm:presLayoutVars>
      </dgm:prSet>
      <dgm:spPr/>
      <dgm:t>
        <a:bodyPr/>
        <a:lstStyle/>
        <a:p>
          <a:endParaRPr lang="en-US"/>
        </a:p>
      </dgm:t>
    </dgm:pt>
  </dgm:ptLst>
  <dgm:cxnLst>
    <dgm:cxn modelId="{826D2E9E-5EC6-4BB6-B472-2E61E7F3F450}" srcId="{3B0E9780-1EA3-4BCD-A695-FA2816C0CEEF}" destId="{8F3E63B2-C9D6-4088-ADD9-2388DC3F8284}" srcOrd="1" destOrd="0" parTransId="{2B8D3635-5895-4F8B-A280-4E99A1EEF4FF}" sibTransId="{F2514847-0EFC-4F1C-AB9E-9BCA1D9C3BCE}"/>
    <dgm:cxn modelId="{E043F259-8A56-4C00-B988-132CAE383814}" type="presOf" srcId="{F3358B64-6373-4B3B-9814-47D7C7CB1F6A}" destId="{B9FAEB1A-E1C4-4AC4-92D4-CFFB59E95E60}" srcOrd="0" destOrd="0" presId="urn:microsoft.com/office/officeart/2005/8/layout/vList2"/>
    <dgm:cxn modelId="{6E416747-B70C-4FFF-83BE-4DB579854557}" type="presOf" srcId="{3B0E9780-1EA3-4BCD-A695-FA2816C0CEEF}" destId="{DE8AAD4B-5A1B-4171-9F4E-FA1AA3796CC2}" srcOrd="0" destOrd="0" presId="urn:microsoft.com/office/officeart/2005/8/layout/vList2"/>
    <dgm:cxn modelId="{EA3FBB62-BB95-4789-9BEE-73E2AFE71BA6}" type="presOf" srcId="{8F3E63B2-C9D6-4088-ADD9-2388DC3F8284}" destId="{CEF10D44-479B-4445-9A0C-C228585734B2}" srcOrd="0" destOrd="0" presId="urn:microsoft.com/office/officeart/2005/8/layout/vList2"/>
    <dgm:cxn modelId="{3BE72C12-0646-4FEE-8199-EEBCD5B65A69}" srcId="{3B0E9780-1EA3-4BCD-A695-FA2816C0CEEF}" destId="{F3358B64-6373-4B3B-9814-47D7C7CB1F6A}" srcOrd="2" destOrd="0" parTransId="{5DDF72F1-384C-40E1-83EB-42F7A6595B9B}" sibTransId="{817956AB-019F-4D15-9D99-DE2FF942AF3A}"/>
    <dgm:cxn modelId="{6900AEBC-66CC-43C6-A801-73F8BC21E976}" type="presOf" srcId="{8B8064C3-ACFD-4D72-BDA6-8BA12C402D08}" destId="{5CD3EADA-10FD-4BB9-B45B-6DDE03F158F5}" srcOrd="0" destOrd="0" presId="urn:microsoft.com/office/officeart/2005/8/layout/vList2"/>
    <dgm:cxn modelId="{F1164B15-B4B0-4E0B-86D1-C1D9B437B0AF}" srcId="{3B0E9780-1EA3-4BCD-A695-FA2816C0CEEF}" destId="{8B8064C3-ACFD-4D72-BDA6-8BA12C402D08}" srcOrd="0" destOrd="0" parTransId="{66E9D241-C66C-4524-BADC-19C884355E61}" sibTransId="{D33A3706-DAF0-476A-9D1B-FE9CC047656F}"/>
    <dgm:cxn modelId="{1A898D62-24E6-44AE-9526-FC1AC10D7464}" type="presParOf" srcId="{DE8AAD4B-5A1B-4171-9F4E-FA1AA3796CC2}" destId="{5CD3EADA-10FD-4BB9-B45B-6DDE03F158F5}" srcOrd="0" destOrd="0" presId="urn:microsoft.com/office/officeart/2005/8/layout/vList2"/>
    <dgm:cxn modelId="{7732D487-2604-4685-82DD-2168E575D0F7}" type="presParOf" srcId="{DE8AAD4B-5A1B-4171-9F4E-FA1AA3796CC2}" destId="{83DB7582-3C98-4FA2-9DBD-2A71C926CAF5}" srcOrd="1" destOrd="0" presId="urn:microsoft.com/office/officeart/2005/8/layout/vList2"/>
    <dgm:cxn modelId="{2E336107-72DF-4510-8180-6EA164167499}" type="presParOf" srcId="{DE8AAD4B-5A1B-4171-9F4E-FA1AA3796CC2}" destId="{CEF10D44-479B-4445-9A0C-C228585734B2}" srcOrd="2" destOrd="0" presId="urn:microsoft.com/office/officeart/2005/8/layout/vList2"/>
    <dgm:cxn modelId="{720D799B-C51C-4824-9DFF-A47A5A97143B}" type="presParOf" srcId="{DE8AAD4B-5A1B-4171-9F4E-FA1AA3796CC2}" destId="{CDBC4C33-3A13-494D-8F0B-6B8B7FA7E85E}" srcOrd="3" destOrd="0" presId="urn:microsoft.com/office/officeart/2005/8/layout/vList2"/>
    <dgm:cxn modelId="{8628E5E2-2A29-40E6-8C63-F95FB76CFE77}" type="presParOf" srcId="{DE8AAD4B-5A1B-4171-9F4E-FA1AA3796CC2}" destId="{B9FAEB1A-E1C4-4AC4-92D4-CFFB59E95E60}"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A69D4-2879-46F1-9E31-4FE59B7E982E}">
      <dsp:nvSpPr>
        <dsp:cNvPr id="0" name=""/>
        <dsp:cNvSpPr/>
      </dsp:nvSpPr>
      <dsp:spPr>
        <a:xfrm>
          <a:off x="2358707" y="2324100"/>
          <a:ext cx="4462272" cy="0"/>
        </a:xfrm>
        <a:prstGeom prst="line">
          <a:avLst/>
        </a:prstGeom>
        <a:noFill/>
        <a:ln w="1079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008D7F-ED3D-4CE8-BDB1-40778C7BEB09}">
      <dsp:nvSpPr>
        <dsp:cNvPr id="0" name=""/>
        <dsp:cNvSpPr/>
      </dsp:nvSpPr>
      <dsp:spPr>
        <a:xfrm>
          <a:off x="39023" y="152391"/>
          <a:ext cx="4639368" cy="4343417"/>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A333BC-B0FD-4413-8998-DD7B12BDBA35}">
      <dsp:nvSpPr>
        <dsp:cNvPr id="0" name=""/>
        <dsp:cNvSpPr/>
      </dsp:nvSpPr>
      <dsp:spPr>
        <a:xfrm>
          <a:off x="424818" y="2362201"/>
          <a:ext cx="3867778" cy="174589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1422400" rtl="0">
            <a:lnSpc>
              <a:spcPct val="90000"/>
            </a:lnSpc>
            <a:spcBef>
              <a:spcPct val="0"/>
            </a:spcBef>
            <a:spcAft>
              <a:spcPct val="35000"/>
            </a:spcAft>
          </a:pPr>
          <a:r>
            <a:rPr lang="en-US" sz="3200" b="1" kern="1200" cap="none" spc="0" baseline="0" dirty="0" err="1" smtClean="0">
              <a:ln w="6600">
                <a:solidFill>
                  <a:schemeClr val="accent2"/>
                </a:solidFill>
                <a:prstDash val="solid"/>
              </a:ln>
              <a:solidFill>
                <a:srgbClr val="FFFFFF"/>
              </a:solidFill>
              <a:effectLst>
                <a:outerShdw dist="38100" dir="2700000" algn="tl" rotWithShape="0">
                  <a:schemeClr val="accent2"/>
                </a:outerShdw>
              </a:effectLst>
            </a:rPr>
            <a:t>ἐκκλησί</a:t>
          </a:r>
          <a:r>
            <a:rPr lang="en-US" sz="3200" b="1" kern="1200" cap="none" spc="0" baseline="0" dirty="0" smtClean="0">
              <a:ln w="6600">
                <a:solidFill>
                  <a:schemeClr val="accent2"/>
                </a:solidFill>
                <a:prstDash val="solid"/>
              </a:ln>
              <a:solidFill>
                <a:srgbClr val="FFFFFF"/>
              </a:solidFill>
              <a:effectLst>
                <a:outerShdw dist="38100" dir="2700000" algn="tl" rotWithShape="0">
                  <a:schemeClr val="accent2"/>
                </a:outerShdw>
              </a:effectLst>
            </a:rPr>
            <a:t>α - Is a “Gathering” or </a:t>
          </a:r>
          <a:r>
            <a:rPr lang="en-US" sz="3200" b="1" i="1" kern="1200" cap="none" spc="0" baseline="0" dirty="0" smtClean="0">
              <a:ln w="6600">
                <a:solidFill>
                  <a:schemeClr val="accent2"/>
                </a:solidFill>
                <a:prstDash val="solid"/>
              </a:ln>
              <a:solidFill>
                <a:srgbClr val="FFFFFF"/>
              </a:solidFill>
              <a:effectLst>
                <a:outerShdw dist="38100" dir="2700000" algn="tl" rotWithShape="0">
                  <a:schemeClr val="accent2"/>
                </a:outerShdw>
              </a:effectLst>
            </a:rPr>
            <a:t>“Assembly”</a:t>
          </a:r>
          <a:r>
            <a:rPr lang="en-US" sz="3200" b="1" kern="1200" cap="none" spc="0" baseline="0" dirty="0" smtClean="0">
              <a:ln w="6600">
                <a:solidFill>
                  <a:schemeClr val="accent2"/>
                </a:solidFill>
                <a:prstDash val="solid"/>
              </a:ln>
              <a:solidFill>
                <a:srgbClr val="FFFFFF"/>
              </a:solidFill>
              <a:effectLst>
                <a:outerShdw dist="38100" dir="2700000" algn="tl" rotWithShape="0">
                  <a:schemeClr val="accent2"/>
                </a:outerShdw>
              </a:effectLst>
            </a:rPr>
            <a:t> of people.</a:t>
          </a:r>
          <a:endParaRPr lang="en-US" sz="3200" b="1" kern="1200" cap="none" spc="0" dirty="0">
            <a:ln w="6600">
              <a:solidFill>
                <a:schemeClr val="accent2"/>
              </a:solidFill>
              <a:prstDash val="solid"/>
            </a:ln>
            <a:solidFill>
              <a:srgbClr val="FFFFFF"/>
            </a:solidFill>
            <a:effectLst>
              <a:outerShdw dist="38100" dir="2700000" algn="tl" rotWithShape="0">
                <a:schemeClr val="accent2"/>
              </a:outerShdw>
            </a:effectLst>
          </a:endParaRPr>
        </a:p>
      </dsp:txBody>
      <dsp:txXfrm>
        <a:off x="424818" y="2362201"/>
        <a:ext cx="3867778" cy="1745891"/>
      </dsp:txXfrm>
    </dsp:sp>
    <dsp:sp modelId="{116CE01C-BDCB-4B93-9C3D-84FEF4BC6B53}">
      <dsp:nvSpPr>
        <dsp:cNvPr id="0" name=""/>
        <dsp:cNvSpPr/>
      </dsp:nvSpPr>
      <dsp:spPr>
        <a:xfrm>
          <a:off x="5658929" y="1162050"/>
          <a:ext cx="2324100" cy="2324100"/>
        </a:xfrm>
        <a:prstGeom prst="ellipse">
          <a:avLst/>
        </a:prstGeom>
        <a:blipFill rotWithShape="1">
          <a:blip xmlns:r="http://schemas.openxmlformats.org/officeDocument/2006/relationships" r:embed="rId2"/>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F1C427-9973-4F82-97DA-BE906241F595}">
      <dsp:nvSpPr>
        <dsp:cNvPr id="0" name=""/>
        <dsp:cNvSpPr/>
      </dsp:nvSpPr>
      <dsp:spPr>
        <a:xfrm>
          <a:off x="7983029" y="1162050"/>
          <a:ext cx="2544347" cy="232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0" rIns="125730" bIns="0" numCol="1" spcCol="1270" anchor="ctr" anchorCtr="0">
          <a:noAutofit/>
        </a:bodyPr>
        <a:lstStyle/>
        <a:p>
          <a:pPr lvl="0" algn="l" defTabSz="1466850" rtl="0">
            <a:lnSpc>
              <a:spcPct val="90000"/>
            </a:lnSpc>
            <a:spcBef>
              <a:spcPct val="0"/>
            </a:spcBef>
            <a:spcAft>
              <a:spcPct val="35000"/>
            </a:spcAft>
          </a:pPr>
          <a:r>
            <a:rPr lang="en-US" sz="3300" kern="1200" baseline="0" dirty="0" smtClean="0"/>
            <a:t>“Church” is an </a:t>
          </a:r>
          <a:r>
            <a:rPr lang="en-US" sz="3300" i="1" kern="1200" baseline="0" dirty="0" smtClean="0"/>
            <a:t>imaginary</a:t>
          </a:r>
          <a:r>
            <a:rPr lang="en-US" sz="3300" kern="1200" baseline="0" dirty="0" smtClean="0"/>
            <a:t> word handed down from </a:t>
          </a:r>
          <a:r>
            <a:rPr lang="en-US" sz="3300" i="1" kern="1200" baseline="0" dirty="0" smtClean="0"/>
            <a:t>tradition</a:t>
          </a:r>
          <a:r>
            <a:rPr lang="en-US" sz="3300" kern="1200" baseline="0" dirty="0" smtClean="0"/>
            <a:t>.</a:t>
          </a:r>
          <a:endParaRPr lang="en-US" sz="3300" kern="1200" dirty="0"/>
        </a:p>
      </dsp:txBody>
      <dsp:txXfrm>
        <a:off x="7983029" y="1162050"/>
        <a:ext cx="2544347" cy="23241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727C5-7E2E-423F-9AC4-54B624208C8D}">
      <dsp:nvSpPr>
        <dsp:cNvPr id="0" name=""/>
        <dsp:cNvSpPr/>
      </dsp:nvSpPr>
      <dsp:spPr>
        <a:xfrm>
          <a:off x="2402" y="1966820"/>
          <a:ext cx="3712567" cy="1485026"/>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21590" rIns="0" bIns="21590" numCol="1" spcCol="1270" anchor="ctr" anchorCtr="0">
          <a:noAutofit/>
        </a:bodyPr>
        <a:lstStyle/>
        <a:p>
          <a:pPr lvl="0" algn="ctr" defTabSz="1511300">
            <a:lnSpc>
              <a:spcPct val="90000"/>
            </a:lnSpc>
            <a:spcBef>
              <a:spcPct val="0"/>
            </a:spcBef>
            <a:spcAft>
              <a:spcPct val="35000"/>
            </a:spcAft>
          </a:pPr>
          <a:r>
            <a:rPr lang="en-US" sz="3400" kern="1200" dirty="0" smtClean="0"/>
            <a:t>Reach the Lost (Mt.28:18)</a:t>
          </a:r>
          <a:endParaRPr lang="en-US" sz="3400" kern="1200" dirty="0"/>
        </a:p>
      </dsp:txBody>
      <dsp:txXfrm>
        <a:off x="744915" y="1966820"/>
        <a:ext cx="2227541" cy="1485026"/>
      </dsp:txXfrm>
    </dsp:sp>
    <dsp:sp modelId="{85FE8315-25AF-4F28-8772-70B7B11C043A}">
      <dsp:nvSpPr>
        <dsp:cNvPr id="0" name=""/>
        <dsp:cNvSpPr/>
      </dsp:nvSpPr>
      <dsp:spPr>
        <a:xfrm>
          <a:off x="3232336" y="2093047"/>
          <a:ext cx="3081430" cy="1232572"/>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lvl="0" algn="ctr" defTabSz="1155700">
            <a:lnSpc>
              <a:spcPct val="90000"/>
            </a:lnSpc>
            <a:spcBef>
              <a:spcPct val="0"/>
            </a:spcBef>
            <a:spcAft>
              <a:spcPct val="35000"/>
            </a:spcAft>
          </a:pPr>
          <a:r>
            <a:rPr lang="en-US" sz="2600" kern="1200" dirty="0" smtClean="0"/>
            <a:t>INCLUDES Healing, teaching, etc.</a:t>
          </a:r>
          <a:endParaRPr lang="en-US" sz="2600" kern="1200" dirty="0"/>
        </a:p>
      </dsp:txBody>
      <dsp:txXfrm>
        <a:off x="3848622" y="2093047"/>
        <a:ext cx="1848858" cy="1232572"/>
      </dsp:txXfrm>
    </dsp:sp>
    <dsp:sp modelId="{149DDF4B-A8BC-42AD-AD28-175FE7B2B89E}">
      <dsp:nvSpPr>
        <dsp:cNvPr id="0" name=""/>
        <dsp:cNvSpPr/>
      </dsp:nvSpPr>
      <dsp:spPr>
        <a:xfrm>
          <a:off x="5882366" y="2093047"/>
          <a:ext cx="3081430" cy="1232572"/>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lvl="0" algn="ctr" defTabSz="1155700">
            <a:lnSpc>
              <a:spcPct val="90000"/>
            </a:lnSpc>
            <a:spcBef>
              <a:spcPct val="0"/>
            </a:spcBef>
            <a:spcAft>
              <a:spcPct val="35000"/>
            </a:spcAft>
          </a:pPr>
          <a:r>
            <a:rPr lang="en-US" sz="2600" kern="1200" dirty="0" smtClean="0"/>
            <a:t>INCLUDES Glorifying God</a:t>
          </a:r>
          <a:endParaRPr lang="en-US" sz="2600" kern="1200" dirty="0"/>
        </a:p>
      </dsp:txBody>
      <dsp:txXfrm>
        <a:off x="6498652" y="2093047"/>
        <a:ext cx="1848858" cy="1232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94AA7-0B71-4E8B-9BFF-4BD8123F5069}">
      <dsp:nvSpPr>
        <dsp:cNvPr id="0" name=""/>
        <dsp:cNvSpPr/>
      </dsp:nvSpPr>
      <dsp:spPr>
        <a:xfrm>
          <a:off x="0" y="0"/>
          <a:ext cx="1612900" cy="97154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1</a:t>
          </a:r>
          <a:r>
            <a:rPr lang="en-US" sz="2500" kern="1200" baseline="30000" dirty="0" smtClean="0"/>
            <a:t>st</a:t>
          </a:r>
          <a:r>
            <a:rPr lang="en-US" sz="2500" kern="1200" dirty="0" smtClean="0"/>
            <a:t> – 2</a:t>
          </a:r>
          <a:r>
            <a:rPr lang="en-US" sz="2500" kern="1200" baseline="30000" dirty="0" smtClean="0"/>
            <a:t>nd</a:t>
          </a:r>
          <a:r>
            <a:rPr lang="en-US" sz="2500" kern="1200" dirty="0" smtClean="0"/>
            <a:t> C</a:t>
          </a:r>
          <a:endParaRPr lang="en-US" sz="2500" kern="1200" dirty="0"/>
        </a:p>
      </dsp:txBody>
      <dsp:txXfrm>
        <a:off x="28456" y="28456"/>
        <a:ext cx="1555988" cy="914637"/>
      </dsp:txXfrm>
    </dsp:sp>
    <dsp:sp modelId="{379C971A-766A-4F4A-BCD8-23FD9AF67E67}">
      <dsp:nvSpPr>
        <dsp:cNvPr id="0" name=""/>
        <dsp:cNvSpPr/>
      </dsp:nvSpPr>
      <dsp:spPr>
        <a:xfrm rot="5400000">
          <a:off x="624284" y="995838"/>
          <a:ext cx="364331" cy="437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5400000">
        <a:off x="675291" y="1032271"/>
        <a:ext cx="262319" cy="255032"/>
      </dsp:txXfrm>
    </dsp:sp>
    <dsp:sp modelId="{B470ED5C-BC18-49F8-A5F6-1029FEB7A6FD}">
      <dsp:nvSpPr>
        <dsp:cNvPr id="0" name=""/>
        <dsp:cNvSpPr/>
      </dsp:nvSpPr>
      <dsp:spPr>
        <a:xfrm>
          <a:off x="0" y="1457324"/>
          <a:ext cx="1612900" cy="97154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4</a:t>
          </a:r>
          <a:r>
            <a:rPr lang="en-US" sz="2500" kern="1200" baseline="30000" dirty="0" smtClean="0"/>
            <a:t>th </a:t>
          </a:r>
          <a:r>
            <a:rPr lang="en-US" sz="2500" kern="1200" dirty="0" smtClean="0"/>
            <a:t>C</a:t>
          </a:r>
          <a:endParaRPr lang="en-US" sz="2500" kern="1200" dirty="0"/>
        </a:p>
      </dsp:txBody>
      <dsp:txXfrm>
        <a:off x="28456" y="1485780"/>
        <a:ext cx="1555988" cy="914637"/>
      </dsp:txXfrm>
    </dsp:sp>
    <dsp:sp modelId="{AFF49227-7F21-4449-9E24-38746373FFAD}">
      <dsp:nvSpPr>
        <dsp:cNvPr id="0" name=""/>
        <dsp:cNvSpPr/>
      </dsp:nvSpPr>
      <dsp:spPr>
        <a:xfrm rot="5400000">
          <a:off x="624284" y="2453163"/>
          <a:ext cx="364331" cy="437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5400000">
        <a:off x="675291" y="2489596"/>
        <a:ext cx="262319" cy="255032"/>
      </dsp:txXfrm>
    </dsp:sp>
    <dsp:sp modelId="{A673E2D6-00E6-432F-8B26-57F3F8D1AE42}">
      <dsp:nvSpPr>
        <dsp:cNvPr id="0" name=""/>
        <dsp:cNvSpPr/>
      </dsp:nvSpPr>
      <dsp:spPr>
        <a:xfrm>
          <a:off x="0" y="2914650"/>
          <a:ext cx="1612900" cy="97154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5</a:t>
          </a:r>
          <a:r>
            <a:rPr lang="en-US" sz="2500" kern="1200" baseline="30000" dirty="0" smtClean="0"/>
            <a:t>th</a:t>
          </a:r>
          <a:r>
            <a:rPr lang="en-US" sz="2500" kern="1200" dirty="0" smtClean="0"/>
            <a:t> – 15</a:t>
          </a:r>
          <a:r>
            <a:rPr lang="en-US" sz="2500" kern="1200" baseline="30000" dirty="0" smtClean="0"/>
            <a:t>th</a:t>
          </a:r>
          <a:r>
            <a:rPr lang="en-US" sz="2500" kern="1200" dirty="0" smtClean="0"/>
            <a:t> C</a:t>
          </a:r>
          <a:endParaRPr lang="en-US" sz="2500" kern="1200" dirty="0"/>
        </a:p>
      </dsp:txBody>
      <dsp:txXfrm>
        <a:off x="28456" y="2943106"/>
        <a:ext cx="1555988" cy="9146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12667-1A1D-454E-8864-A5003CC3A68A}">
      <dsp:nvSpPr>
        <dsp:cNvPr id="0" name=""/>
        <dsp:cNvSpPr/>
      </dsp:nvSpPr>
      <dsp:spPr>
        <a:xfrm rot="5400000">
          <a:off x="1034545" y="1294622"/>
          <a:ext cx="1144981" cy="1303521"/>
        </a:xfrm>
        <a:prstGeom prst="bentUpArrow">
          <a:avLst>
            <a:gd name="adj1" fmla="val 32840"/>
            <a:gd name="adj2" fmla="val 25000"/>
            <a:gd name="adj3" fmla="val 35780"/>
          </a:avLst>
        </a:prstGeom>
        <a:solidFill>
          <a:schemeClr val="accent2">
            <a:tint val="50000"/>
            <a:hueOff val="0"/>
            <a:satOff val="0"/>
            <a:lumOff val="0"/>
            <a:alphaOff val="0"/>
          </a:schemeClr>
        </a:solidFill>
        <a:ln>
          <a:noFill/>
        </a:ln>
        <a:effectLst>
          <a:outerShdw blurRad="38100" dist="25400" dir="5400000" rotWithShape="0">
            <a:srgbClr val="000000">
              <a:alpha val="40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dsp:style>
    </dsp:sp>
    <dsp:sp modelId="{98B9B15A-9AB3-48A4-8771-2010109F392B}">
      <dsp:nvSpPr>
        <dsp:cNvPr id="0" name=""/>
        <dsp:cNvSpPr/>
      </dsp:nvSpPr>
      <dsp:spPr>
        <a:xfrm>
          <a:off x="731194" y="25387"/>
          <a:ext cx="1927475" cy="1349170"/>
        </a:xfrm>
        <a:prstGeom prst="roundRect">
          <a:avLst>
            <a:gd name="adj" fmla="val 16670"/>
          </a:avLst>
        </a:prstGeom>
        <a:solidFill>
          <a:schemeClr val="accent2">
            <a:hueOff val="0"/>
            <a:satOff val="0"/>
            <a:lumOff val="0"/>
            <a:alphaOff val="0"/>
          </a:schemeClr>
        </a:solidFill>
        <a:ln>
          <a:noFill/>
        </a:ln>
        <a:effectLst>
          <a:outerShdw blurRad="38100" dist="25400" dir="5400000" rotWithShape="0">
            <a:srgbClr val="000000">
              <a:alpha val="40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Ephesus</a:t>
          </a:r>
          <a:r>
            <a:rPr lang="en-US" sz="2400" kern="1200" dirty="0" smtClean="0"/>
            <a:t>: “Lost your </a:t>
          </a:r>
          <a:r>
            <a:rPr lang="en-US" sz="2400" i="1" kern="1200" dirty="0" smtClean="0"/>
            <a:t>love</a:t>
          </a:r>
          <a:r>
            <a:rPr lang="en-US" sz="2400" kern="1200" dirty="0" smtClean="0"/>
            <a:t>”</a:t>
          </a:r>
          <a:endParaRPr lang="en-US" sz="2400" kern="1200" dirty="0"/>
        </a:p>
      </dsp:txBody>
      <dsp:txXfrm>
        <a:off x="797067" y="91260"/>
        <a:ext cx="1795729" cy="1217424"/>
      </dsp:txXfrm>
    </dsp:sp>
    <dsp:sp modelId="{CCACC0FC-B847-475B-BE1C-066E09B4C1E9}">
      <dsp:nvSpPr>
        <dsp:cNvPr id="0" name=""/>
        <dsp:cNvSpPr/>
      </dsp:nvSpPr>
      <dsp:spPr>
        <a:xfrm>
          <a:off x="2658669" y="154061"/>
          <a:ext cx="1401861" cy="1090458"/>
        </a:xfrm>
        <a:prstGeom prst="rect">
          <a:avLst/>
        </a:prstGeom>
        <a:noFill/>
        <a:ln>
          <a:noFill/>
        </a:ln>
        <a:effectLst/>
      </dsp:spPr>
      <dsp:style>
        <a:lnRef idx="0">
          <a:scrgbClr r="0" g="0" b="0"/>
        </a:lnRef>
        <a:fillRef idx="0">
          <a:scrgbClr r="0" g="0" b="0"/>
        </a:fillRef>
        <a:effectRef idx="0">
          <a:scrgbClr r="0" g="0" b="0"/>
        </a:effectRef>
        <a:fontRef idx="minor"/>
      </dsp:style>
    </dsp:sp>
    <dsp:sp modelId="{0299DDA0-1A4F-4897-B45A-48622B20C06B}">
      <dsp:nvSpPr>
        <dsp:cNvPr id="0" name=""/>
        <dsp:cNvSpPr/>
      </dsp:nvSpPr>
      <dsp:spPr>
        <a:xfrm rot="5400000">
          <a:off x="2632626" y="2810185"/>
          <a:ext cx="1144981" cy="1303521"/>
        </a:xfrm>
        <a:prstGeom prst="bentUpArrow">
          <a:avLst>
            <a:gd name="adj1" fmla="val 32840"/>
            <a:gd name="adj2" fmla="val 25000"/>
            <a:gd name="adj3" fmla="val 35780"/>
          </a:avLst>
        </a:prstGeom>
        <a:solidFill>
          <a:schemeClr val="accent2">
            <a:tint val="50000"/>
            <a:hueOff val="0"/>
            <a:satOff val="0"/>
            <a:lumOff val="0"/>
            <a:alphaOff val="0"/>
          </a:schemeClr>
        </a:solidFill>
        <a:ln>
          <a:noFill/>
        </a:ln>
        <a:effectLst>
          <a:outerShdw blurRad="38100" dist="25400" dir="5400000" rotWithShape="0">
            <a:srgbClr val="000000">
              <a:alpha val="40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dsp:style>
    </dsp:sp>
    <dsp:sp modelId="{EC5B9EF3-DD18-4706-A4D1-CAE612EABD6A}">
      <dsp:nvSpPr>
        <dsp:cNvPr id="0" name=""/>
        <dsp:cNvSpPr/>
      </dsp:nvSpPr>
      <dsp:spPr>
        <a:xfrm>
          <a:off x="2329276" y="1540950"/>
          <a:ext cx="1927475" cy="1349170"/>
        </a:xfrm>
        <a:prstGeom prst="roundRect">
          <a:avLst>
            <a:gd name="adj" fmla="val 16670"/>
          </a:avLst>
        </a:prstGeom>
        <a:solidFill>
          <a:schemeClr val="accent2">
            <a:hueOff val="0"/>
            <a:satOff val="0"/>
            <a:lumOff val="0"/>
            <a:alphaOff val="0"/>
          </a:schemeClr>
        </a:solidFill>
        <a:ln>
          <a:noFill/>
        </a:ln>
        <a:effectLst>
          <a:outerShdw blurRad="38100" dist="25400" dir="5400000" rotWithShape="0">
            <a:srgbClr val="000000">
              <a:alpha val="40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Pergamum</a:t>
          </a:r>
          <a:r>
            <a:rPr lang="en-US" sz="2400" kern="1200" dirty="0" smtClean="0"/>
            <a:t>: “Tolerate bad leaders”</a:t>
          </a:r>
          <a:endParaRPr lang="en-US" sz="2400" kern="1200" dirty="0"/>
        </a:p>
      </dsp:txBody>
      <dsp:txXfrm>
        <a:off x="2395149" y="1606823"/>
        <a:ext cx="1795729" cy="1217424"/>
      </dsp:txXfrm>
    </dsp:sp>
    <dsp:sp modelId="{3B40C8A9-3FDF-40AE-8C32-2C25ACF72188}">
      <dsp:nvSpPr>
        <dsp:cNvPr id="0" name=""/>
        <dsp:cNvSpPr/>
      </dsp:nvSpPr>
      <dsp:spPr>
        <a:xfrm>
          <a:off x="4256751" y="1669624"/>
          <a:ext cx="1401861" cy="1090458"/>
        </a:xfrm>
        <a:prstGeom prst="rect">
          <a:avLst/>
        </a:prstGeom>
        <a:noFill/>
        <a:ln>
          <a:noFill/>
        </a:ln>
        <a:effectLst/>
      </dsp:spPr>
      <dsp:style>
        <a:lnRef idx="0">
          <a:scrgbClr r="0" g="0" b="0"/>
        </a:lnRef>
        <a:fillRef idx="0">
          <a:scrgbClr r="0" g="0" b="0"/>
        </a:fillRef>
        <a:effectRef idx="0">
          <a:scrgbClr r="0" g="0" b="0"/>
        </a:effectRef>
        <a:fontRef idx="minor"/>
      </dsp:style>
    </dsp:sp>
    <dsp:sp modelId="{5B27F376-3BBA-4F8B-81FE-BFFFF65B3B1A}">
      <dsp:nvSpPr>
        <dsp:cNvPr id="0" name=""/>
        <dsp:cNvSpPr/>
      </dsp:nvSpPr>
      <dsp:spPr>
        <a:xfrm>
          <a:off x="3927358" y="3056513"/>
          <a:ext cx="1927475" cy="1349170"/>
        </a:xfrm>
        <a:prstGeom prst="roundRect">
          <a:avLst>
            <a:gd name="adj" fmla="val 16670"/>
          </a:avLst>
        </a:prstGeom>
        <a:solidFill>
          <a:schemeClr val="accent2">
            <a:hueOff val="0"/>
            <a:satOff val="0"/>
            <a:lumOff val="0"/>
            <a:alphaOff val="0"/>
          </a:schemeClr>
        </a:solidFill>
        <a:ln>
          <a:noFill/>
        </a:ln>
        <a:effectLst>
          <a:outerShdw blurRad="38100" dist="25400" dir="5400000" rotWithShape="0">
            <a:srgbClr val="000000">
              <a:alpha val="40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Thyatira</a:t>
          </a:r>
          <a:r>
            <a:rPr lang="en-US" sz="2400" kern="1200" dirty="0" smtClean="0"/>
            <a:t> “Embrace </a:t>
          </a:r>
          <a:r>
            <a:rPr lang="en-US" sz="2400" b="1" u="sng" kern="1200" dirty="0" smtClean="0"/>
            <a:t>evil</a:t>
          </a:r>
          <a:r>
            <a:rPr lang="en-US" sz="2400" kern="1200" dirty="0" smtClean="0"/>
            <a:t> leaders”</a:t>
          </a:r>
          <a:endParaRPr lang="en-US" sz="2400" kern="1200" dirty="0"/>
        </a:p>
      </dsp:txBody>
      <dsp:txXfrm>
        <a:off x="3993231" y="3122386"/>
        <a:ext cx="1795729" cy="12174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79750-6BCB-4D54-9EBC-48409890A1D5}">
      <dsp:nvSpPr>
        <dsp:cNvPr id="0" name=""/>
        <dsp:cNvSpPr/>
      </dsp:nvSpPr>
      <dsp:spPr>
        <a:xfrm>
          <a:off x="2541905" y="1717589"/>
          <a:ext cx="91440" cy="628486"/>
        </a:xfrm>
        <a:custGeom>
          <a:avLst/>
          <a:gdLst/>
          <a:ahLst/>
          <a:cxnLst/>
          <a:rect l="0" t="0" r="0" b="0"/>
          <a:pathLst>
            <a:path>
              <a:moveTo>
                <a:pt x="45720" y="0"/>
              </a:moveTo>
              <a:lnTo>
                <a:pt x="45720" y="628486"/>
              </a:lnTo>
            </a:path>
          </a:pathLst>
        </a:custGeom>
        <a:noFill/>
        <a:ln w="9525" cap="flat" cmpd="sng" algn="ctr">
          <a:solidFill>
            <a:schemeClr val="accent3">
              <a:hueOff val="0"/>
              <a:satOff val="0"/>
              <a:lumOff val="0"/>
              <a:alphaOff val="0"/>
            </a:schemeClr>
          </a:solidFill>
          <a:prstDash val="solid"/>
          <a:tailEnd type="arrow"/>
        </a:ln>
        <a:effectLst/>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71147" y="2028537"/>
        <a:ext cx="32954" cy="6590"/>
      </dsp:txXfrm>
    </dsp:sp>
    <dsp:sp modelId="{6B5613A9-B6A6-432D-A2E9-E5AAEC614EFA}">
      <dsp:nvSpPr>
        <dsp:cNvPr id="0" name=""/>
        <dsp:cNvSpPr/>
      </dsp:nvSpPr>
      <dsp:spPr>
        <a:xfrm>
          <a:off x="1154828" y="34"/>
          <a:ext cx="2865592" cy="1719355"/>
        </a:xfrm>
        <a:prstGeom prst="rect">
          <a:avLst/>
        </a:prstGeom>
        <a:solidFill>
          <a:schemeClr val="accent3">
            <a:hueOff val="0"/>
            <a:satOff val="0"/>
            <a:lumOff val="0"/>
            <a:alphaOff val="0"/>
          </a:schemeClr>
        </a:solidFill>
        <a:ln>
          <a:noFill/>
        </a:ln>
        <a:effectLst>
          <a:outerShdw blurRad="38100" dist="25400" dir="5400000" rotWithShape="0">
            <a:srgbClr val="000000">
              <a:alpha val="40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Not prophetic?</a:t>
          </a:r>
          <a:endParaRPr lang="en-US" sz="3200" kern="1200" dirty="0"/>
        </a:p>
      </dsp:txBody>
      <dsp:txXfrm>
        <a:off x="1154828" y="34"/>
        <a:ext cx="2865592" cy="1719355"/>
      </dsp:txXfrm>
    </dsp:sp>
    <dsp:sp modelId="{2448A501-BA11-49BD-837E-227EE2087D02}">
      <dsp:nvSpPr>
        <dsp:cNvPr id="0" name=""/>
        <dsp:cNvSpPr/>
      </dsp:nvSpPr>
      <dsp:spPr>
        <a:xfrm>
          <a:off x="1154828" y="2378476"/>
          <a:ext cx="2865592" cy="1719355"/>
        </a:xfrm>
        <a:prstGeom prst="rect">
          <a:avLst/>
        </a:prstGeom>
        <a:solidFill>
          <a:schemeClr val="accent3">
            <a:hueOff val="0"/>
            <a:satOff val="0"/>
            <a:lumOff val="0"/>
            <a:alphaOff val="0"/>
          </a:schemeClr>
        </a:solidFill>
        <a:ln>
          <a:noFill/>
        </a:ln>
        <a:effectLst>
          <a:outerShdw blurRad="38100" dist="25400" dir="5400000" rotWithShape="0">
            <a:srgbClr val="000000">
              <a:alpha val="40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How about “illustrative” ?</a:t>
          </a:r>
          <a:endParaRPr lang="en-US" sz="3200" kern="1200" dirty="0"/>
        </a:p>
      </dsp:txBody>
      <dsp:txXfrm>
        <a:off x="1154828" y="2378476"/>
        <a:ext cx="2865592" cy="17193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94AA7-0B71-4E8B-9BFF-4BD8123F5069}">
      <dsp:nvSpPr>
        <dsp:cNvPr id="0" name=""/>
        <dsp:cNvSpPr/>
      </dsp:nvSpPr>
      <dsp:spPr>
        <a:xfrm>
          <a:off x="0" y="0"/>
          <a:ext cx="1612900" cy="97154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1</a:t>
          </a:r>
          <a:r>
            <a:rPr lang="en-US" sz="2500" kern="1200" baseline="30000" dirty="0" smtClean="0"/>
            <a:t>st</a:t>
          </a:r>
          <a:r>
            <a:rPr lang="en-US" sz="2500" kern="1200" dirty="0" smtClean="0"/>
            <a:t> – 2</a:t>
          </a:r>
          <a:r>
            <a:rPr lang="en-US" sz="2500" kern="1200" baseline="30000" dirty="0" smtClean="0"/>
            <a:t>nd</a:t>
          </a:r>
          <a:r>
            <a:rPr lang="en-US" sz="2500" kern="1200" dirty="0" smtClean="0"/>
            <a:t> C</a:t>
          </a:r>
          <a:endParaRPr lang="en-US" sz="2500" kern="1200" dirty="0"/>
        </a:p>
      </dsp:txBody>
      <dsp:txXfrm>
        <a:off x="28456" y="28456"/>
        <a:ext cx="1555988" cy="914637"/>
      </dsp:txXfrm>
    </dsp:sp>
    <dsp:sp modelId="{379C971A-766A-4F4A-BCD8-23FD9AF67E67}">
      <dsp:nvSpPr>
        <dsp:cNvPr id="0" name=""/>
        <dsp:cNvSpPr/>
      </dsp:nvSpPr>
      <dsp:spPr>
        <a:xfrm rot="5400000">
          <a:off x="624284" y="995838"/>
          <a:ext cx="364331" cy="437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5400000">
        <a:off x="675291" y="1032271"/>
        <a:ext cx="262319" cy="255032"/>
      </dsp:txXfrm>
    </dsp:sp>
    <dsp:sp modelId="{B470ED5C-BC18-49F8-A5F6-1029FEB7A6FD}">
      <dsp:nvSpPr>
        <dsp:cNvPr id="0" name=""/>
        <dsp:cNvSpPr/>
      </dsp:nvSpPr>
      <dsp:spPr>
        <a:xfrm>
          <a:off x="0" y="1457324"/>
          <a:ext cx="1612900" cy="97154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4</a:t>
          </a:r>
          <a:r>
            <a:rPr lang="en-US" sz="2500" kern="1200" baseline="30000" dirty="0" smtClean="0"/>
            <a:t>th </a:t>
          </a:r>
          <a:r>
            <a:rPr lang="en-US" sz="2500" kern="1200" dirty="0" smtClean="0"/>
            <a:t>C</a:t>
          </a:r>
          <a:endParaRPr lang="en-US" sz="2500" kern="1200" dirty="0"/>
        </a:p>
      </dsp:txBody>
      <dsp:txXfrm>
        <a:off x="28456" y="1485780"/>
        <a:ext cx="1555988" cy="914637"/>
      </dsp:txXfrm>
    </dsp:sp>
    <dsp:sp modelId="{AFF49227-7F21-4449-9E24-38746373FFAD}">
      <dsp:nvSpPr>
        <dsp:cNvPr id="0" name=""/>
        <dsp:cNvSpPr/>
      </dsp:nvSpPr>
      <dsp:spPr>
        <a:xfrm rot="5400000">
          <a:off x="624284" y="2453163"/>
          <a:ext cx="364331" cy="437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5400000">
        <a:off x="675291" y="2489596"/>
        <a:ext cx="262319" cy="255032"/>
      </dsp:txXfrm>
    </dsp:sp>
    <dsp:sp modelId="{A673E2D6-00E6-432F-8B26-57F3F8D1AE42}">
      <dsp:nvSpPr>
        <dsp:cNvPr id="0" name=""/>
        <dsp:cNvSpPr/>
      </dsp:nvSpPr>
      <dsp:spPr>
        <a:xfrm>
          <a:off x="0" y="2914650"/>
          <a:ext cx="1612900" cy="97154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5</a:t>
          </a:r>
          <a:r>
            <a:rPr lang="en-US" sz="2500" kern="1200" baseline="30000" dirty="0" smtClean="0"/>
            <a:t>th</a:t>
          </a:r>
          <a:r>
            <a:rPr lang="en-US" sz="2500" kern="1200" dirty="0" smtClean="0"/>
            <a:t> – 15</a:t>
          </a:r>
          <a:r>
            <a:rPr lang="en-US" sz="2500" kern="1200" baseline="30000" dirty="0" smtClean="0"/>
            <a:t>th</a:t>
          </a:r>
          <a:r>
            <a:rPr lang="en-US" sz="2500" kern="1200" dirty="0" smtClean="0"/>
            <a:t> C</a:t>
          </a:r>
          <a:endParaRPr lang="en-US" sz="2500" kern="1200" dirty="0"/>
        </a:p>
      </dsp:txBody>
      <dsp:txXfrm>
        <a:off x="28456" y="2943106"/>
        <a:ext cx="1555988" cy="9146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96D26-5C8F-4B0D-AFDB-57BA41F33164}">
      <dsp:nvSpPr>
        <dsp:cNvPr id="0" name=""/>
        <dsp:cNvSpPr/>
      </dsp:nvSpPr>
      <dsp:spPr>
        <a:xfrm>
          <a:off x="1390650" y="811609"/>
          <a:ext cx="2781300" cy="2781300"/>
        </a:xfrm>
        <a:prstGeom prst="ellipse">
          <a:avLst/>
        </a:prstGeom>
        <a:blipFill rotWithShape="1">
          <a:blip xmlns:r="http://schemas.openxmlformats.org/officeDocument/2006/relationships" r:embed="rId1">
            <a:duotone>
              <a:prstClr val="black"/>
              <a:schemeClr val="accent5">
                <a:tint val="45000"/>
                <a:satMod val="400000"/>
              </a:schemeClr>
            </a:duotone>
            <a:extLst>
              <a:ext uri="{BEBA8EAE-BF5A-486C-A8C5-ECC9F3942E4B}">
                <a14:imgProps xmlns:a14="http://schemas.microsoft.com/office/drawing/2010/main">
                  <a14:imgLayer r:embed="rId2">
                    <a14:imgEffect>
                      <a14:brightnessContrast bright="40000"/>
                    </a14:imgEffect>
                  </a14:imgLayer>
                </a14:imgProps>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D9B2C5-B0FA-4536-95A6-A96456E64421}">
      <dsp:nvSpPr>
        <dsp:cNvPr id="0" name=""/>
        <dsp:cNvSpPr/>
      </dsp:nvSpPr>
      <dsp:spPr>
        <a:xfrm>
          <a:off x="1676398" y="2288480"/>
          <a:ext cx="2209802" cy="917829"/>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r" defTabSz="1422400">
            <a:lnSpc>
              <a:spcPct val="90000"/>
            </a:lnSpc>
            <a:spcBef>
              <a:spcPct val="0"/>
            </a:spcBef>
            <a:spcAft>
              <a:spcPct val="35000"/>
            </a:spcAft>
          </a:pPr>
          <a:r>
            <a:rPr lang="en-US" sz="3200" kern="1200" dirty="0" smtClean="0"/>
            <a:t>Smyrna</a:t>
          </a:r>
          <a:endParaRPr lang="en-US" sz="3200" kern="1200" dirty="0"/>
        </a:p>
        <a:p>
          <a:pPr marL="228600" lvl="1" indent="-228600" algn="r" defTabSz="1066800">
            <a:lnSpc>
              <a:spcPct val="90000"/>
            </a:lnSpc>
            <a:spcBef>
              <a:spcPct val="0"/>
            </a:spcBef>
            <a:spcAft>
              <a:spcPct val="15000"/>
            </a:spcAft>
            <a:buChar char="••"/>
          </a:pPr>
          <a:r>
            <a:rPr lang="en-US" sz="2400" kern="1200" dirty="0" smtClean="0"/>
            <a:t>The ‘Witnesses’</a:t>
          </a:r>
          <a:endParaRPr lang="en-US" sz="2400" kern="1200" dirty="0"/>
        </a:p>
      </dsp:txBody>
      <dsp:txXfrm>
        <a:off x="1676398" y="2288480"/>
        <a:ext cx="2209802" cy="9178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12667-1A1D-454E-8864-A5003CC3A68A}">
      <dsp:nvSpPr>
        <dsp:cNvPr id="0" name=""/>
        <dsp:cNvSpPr/>
      </dsp:nvSpPr>
      <dsp:spPr>
        <a:xfrm rot="5400000">
          <a:off x="1034545" y="1294622"/>
          <a:ext cx="1144981" cy="1303521"/>
        </a:xfrm>
        <a:prstGeom prst="bentUpArrow">
          <a:avLst>
            <a:gd name="adj1" fmla="val 32840"/>
            <a:gd name="adj2" fmla="val 25000"/>
            <a:gd name="adj3" fmla="val 35780"/>
          </a:avLst>
        </a:prstGeom>
        <a:solidFill>
          <a:schemeClr val="accent2">
            <a:tint val="50000"/>
            <a:hueOff val="0"/>
            <a:satOff val="0"/>
            <a:lumOff val="0"/>
            <a:alphaOff val="0"/>
          </a:schemeClr>
        </a:solidFill>
        <a:ln>
          <a:noFill/>
        </a:ln>
        <a:effectLst>
          <a:outerShdw blurRad="38100" dist="25400" dir="5400000" rotWithShape="0">
            <a:srgbClr val="000000">
              <a:alpha val="40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dsp:style>
    </dsp:sp>
    <dsp:sp modelId="{98B9B15A-9AB3-48A4-8771-2010109F392B}">
      <dsp:nvSpPr>
        <dsp:cNvPr id="0" name=""/>
        <dsp:cNvSpPr/>
      </dsp:nvSpPr>
      <dsp:spPr>
        <a:xfrm>
          <a:off x="731194" y="25387"/>
          <a:ext cx="1927475" cy="1349170"/>
        </a:xfrm>
        <a:prstGeom prst="roundRect">
          <a:avLst>
            <a:gd name="adj" fmla="val 16670"/>
          </a:avLst>
        </a:prstGeom>
        <a:solidFill>
          <a:schemeClr val="accent2">
            <a:hueOff val="0"/>
            <a:satOff val="0"/>
            <a:lumOff val="0"/>
            <a:alphaOff val="0"/>
          </a:schemeClr>
        </a:solidFill>
        <a:ln>
          <a:noFill/>
        </a:ln>
        <a:effectLst>
          <a:outerShdw blurRad="38100" dist="25400" dir="5400000" rotWithShape="0">
            <a:srgbClr val="000000">
              <a:alpha val="40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Ephesus</a:t>
          </a:r>
          <a:r>
            <a:rPr lang="en-US" sz="2400" kern="1200" dirty="0" smtClean="0"/>
            <a:t>: “Lost your </a:t>
          </a:r>
          <a:r>
            <a:rPr lang="en-US" sz="2400" i="1" kern="1200" dirty="0" smtClean="0"/>
            <a:t>love</a:t>
          </a:r>
          <a:r>
            <a:rPr lang="en-US" sz="2400" kern="1200" dirty="0" smtClean="0"/>
            <a:t>”</a:t>
          </a:r>
          <a:endParaRPr lang="en-US" sz="2400" kern="1200" dirty="0"/>
        </a:p>
      </dsp:txBody>
      <dsp:txXfrm>
        <a:off x="797067" y="91260"/>
        <a:ext cx="1795729" cy="1217424"/>
      </dsp:txXfrm>
    </dsp:sp>
    <dsp:sp modelId="{CCACC0FC-B847-475B-BE1C-066E09B4C1E9}">
      <dsp:nvSpPr>
        <dsp:cNvPr id="0" name=""/>
        <dsp:cNvSpPr/>
      </dsp:nvSpPr>
      <dsp:spPr>
        <a:xfrm>
          <a:off x="2658669" y="154061"/>
          <a:ext cx="1401861" cy="1090458"/>
        </a:xfrm>
        <a:prstGeom prst="rect">
          <a:avLst/>
        </a:prstGeom>
        <a:noFill/>
        <a:ln>
          <a:noFill/>
        </a:ln>
        <a:effectLst/>
      </dsp:spPr>
      <dsp:style>
        <a:lnRef idx="0">
          <a:scrgbClr r="0" g="0" b="0"/>
        </a:lnRef>
        <a:fillRef idx="0">
          <a:scrgbClr r="0" g="0" b="0"/>
        </a:fillRef>
        <a:effectRef idx="0">
          <a:scrgbClr r="0" g="0" b="0"/>
        </a:effectRef>
        <a:fontRef idx="minor"/>
      </dsp:style>
    </dsp:sp>
    <dsp:sp modelId="{0299DDA0-1A4F-4897-B45A-48622B20C06B}">
      <dsp:nvSpPr>
        <dsp:cNvPr id="0" name=""/>
        <dsp:cNvSpPr/>
      </dsp:nvSpPr>
      <dsp:spPr>
        <a:xfrm rot="5400000">
          <a:off x="2632626" y="2810185"/>
          <a:ext cx="1144981" cy="1303521"/>
        </a:xfrm>
        <a:prstGeom prst="bentUpArrow">
          <a:avLst>
            <a:gd name="adj1" fmla="val 32840"/>
            <a:gd name="adj2" fmla="val 25000"/>
            <a:gd name="adj3" fmla="val 35780"/>
          </a:avLst>
        </a:prstGeom>
        <a:solidFill>
          <a:schemeClr val="accent2">
            <a:tint val="50000"/>
            <a:hueOff val="0"/>
            <a:satOff val="0"/>
            <a:lumOff val="0"/>
            <a:alphaOff val="0"/>
          </a:schemeClr>
        </a:solidFill>
        <a:ln>
          <a:noFill/>
        </a:ln>
        <a:effectLst>
          <a:outerShdw blurRad="38100" dist="25400" dir="5400000" rotWithShape="0">
            <a:srgbClr val="000000">
              <a:alpha val="40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dsp:style>
    </dsp:sp>
    <dsp:sp modelId="{EC5B9EF3-DD18-4706-A4D1-CAE612EABD6A}">
      <dsp:nvSpPr>
        <dsp:cNvPr id="0" name=""/>
        <dsp:cNvSpPr/>
      </dsp:nvSpPr>
      <dsp:spPr>
        <a:xfrm>
          <a:off x="2329276" y="1540950"/>
          <a:ext cx="1927475" cy="1349170"/>
        </a:xfrm>
        <a:prstGeom prst="roundRect">
          <a:avLst>
            <a:gd name="adj" fmla="val 16670"/>
          </a:avLst>
        </a:prstGeom>
        <a:solidFill>
          <a:schemeClr val="accent2">
            <a:hueOff val="0"/>
            <a:satOff val="0"/>
            <a:lumOff val="0"/>
            <a:alphaOff val="0"/>
          </a:schemeClr>
        </a:solidFill>
        <a:ln>
          <a:noFill/>
        </a:ln>
        <a:effectLst>
          <a:outerShdw blurRad="38100" dist="25400" dir="5400000" rotWithShape="0">
            <a:srgbClr val="000000">
              <a:alpha val="40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Pergamum</a:t>
          </a:r>
          <a:r>
            <a:rPr lang="en-US" sz="2400" kern="1200" dirty="0" smtClean="0"/>
            <a:t>: “Tolerate bad leaders”</a:t>
          </a:r>
          <a:endParaRPr lang="en-US" sz="2400" kern="1200" dirty="0"/>
        </a:p>
      </dsp:txBody>
      <dsp:txXfrm>
        <a:off x="2395149" y="1606823"/>
        <a:ext cx="1795729" cy="1217424"/>
      </dsp:txXfrm>
    </dsp:sp>
    <dsp:sp modelId="{3B40C8A9-3FDF-40AE-8C32-2C25ACF72188}">
      <dsp:nvSpPr>
        <dsp:cNvPr id="0" name=""/>
        <dsp:cNvSpPr/>
      </dsp:nvSpPr>
      <dsp:spPr>
        <a:xfrm>
          <a:off x="4256751" y="1669624"/>
          <a:ext cx="1401861" cy="1090458"/>
        </a:xfrm>
        <a:prstGeom prst="rect">
          <a:avLst/>
        </a:prstGeom>
        <a:noFill/>
        <a:ln>
          <a:noFill/>
        </a:ln>
        <a:effectLst/>
      </dsp:spPr>
      <dsp:style>
        <a:lnRef idx="0">
          <a:scrgbClr r="0" g="0" b="0"/>
        </a:lnRef>
        <a:fillRef idx="0">
          <a:scrgbClr r="0" g="0" b="0"/>
        </a:fillRef>
        <a:effectRef idx="0">
          <a:scrgbClr r="0" g="0" b="0"/>
        </a:effectRef>
        <a:fontRef idx="minor"/>
      </dsp:style>
    </dsp:sp>
    <dsp:sp modelId="{5B27F376-3BBA-4F8B-81FE-BFFFF65B3B1A}">
      <dsp:nvSpPr>
        <dsp:cNvPr id="0" name=""/>
        <dsp:cNvSpPr/>
      </dsp:nvSpPr>
      <dsp:spPr>
        <a:xfrm>
          <a:off x="3927358" y="3056513"/>
          <a:ext cx="1927475" cy="1349170"/>
        </a:xfrm>
        <a:prstGeom prst="roundRect">
          <a:avLst>
            <a:gd name="adj" fmla="val 16670"/>
          </a:avLst>
        </a:prstGeom>
        <a:solidFill>
          <a:schemeClr val="accent2">
            <a:hueOff val="0"/>
            <a:satOff val="0"/>
            <a:lumOff val="0"/>
            <a:alphaOff val="0"/>
          </a:schemeClr>
        </a:solidFill>
        <a:ln>
          <a:noFill/>
        </a:ln>
        <a:effectLst>
          <a:outerShdw blurRad="38100" dist="25400" dir="5400000" rotWithShape="0">
            <a:srgbClr val="000000">
              <a:alpha val="40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Thyatira</a:t>
          </a:r>
          <a:r>
            <a:rPr lang="en-US" sz="2400" kern="1200" dirty="0" smtClean="0"/>
            <a:t> “Embrace </a:t>
          </a:r>
          <a:r>
            <a:rPr lang="en-US" sz="2400" b="1" u="sng" kern="1200" dirty="0" smtClean="0"/>
            <a:t>evil</a:t>
          </a:r>
          <a:r>
            <a:rPr lang="en-US" sz="2400" kern="1200" dirty="0" smtClean="0"/>
            <a:t> leaders”</a:t>
          </a:r>
          <a:endParaRPr lang="en-US" sz="2400" kern="1200" dirty="0"/>
        </a:p>
      </dsp:txBody>
      <dsp:txXfrm>
        <a:off x="3993231" y="3122386"/>
        <a:ext cx="1795729" cy="12174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D5227-44D5-4030-B27E-C7B9699684A5}">
      <dsp:nvSpPr>
        <dsp:cNvPr id="0" name=""/>
        <dsp:cNvSpPr/>
      </dsp:nvSpPr>
      <dsp:spPr>
        <a:xfrm>
          <a:off x="0" y="42947"/>
          <a:ext cx="5359400" cy="6715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Councils /“Orthodoxy” </a:t>
          </a:r>
          <a:endParaRPr lang="en-US" sz="2800" kern="1200" dirty="0"/>
        </a:p>
      </dsp:txBody>
      <dsp:txXfrm>
        <a:off x="32784" y="75731"/>
        <a:ext cx="5293832" cy="606012"/>
      </dsp:txXfrm>
    </dsp:sp>
    <dsp:sp modelId="{ACF5E5D5-B9CB-45D9-BD71-CF137423D82F}">
      <dsp:nvSpPr>
        <dsp:cNvPr id="0" name=""/>
        <dsp:cNvSpPr/>
      </dsp:nvSpPr>
      <dsp:spPr>
        <a:xfrm>
          <a:off x="0" y="795167"/>
          <a:ext cx="5359400" cy="6715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“Centralized” Government</a:t>
          </a:r>
          <a:endParaRPr lang="en-US" sz="2800" kern="1200" dirty="0"/>
        </a:p>
      </dsp:txBody>
      <dsp:txXfrm>
        <a:off x="32784" y="827951"/>
        <a:ext cx="5293832" cy="606012"/>
      </dsp:txXfrm>
    </dsp:sp>
    <dsp:sp modelId="{0CD4765E-47CA-48D0-8E5B-354BABBFAA8F}">
      <dsp:nvSpPr>
        <dsp:cNvPr id="0" name=""/>
        <dsp:cNvSpPr/>
      </dsp:nvSpPr>
      <dsp:spPr>
        <a:xfrm>
          <a:off x="0" y="1547387"/>
          <a:ext cx="5359400" cy="6715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Pagan Superstitions</a:t>
          </a:r>
          <a:endParaRPr lang="en-US" sz="2800" kern="1200" dirty="0"/>
        </a:p>
      </dsp:txBody>
      <dsp:txXfrm>
        <a:off x="32784" y="1580171"/>
        <a:ext cx="5293832" cy="606012"/>
      </dsp:txXfrm>
    </dsp:sp>
    <dsp:sp modelId="{90D553DE-F9AF-4003-99EC-85DAC8D308E4}">
      <dsp:nvSpPr>
        <dsp:cNvPr id="0" name=""/>
        <dsp:cNvSpPr/>
      </dsp:nvSpPr>
      <dsp:spPr>
        <a:xfrm>
          <a:off x="0" y="2299607"/>
          <a:ext cx="5359400" cy="6715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Wealth / Power / Politics</a:t>
          </a:r>
          <a:endParaRPr lang="en-US" sz="2800" kern="1200" dirty="0"/>
        </a:p>
      </dsp:txBody>
      <dsp:txXfrm>
        <a:off x="32784" y="2332391"/>
        <a:ext cx="5293832" cy="6060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3EADA-10FD-4BB9-B45B-6DDE03F158F5}">
      <dsp:nvSpPr>
        <dsp:cNvPr id="0" name=""/>
        <dsp:cNvSpPr/>
      </dsp:nvSpPr>
      <dsp:spPr>
        <a:xfrm>
          <a:off x="0" y="25936"/>
          <a:ext cx="5968999" cy="10553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dirty="0" smtClean="0"/>
            <a:t>“Alive” in “Name” Only</a:t>
          </a:r>
          <a:endParaRPr lang="en-US" sz="4400" kern="1200" dirty="0"/>
        </a:p>
      </dsp:txBody>
      <dsp:txXfrm>
        <a:off x="51517" y="77453"/>
        <a:ext cx="5865965" cy="952306"/>
      </dsp:txXfrm>
    </dsp:sp>
    <dsp:sp modelId="{CEF10D44-479B-4445-9A0C-C228585734B2}">
      <dsp:nvSpPr>
        <dsp:cNvPr id="0" name=""/>
        <dsp:cNvSpPr/>
      </dsp:nvSpPr>
      <dsp:spPr>
        <a:xfrm>
          <a:off x="0" y="1207996"/>
          <a:ext cx="5968999" cy="10553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dirty="0" smtClean="0"/>
            <a:t>Humming With Activity</a:t>
          </a:r>
          <a:endParaRPr lang="en-US" sz="4400" kern="1200" dirty="0"/>
        </a:p>
      </dsp:txBody>
      <dsp:txXfrm>
        <a:off x="51517" y="1259513"/>
        <a:ext cx="5865965" cy="952306"/>
      </dsp:txXfrm>
    </dsp:sp>
    <dsp:sp modelId="{B9FAEB1A-E1C4-4AC4-92D4-CFFB59E95E60}">
      <dsp:nvSpPr>
        <dsp:cNvPr id="0" name=""/>
        <dsp:cNvSpPr/>
      </dsp:nvSpPr>
      <dsp:spPr>
        <a:xfrm>
          <a:off x="0" y="2390056"/>
          <a:ext cx="5968999" cy="10553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dirty="0" smtClean="0"/>
            <a:t>Doing </a:t>
          </a:r>
          <a:r>
            <a:rPr lang="en-US" sz="4400" i="1" kern="1200" dirty="0" smtClean="0"/>
            <a:t>Nothing </a:t>
          </a:r>
          <a:r>
            <a:rPr lang="en-US" sz="4400" i="0" kern="1200" dirty="0" smtClean="0"/>
            <a:t>Useful</a:t>
          </a:r>
          <a:endParaRPr lang="en-US" sz="4400" i="0" kern="1200" dirty="0"/>
        </a:p>
      </dsp:txBody>
      <dsp:txXfrm>
        <a:off x="51517" y="2441573"/>
        <a:ext cx="5865965" cy="952306"/>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25375-CBAB-46D2-953A-152793BD2849}" type="datetimeFigureOut">
              <a:rPr lang="en-US" smtClean="0"/>
              <a:t>12/12/2015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0F9E0-0B54-41B1-849B-D63EF4B49E67}" type="slidenum">
              <a:rPr lang="en-US" smtClean="0"/>
              <a:t>‹#›</a:t>
            </a:fld>
            <a:endParaRPr lang="en-US"/>
          </a:p>
        </p:txBody>
      </p:sp>
    </p:spTree>
    <p:extLst>
      <p:ext uri="{BB962C8B-B14F-4D97-AF65-F5344CB8AC3E}">
        <p14:creationId xmlns:p14="http://schemas.microsoft.com/office/powerpoint/2010/main" val="1132728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Those</a:t>
            </a:r>
            <a:r>
              <a:rPr lang="en-US" baseline="0" dirty="0" smtClean="0"/>
              <a:t> who ~Know: There’s a HUGE Distinction between JC &amp; “Church”</a:t>
            </a:r>
          </a:p>
          <a:p>
            <a:pPr marL="171450" indent="-171450">
              <a:buFont typeface="Arial" panose="020B0604020202020204" pitchFamily="34" charset="0"/>
              <a:buChar char="•"/>
            </a:pPr>
            <a:r>
              <a:rPr lang="en-US" baseline="0" dirty="0" smtClean="0"/>
              <a:t>Whatever biases you’ve built against “Church” over your life,</a:t>
            </a:r>
          </a:p>
          <a:p>
            <a:pPr marL="171450" indent="-171450">
              <a:buFont typeface="Arial" panose="020B0604020202020204" pitchFamily="34" charset="0"/>
              <a:buChar char="•"/>
            </a:pPr>
            <a:r>
              <a:rPr lang="en-US" baseline="0" dirty="0" smtClean="0"/>
              <a:t>Don’t hold it against JC</a:t>
            </a:r>
            <a:endParaRPr lang="en-US" dirty="0"/>
          </a:p>
        </p:txBody>
      </p:sp>
      <p:sp>
        <p:nvSpPr>
          <p:cNvPr id="4" name="Slide Number Placeholder 3"/>
          <p:cNvSpPr>
            <a:spLocks noGrp="1"/>
          </p:cNvSpPr>
          <p:nvPr>
            <p:ph type="sldNum" sz="quarter" idx="10"/>
          </p:nvPr>
        </p:nvSpPr>
        <p:spPr/>
        <p:txBody>
          <a:bodyPr/>
          <a:lstStyle/>
          <a:p>
            <a:fld id="{8270F9E0-0B54-41B1-849B-D63EF4B49E67}" type="slidenum">
              <a:rPr lang="en-US" smtClean="0"/>
              <a:t>1</a:t>
            </a:fld>
            <a:endParaRPr lang="en-US"/>
          </a:p>
        </p:txBody>
      </p:sp>
    </p:spTree>
    <p:extLst>
      <p:ext uri="{BB962C8B-B14F-4D97-AF65-F5344CB8AC3E}">
        <p14:creationId xmlns:p14="http://schemas.microsoft.com/office/powerpoint/2010/main" val="3947241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a:t>
            </a:r>
            <a:r>
              <a:rPr lang="en-US" b="1" i="1" baseline="0" dirty="0" smtClean="0"/>
              <a:t> ** “Conquer” </a:t>
            </a:r>
            <a:r>
              <a:rPr lang="en-US" b="0" i="1" baseline="0" dirty="0" smtClean="0">
                <a:sym typeface="Wingdings" panose="05000000000000000000" pitchFamily="2" charset="2"/>
              </a:rPr>
              <a:t></a:t>
            </a:r>
            <a:r>
              <a:rPr lang="en-US" b="0" i="0" baseline="0" dirty="0" smtClean="0">
                <a:sym typeface="Wingdings" panose="05000000000000000000" pitchFamily="2" charset="2"/>
              </a:rPr>
              <a:t> By G’s </a:t>
            </a:r>
            <a:r>
              <a:rPr lang="en-US" b="1" i="0" baseline="0" dirty="0" smtClean="0">
                <a:sym typeface="Wingdings" panose="05000000000000000000" pitchFamily="2" charset="2"/>
              </a:rPr>
              <a:t>LOVE/Grace/</a:t>
            </a:r>
            <a:r>
              <a:rPr lang="en-US" b="1" i="0" baseline="0" dirty="0" err="1" smtClean="0">
                <a:sym typeface="Wingdings" panose="05000000000000000000" pitchFamily="2" charset="2"/>
              </a:rPr>
              <a:t>Forgivenss</a:t>
            </a:r>
            <a:endParaRPr lang="en-US" b="1" i="0" baseline="0" dirty="0" smtClean="0">
              <a:sym typeface="Wingdings" panose="05000000000000000000" pitchFamily="2" charset="2"/>
            </a:endParaRPr>
          </a:p>
          <a:p>
            <a:endParaRPr lang="en-US" b="1" i="0" baseline="0" dirty="0" smtClean="0">
              <a:sym typeface="Wingdings" panose="05000000000000000000" pitchFamily="2" charset="2"/>
            </a:endParaRPr>
          </a:p>
          <a:p>
            <a:r>
              <a:rPr lang="en-US" b="1" i="0" baseline="0" dirty="0" smtClean="0">
                <a:sym typeface="Wingdings" panose="05000000000000000000" pitchFamily="2" charset="2"/>
              </a:rPr>
              <a:t>Morning Star=RAPTURE?</a:t>
            </a:r>
            <a:endParaRPr lang="en-US" b="1" i="1" dirty="0"/>
          </a:p>
        </p:txBody>
      </p:sp>
      <p:sp>
        <p:nvSpPr>
          <p:cNvPr id="4" name="Slide Number Placeholder 3"/>
          <p:cNvSpPr>
            <a:spLocks noGrp="1"/>
          </p:cNvSpPr>
          <p:nvPr>
            <p:ph type="sldNum" sz="quarter" idx="10"/>
          </p:nvPr>
        </p:nvSpPr>
        <p:spPr/>
        <p:txBody>
          <a:bodyPr/>
          <a:lstStyle/>
          <a:p>
            <a:fld id="{8270F9E0-0B54-41B1-849B-D63EF4B49E67}" type="slidenum">
              <a:rPr lang="en-US" smtClean="0"/>
              <a:t>10</a:t>
            </a:fld>
            <a:endParaRPr lang="en-US"/>
          </a:p>
        </p:txBody>
      </p:sp>
    </p:spTree>
    <p:extLst>
      <p:ext uri="{BB962C8B-B14F-4D97-AF65-F5344CB8AC3E}">
        <p14:creationId xmlns:p14="http://schemas.microsoft.com/office/powerpoint/2010/main" val="51766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**“Dead Orthodoxy” </a:t>
            </a:r>
            <a:r>
              <a:rPr lang="en-US" dirty="0" smtClean="0">
                <a:sym typeface="Wingdings" panose="05000000000000000000" pitchFamily="2" charset="2"/>
              </a:rPr>
              <a:t> </a:t>
            </a:r>
            <a:r>
              <a:rPr lang="en-US" b="1" dirty="0" smtClean="0">
                <a:sym typeface="Wingdings" panose="05000000000000000000" pitchFamily="2" charset="2"/>
              </a:rPr>
              <a:t>Liberal </a:t>
            </a:r>
            <a:r>
              <a:rPr lang="en-US" b="0" dirty="0" smtClean="0">
                <a:sym typeface="Wingdings" panose="05000000000000000000" pitchFamily="2" charset="2"/>
              </a:rPr>
              <a:t>Denominations</a:t>
            </a:r>
            <a:r>
              <a:rPr lang="en-US" dirty="0" smtClean="0">
                <a:sym typeface="Wingdings" panose="05000000000000000000" pitchFamily="2" charset="2"/>
              </a:rPr>
              <a:t> </a:t>
            </a:r>
            <a:r>
              <a:rPr lang="en-US" b="1" dirty="0" smtClean="0">
                <a:sym typeface="Wingdings" panose="05000000000000000000" pitchFamily="2" charset="2"/>
              </a:rPr>
              <a:t>2Day</a:t>
            </a:r>
          </a:p>
          <a:p>
            <a:pPr marL="171450" indent="-171450">
              <a:buFont typeface="Arial" panose="020B0604020202020204" pitchFamily="34" charset="0"/>
              <a:buChar char="•"/>
            </a:pPr>
            <a:r>
              <a:rPr lang="en-US" b="1" dirty="0" smtClean="0">
                <a:sym typeface="Wingdings" panose="05000000000000000000" pitchFamily="2" charset="2"/>
              </a:rPr>
              <a:t>German </a:t>
            </a:r>
            <a:r>
              <a:rPr lang="en-US" b="0" dirty="0" smtClean="0">
                <a:sym typeface="Wingdings" panose="05000000000000000000" pitchFamily="2" charset="2"/>
              </a:rPr>
              <a:t>Movements</a:t>
            </a:r>
          </a:p>
          <a:p>
            <a:r>
              <a:rPr lang="en-US" dirty="0" smtClean="0">
                <a:sym typeface="Wingdings" panose="05000000000000000000" pitchFamily="2" charset="2"/>
              </a:rPr>
              <a:t>** “Alive” = </a:t>
            </a:r>
            <a:r>
              <a:rPr lang="en-US" b="1" dirty="0" smtClean="0">
                <a:sym typeface="Wingdings" panose="05000000000000000000" pitchFamily="2" charset="2"/>
              </a:rPr>
              <a:t>Well-Known</a:t>
            </a:r>
            <a:r>
              <a:rPr lang="en-US" b="1" baseline="0" dirty="0" smtClean="0">
                <a:sym typeface="Wingdings" panose="05000000000000000000" pitchFamily="2" charset="2"/>
              </a:rPr>
              <a:t> </a:t>
            </a:r>
            <a:r>
              <a:rPr lang="en-US" b="0" baseline="0" dirty="0" smtClean="0">
                <a:sym typeface="Wingdings" panose="05000000000000000000" pitchFamily="2" charset="2"/>
              </a:rPr>
              <a:t>Denominations  AP: </a:t>
            </a:r>
            <a:r>
              <a:rPr lang="en-US" b="1" baseline="0" dirty="0" smtClean="0">
                <a:sym typeface="Wingdings" panose="05000000000000000000" pitchFamily="2" charset="2"/>
              </a:rPr>
              <a:t>u=</a:t>
            </a:r>
            <a:r>
              <a:rPr lang="en-US" b="1" baseline="0" dirty="0" err="1" smtClean="0">
                <a:sym typeface="Wingdings" panose="05000000000000000000" pitchFamily="2" charset="2"/>
              </a:rPr>
              <a:t>Raisd</a:t>
            </a:r>
            <a:r>
              <a:rPr lang="en-US" b="1" baseline="0" dirty="0" smtClean="0">
                <a:sym typeface="Wingdings" panose="05000000000000000000" pitchFamily="2" charset="2"/>
              </a:rPr>
              <a:t> “Dead”?</a:t>
            </a:r>
          </a:p>
          <a:p>
            <a:r>
              <a:rPr lang="en-US" baseline="0" dirty="0" smtClean="0">
                <a:sym typeface="Wingdings" panose="05000000000000000000" pitchFamily="2" charset="2"/>
              </a:rPr>
              <a:t>** “Activity” = Lots of </a:t>
            </a:r>
            <a:r>
              <a:rPr lang="en-US" b="1" baseline="0" dirty="0" smtClean="0">
                <a:sym typeface="Wingdings" panose="05000000000000000000" pitchFamily="2" charset="2"/>
              </a:rPr>
              <a:t>Meetings</a:t>
            </a:r>
            <a:r>
              <a:rPr lang="en-US" baseline="0" dirty="0" smtClean="0">
                <a:sym typeface="Wingdings" panose="05000000000000000000" pitchFamily="2" charset="2"/>
              </a:rPr>
              <a:t> / Talk / $$  **</a:t>
            </a:r>
            <a:r>
              <a:rPr lang="en-US" b="1" baseline="0" dirty="0" smtClean="0">
                <a:sym typeface="Wingdings" panose="05000000000000000000" pitchFamily="2" charset="2"/>
              </a:rPr>
              <a:t>NOTHING</a:t>
            </a:r>
          </a:p>
          <a:p>
            <a:pPr marL="171450" indent="-171450">
              <a:buFont typeface="Arial" panose="020B0604020202020204" pitchFamily="34" charset="0"/>
              <a:buChar char="•"/>
            </a:pPr>
            <a:r>
              <a:rPr lang="en-US" b="0" baseline="0" dirty="0" smtClean="0">
                <a:sym typeface="Wingdings" panose="05000000000000000000" pitchFamily="2" charset="2"/>
              </a:rPr>
              <a:t>G=</a:t>
            </a:r>
            <a:r>
              <a:rPr lang="en-US" b="0" baseline="0" dirty="0" err="1" smtClean="0">
                <a:sym typeface="Wingdings" panose="05000000000000000000" pitchFamily="2" charset="2"/>
              </a:rPr>
              <a:t>Diff.Measr</a:t>
            </a:r>
            <a:r>
              <a:rPr lang="en-US" b="0" baseline="0" dirty="0" smtClean="0">
                <a:sym typeface="Wingdings" panose="05000000000000000000" pitchFamily="2" charset="2"/>
              </a:rPr>
              <a:t> </a:t>
            </a:r>
            <a:r>
              <a:rPr lang="en-US" b="1" baseline="0" dirty="0" smtClean="0">
                <a:sym typeface="Wingdings" panose="05000000000000000000" pitchFamily="2" charset="2"/>
              </a:rPr>
              <a:t>“Success”  </a:t>
            </a:r>
            <a:r>
              <a:rPr lang="en-US" b="0" i="1" baseline="0" dirty="0" smtClean="0">
                <a:sym typeface="Wingdings" panose="05000000000000000000" pitchFamily="2" charset="2"/>
              </a:rPr>
              <a:t>~$$/</a:t>
            </a:r>
            <a:r>
              <a:rPr lang="en-US" b="1" i="1" baseline="0" dirty="0" smtClean="0">
                <a:sym typeface="Wingdings" panose="05000000000000000000" pitchFamily="2" charset="2"/>
              </a:rPr>
              <a:t>Attend/MUSIC/Facilities</a:t>
            </a:r>
          </a:p>
          <a:p>
            <a:pPr marL="171450" indent="-171450">
              <a:buFont typeface="Arial" panose="020B0604020202020204" pitchFamily="34" charset="0"/>
              <a:buChar char="•"/>
            </a:pPr>
            <a:r>
              <a:rPr lang="en-US" b="1" i="1" baseline="0" dirty="0" smtClean="0">
                <a:sym typeface="Wingdings" panose="05000000000000000000" pitchFamily="2" charset="2"/>
              </a:rPr>
              <a:t>“Social Gospel” ~Useful </a:t>
            </a:r>
            <a:r>
              <a:rPr lang="en-US" b="0" i="1" baseline="0" dirty="0" smtClean="0">
                <a:sym typeface="Wingdings" panose="05000000000000000000" pitchFamily="2" charset="2"/>
              </a:rPr>
              <a:t>w/o Spiritual Healing</a:t>
            </a:r>
            <a:endParaRPr lang="en-US" b="0" i="1" dirty="0"/>
          </a:p>
        </p:txBody>
      </p:sp>
      <p:sp>
        <p:nvSpPr>
          <p:cNvPr id="4" name="Slide Number Placeholder 3"/>
          <p:cNvSpPr>
            <a:spLocks noGrp="1"/>
          </p:cNvSpPr>
          <p:nvPr>
            <p:ph type="sldNum" sz="quarter" idx="10"/>
          </p:nvPr>
        </p:nvSpPr>
        <p:spPr/>
        <p:txBody>
          <a:bodyPr/>
          <a:lstStyle/>
          <a:p>
            <a:fld id="{8270F9E0-0B54-41B1-849B-D63EF4B49E67}" type="slidenum">
              <a:rPr lang="en-US" smtClean="0"/>
              <a:t>11</a:t>
            </a:fld>
            <a:endParaRPr lang="en-US"/>
          </a:p>
        </p:txBody>
      </p:sp>
    </p:spTree>
    <p:extLst>
      <p:ext uri="{BB962C8B-B14F-4D97-AF65-F5344CB8AC3E}">
        <p14:creationId xmlns:p14="http://schemas.microsoft.com/office/powerpoint/2010/main" val="2239187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à"/>
            </a:pPr>
            <a:r>
              <a:rPr lang="en-US" b="0" i="1" dirty="0" smtClean="0">
                <a:sym typeface="Wingdings" panose="05000000000000000000" pitchFamily="2" charset="2"/>
              </a:rPr>
              <a:t>**</a:t>
            </a:r>
            <a:r>
              <a:rPr lang="en-US" b="0" i="0" dirty="0" smtClean="0">
                <a:sym typeface="Wingdings" panose="05000000000000000000" pitchFamily="2" charset="2"/>
              </a:rPr>
              <a:t>Wake Up= “</a:t>
            </a:r>
            <a:r>
              <a:rPr lang="en-US" b="1" i="1" dirty="0" err="1" smtClean="0">
                <a:sym typeface="Wingdings" panose="05000000000000000000" pitchFamily="2" charset="2"/>
              </a:rPr>
              <a:t>Strength</a:t>
            </a:r>
            <a:r>
              <a:rPr lang="en-US" b="0" i="1" dirty="0" err="1" smtClean="0">
                <a:sym typeface="Wingdings" panose="05000000000000000000" pitchFamily="2" charset="2"/>
              </a:rPr>
              <a:t>..Remains</a:t>
            </a:r>
            <a:r>
              <a:rPr lang="en-US" b="0" i="0" dirty="0" smtClean="0">
                <a:sym typeface="Wingdings" panose="05000000000000000000" pitchFamily="2" charset="2"/>
              </a:rPr>
              <a:t>”=</a:t>
            </a:r>
            <a:r>
              <a:rPr lang="en-US" b="1" i="0" dirty="0" smtClean="0">
                <a:sym typeface="Wingdings" panose="05000000000000000000" pitchFamily="2" charset="2"/>
              </a:rPr>
              <a:t>BIBLE</a:t>
            </a:r>
          </a:p>
          <a:p>
            <a:pPr marL="171450" indent="-171450">
              <a:buFont typeface="Wingdings" panose="05000000000000000000" pitchFamily="2" charset="2"/>
              <a:buChar char="à"/>
            </a:pPr>
            <a:endParaRPr lang="en-US" b="1" i="0" dirty="0" smtClean="0">
              <a:sym typeface="Wingdings" panose="05000000000000000000" pitchFamily="2" charset="2"/>
            </a:endParaRPr>
          </a:p>
          <a:p>
            <a:pPr marL="0" indent="0">
              <a:buFont typeface="Wingdings" panose="05000000000000000000" pitchFamily="2" charset="2"/>
              <a:buNone/>
            </a:pPr>
            <a:r>
              <a:rPr lang="en-US" b="0" i="1" dirty="0" smtClean="0">
                <a:sym typeface="Wingdings" panose="05000000000000000000" pitchFamily="2" charset="2"/>
              </a:rPr>
              <a:t>“~</a:t>
            </a:r>
            <a:r>
              <a:rPr lang="en-US" b="0" i="1" dirty="0" err="1" smtClean="0">
                <a:sym typeface="Wingdings" panose="05000000000000000000" pitchFamily="2" charset="2"/>
              </a:rPr>
              <a:t>Compl</a:t>
            </a:r>
            <a:r>
              <a:rPr lang="en-US" b="0" i="1" dirty="0" smtClean="0">
                <a:sym typeface="Wingdings" panose="05000000000000000000" pitchFamily="2" charset="2"/>
              </a:rPr>
              <a:t>”</a:t>
            </a:r>
            <a:r>
              <a:rPr lang="en-US" b="1" i="0" dirty="0" smtClean="0">
                <a:sym typeface="Wingdings" panose="05000000000000000000" pitchFamily="2" charset="2"/>
              </a:rPr>
              <a:t>=</a:t>
            </a:r>
            <a:r>
              <a:rPr lang="en-US" b="1" i="1" dirty="0" smtClean="0">
                <a:sym typeface="Wingdings" panose="05000000000000000000" pitchFamily="2" charset="2"/>
              </a:rPr>
              <a:t>“~</a:t>
            </a:r>
            <a:r>
              <a:rPr lang="en-US" b="1" i="1" dirty="0" err="1" smtClean="0">
                <a:sym typeface="Wingdings" panose="05000000000000000000" pitchFamily="2" charset="2"/>
              </a:rPr>
              <a:t>Fulfilld</a:t>
            </a:r>
            <a:r>
              <a:rPr lang="en-US" b="1" i="1" dirty="0" smtClean="0">
                <a:sym typeface="Wingdings" panose="05000000000000000000" pitchFamily="2" charset="2"/>
              </a:rPr>
              <a:t>”</a:t>
            </a:r>
            <a:r>
              <a:rPr lang="en-US" b="1" i="0" dirty="0" smtClean="0">
                <a:sym typeface="Wingdings" panose="05000000000000000000" pitchFamily="2" charset="2"/>
              </a:rPr>
              <a:t> </a:t>
            </a:r>
            <a:r>
              <a:rPr lang="en-US" b="0" i="0" dirty="0" smtClean="0">
                <a:sym typeface="Wingdings" panose="05000000000000000000" pitchFamily="2" charset="2"/>
              </a:rPr>
              <a:t>G’s </a:t>
            </a:r>
            <a:r>
              <a:rPr lang="en-US" b="1" i="0" dirty="0" smtClean="0">
                <a:sym typeface="Wingdings" panose="05000000000000000000" pitchFamily="2" charset="2"/>
              </a:rPr>
              <a:t>Will= Lost Ur Way</a:t>
            </a:r>
            <a:endParaRPr lang="en-US" b="1" i="1" dirty="0"/>
          </a:p>
        </p:txBody>
      </p:sp>
      <p:sp>
        <p:nvSpPr>
          <p:cNvPr id="4" name="Slide Number Placeholder 3"/>
          <p:cNvSpPr>
            <a:spLocks noGrp="1"/>
          </p:cNvSpPr>
          <p:nvPr>
            <p:ph type="sldNum" sz="quarter" idx="10"/>
          </p:nvPr>
        </p:nvSpPr>
        <p:spPr/>
        <p:txBody>
          <a:bodyPr/>
          <a:lstStyle/>
          <a:p>
            <a:fld id="{8270F9E0-0B54-41B1-849B-D63EF4B49E67}" type="slidenum">
              <a:rPr lang="en-US" smtClean="0"/>
              <a:t>12</a:t>
            </a:fld>
            <a:endParaRPr lang="en-US"/>
          </a:p>
        </p:txBody>
      </p:sp>
    </p:spTree>
    <p:extLst>
      <p:ext uri="{BB962C8B-B14F-4D97-AF65-F5344CB8AC3E}">
        <p14:creationId xmlns:p14="http://schemas.microsoft.com/office/powerpoint/2010/main" val="2027071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b="0" i="1" dirty="0" smtClean="0">
                <a:sym typeface="Wingdings" panose="05000000000000000000" pitchFamily="2" charset="2"/>
              </a:rPr>
              <a:t>“~</a:t>
            </a:r>
            <a:r>
              <a:rPr lang="en-US" b="0" i="1" dirty="0" err="1" smtClean="0">
                <a:sym typeface="Wingdings" panose="05000000000000000000" pitchFamily="2" charset="2"/>
              </a:rPr>
              <a:t>Compl</a:t>
            </a:r>
            <a:r>
              <a:rPr lang="en-US" b="0" i="1" dirty="0" smtClean="0">
                <a:sym typeface="Wingdings" panose="05000000000000000000" pitchFamily="2" charset="2"/>
              </a:rPr>
              <a:t>”</a:t>
            </a:r>
            <a:r>
              <a:rPr lang="en-US" b="1" i="0" dirty="0" smtClean="0">
                <a:sym typeface="Wingdings" panose="05000000000000000000" pitchFamily="2" charset="2"/>
              </a:rPr>
              <a:t>=</a:t>
            </a:r>
            <a:r>
              <a:rPr lang="en-US" b="1" i="1" dirty="0" smtClean="0">
                <a:sym typeface="Wingdings" panose="05000000000000000000" pitchFamily="2" charset="2"/>
              </a:rPr>
              <a:t>“~</a:t>
            </a:r>
            <a:r>
              <a:rPr lang="en-US" b="1" i="1" dirty="0" err="1" smtClean="0">
                <a:sym typeface="Wingdings" panose="05000000000000000000" pitchFamily="2" charset="2"/>
              </a:rPr>
              <a:t>Fulfilld</a:t>
            </a:r>
            <a:r>
              <a:rPr lang="en-US" b="1" i="1" dirty="0" smtClean="0">
                <a:sym typeface="Wingdings" panose="05000000000000000000" pitchFamily="2" charset="2"/>
              </a:rPr>
              <a:t>”</a:t>
            </a:r>
            <a:r>
              <a:rPr lang="en-US" b="1" i="0" dirty="0" smtClean="0">
                <a:sym typeface="Wingdings" panose="05000000000000000000" pitchFamily="2" charset="2"/>
              </a:rPr>
              <a:t> </a:t>
            </a:r>
            <a:r>
              <a:rPr lang="en-US" b="0" i="0" dirty="0" smtClean="0">
                <a:sym typeface="Wingdings" panose="05000000000000000000" pitchFamily="2" charset="2"/>
              </a:rPr>
              <a:t>G’s </a:t>
            </a:r>
            <a:r>
              <a:rPr lang="en-US" b="1" i="0" dirty="0" smtClean="0">
                <a:sym typeface="Wingdings" panose="05000000000000000000" pitchFamily="2" charset="2"/>
              </a:rPr>
              <a:t>Will= Lost Ur Way</a:t>
            </a:r>
          </a:p>
          <a:p>
            <a:pPr marL="0" indent="0">
              <a:buFont typeface="Wingdings" panose="05000000000000000000" pitchFamily="2" charset="2"/>
              <a:buNone/>
            </a:pPr>
            <a:endParaRPr lang="en-US" b="1" i="0" dirty="0" smtClean="0">
              <a:sym typeface="Wingdings" panose="05000000000000000000" pitchFamily="2" charset="2"/>
            </a:endParaRPr>
          </a:p>
          <a:p>
            <a:pPr marL="0" indent="0">
              <a:buFont typeface="Wingdings" panose="05000000000000000000" pitchFamily="2" charset="2"/>
              <a:buNone/>
            </a:pPr>
            <a:r>
              <a:rPr lang="en-US" b="1" i="0" dirty="0" smtClean="0">
                <a:sym typeface="Wingdings" panose="05000000000000000000" pitchFamily="2" charset="2"/>
              </a:rPr>
              <a:t>** </a:t>
            </a:r>
            <a:r>
              <a:rPr lang="en-US" b="1" i="0" dirty="0" err="1" smtClean="0">
                <a:sym typeface="Wingdings" panose="05000000000000000000" pitchFamily="2" charset="2"/>
              </a:rPr>
              <a:t>Rch</a:t>
            </a:r>
            <a:r>
              <a:rPr lang="en-US" b="1" i="0" dirty="0" smtClean="0">
                <a:sym typeface="Wingdings" panose="05000000000000000000" pitchFamily="2" charset="2"/>
              </a:rPr>
              <a:t> Lost  ** “Love Brethren”  “Glorify G”</a:t>
            </a:r>
          </a:p>
          <a:p>
            <a:pPr marL="171450" indent="-171450">
              <a:buFont typeface="Arial" panose="020B0604020202020204" pitchFamily="34" charset="0"/>
              <a:buChar char="•"/>
            </a:pPr>
            <a:r>
              <a:rPr lang="en-US" b="1" i="0" dirty="0" smtClean="0">
                <a:sym typeface="Wingdings" panose="05000000000000000000" pitchFamily="2" charset="2"/>
              </a:rPr>
              <a:t>~INVERTED</a:t>
            </a:r>
            <a:r>
              <a:rPr lang="en-US" b="1" i="0" baseline="0" dirty="0" smtClean="0">
                <a:sym typeface="Wingdings" panose="05000000000000000000" pitchFamily="2" charset="2"/>
              </a:rPr>
              <a:t> = </a:t>
            </a:r>
            <a:r>
              <a:rPr lang="en-US" b="0" i="0" baseline="0" dirty="0" smtClean="0">
                <a:sym typeface="Wingdings" panose="05000000000000000000" pitchFamily="2" charset="2"/>
              </a:rPr>
              <a:t>Perverted</a:t>
            </a:r>
            <a:r>
              <a:rPr lang="en-US" b="1" i="0" baseline="0" dirty="0" smtClean="0">
                <a:sym typeface="Wingdings" panose="05000000000000000000" pitchFamily="2" charset="2"/>
              </a:rPr>
              <a:t>!</a:t>
            </a:r>
            <a:endParaRPr lang="en-US" b="1" i="0" dirty="0" smtClean="0">
              <a:sym typeface="Wingdings" panose="05000000000000000000" pitchFamily="2" charset="2"/>
            </a:endParaRPr>
          </a:p>
          <a:p>
            <a:pPr marL="171450" indent="-171450">
              <a:buFont typeface="Arial" panose="020B0604020202020204" pitchFamily="34" charset="0"/>
              <a:buChar char="•"/>
            </a:pPr>
            <a:r>
              <a:rPr lang="en-US" b="1" i="0" dirty="0" smtClean="0">
                <a:sym typeface="Wingdings" panose="05000000000000000000" pitchFamily="2" charset="2"/>
              </a:rPr>
              <a:t>** 1Pe.2:12=“</a:t>
            </a:r>
            <a:r>
              <a:rPr lang="en-US" b="0" i="1" dirty="0" err="1" smtClean="0">
                <a:sym typeface="Wingdings" panose="05000000000000000000" pitchFamily="2" charset="2"/>
              </a:rPr>
              <a:t>Glorify</a:t>
            </a:r>
            <a:r>
              <a:rPr lang="en-US" b="0" i="1" baseline="0" dirty="0" err="1" smtClean="0">
                <a:sym typeface="Wingdings" panose="05000000000000000000" pitchFamily="2" charset="2"/>
              </a:rPr>
              <a:t>..Day</a:t>
            </a:r>
            <a:r>
              <a:rPr lang="en-US" b="0" i="1" baseline="0" dirty="0" smtClean="0">
                <a:sym typeface="Wingdings" panose="05000000000000000000" pitchFamily="2" charset="2"/>
              </a:rPr>
              <a:t>…Visit” </a:t>
            </a:r>
            <a:r>
              <a:rPr lang="en-US" b="1" i="0" baseline="0" dirty="0" smtClean="0">
                <a:sym typeface="Wingdings" panose="05000000000000000000" pitchFamily="2" charset="2"/>
              </a:rPr>
              <a:t>= SAVED</a:t>
            </a:r>
            <a:endParaRPr lang="en-US" b="1" i="1" dirty="0"/>
          </a:p>
        </p:txBody>
      </p:sp>
      <p:sp>
        <p:nvSpPr>
          <p:cNvPr id="4" name="Slide Number Placeholder 3"/>
          <p:cNvSpPr>
            <a:spLocks noGrp="1"/>
          </p:cNvSpPr>
          <p:nvPr>
            <p:ph type="sldNum" sz="quarter" idx="10"/>
          </p:nvPr>
        </p:nvSpPr>
        <p:spPr/>
        <p:txBody>
          <a:bodyPr/>
          <a:lstStyle/>
          <a:p>
            <a:fld id="{8270F9E0-0B54-41B1-849B-D63EF4B49E67}" type="slidenum">
              <a:rPr lang="en-US" smtClean="0"/>
              <a:t>13</a:t>
            </a:fld>
            <a:endParaRPr lang="en-US"/>
          </a:p>
        </p:txBody>
      </p:sp>
    </p:spTree>
    <p:extLst>
      <p:ext uri="{BB962C8B-B14F-4D97-AF65-F5344CB8AC3E}">
        <p14:creationId xmlns:p14="http://schemas.microsoft.com/office/powerpoint/2010/main" val="59046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b="1" i="1" dirty="0" err="1" smtClean="0"/>
              <a:t>Tradit</a:t>
            </a:r>
            <a:r>
              <a:rPr lang="en-US" b="1" i="1" dirty="0" smtClean="0"/>
              <a:t>=POISON</a:t>
            </a:r>
            <a:r>
              <a:rPr lang="en-US" b="1" i="1" baseline="0" dirty="0" smtClean="0"/>
              <a:t> (See Notebook)</a:t>
            </a:r>
            <a:endParaRPr lang="en-US" b="1" i="1" dirty="0"/>
          </a:p>
        </p:txBody>
      </p:sp>
      <p:sp>
        <p:nvSpPr>
          <p:cNvPr id="4" name="Slide Number Placeholder 3"/>
          <p:cNvSpPr>
            <a:spLocks noGrp="1"/>
          </p:cNvSpPr>
          <p:nvPr>
            <p:ph type="sldNum" sz="quarter" idx="10"/>
          </p:nvPr>
        </p:nvSpPr>
        <p:spPr/>
        <p:txBody>
          <a:bodyPr/>
          <a:lstStyle/>
          <a:p>
            <a:fld id="{8270F9E0-0B54-41B1-849B-D63EF4B49E67}" type="slidenum">
              <a:rPr lang="en-US" smtClean="0"/>
              <a:t>14</a:t>
            </a:fld>
            <a:endParaRPr lang="en-US"/>
          </a:p>
        </p:txBody>
      </p:sp>
    </p:spTree>
    <p:extLst>
      <p:ext uri="{BB962C8B-B14F-4D97-AF65-F5344CB8AC3E}">
        <p14:creationId xmlns:p14="http://schemas.microsoft.com/office/powerpoint/2010/main" val="3198208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Past= ~Guarantee</a:t>
            </a:r>
            <a:r>
              <a:rPr lang="en-US" dirty="0" smtClean="0"/>
              <a:t> Future: </a:t>
            </a:r>
            <a:r>
              <a:rPr lang="en-US" i="1" dirty="0" smtClean="0"/>
              <a:t>Romantic</a:t>
            </a:r>
            <a:r>
              <a:rPr lang="en-US" i="1" baseline="0" dirty="0" smtClean="0"/>
              <a:t> Stories, </a:t>
            </a:r>
            <a:r>
              <a:rPr lang="en-US" i="1" baseline="0" dirty="0" err="1" smtClean="0"/>
              <a:t>Amaz.Miracles</a:t>
            </a:r>
            <a:r>
              <a:rPr lang="en-US" baseline="0" dirty="0" smtClean="0"/>
              <a:t>=</a:t>
            </a:r>
            <a:r>
              <a:rPr lang="en-US" b="1" baseline="0" dirty="0" smtClean="0"/>
              <a:t>US</a:t>
            </a:r>
          </a:p>
          <a:p>
            <a:endParaRPr lang="en-US" b="1" baseline="0" dirty="0" smtClean="0"/>
          </a:p>
          <a:p>
            <a:r>
              <a:rPr lang="en-US" b="1" baseline="0" dirty="0" smtClean="0"/>
              <a:t>LIVE </a:t>
            </a:r>
            <a:r>
              <a:rPr lang="en-US" b="1" baseline="0" dirty="0" err="1" smtClean="0"/>
              <a:t>Ch</a:t>
            </a:r>
            <a:r>
              <a:rPr lang="en-US" b="0" baseline="0" dirty="0" smtClean="0"/>
              <a:t>=Living in </a:t>
            </a:r>
            <a:r>
              <a:rPr lang="en-US" b="1" baseline="0" dirty="0" smtClean="0"/>
              <a:t>Present, PLANNING</a:t>
            </a:r>
            <a:r>
              <a:rPr lang="en-US" b="0" baseline="0" dirty="0" smtClean="0"/>
              <a:t> 4 Future:</a:t>
            </a:r>
          </a:p>
          <a:p>
            <a:r>
              <a:rPr lang="en-US" b="0" baseline="0" dirty="0" smtClean="0"/>
              <a:t>?? </a:t>
            </a:r>
            <a:r>
              <a:rPr lang="en-US" b="1" baseline="0" dirty="0" smtClean="0"/>
              <a:t>R Future </a:t>
            </a:r>
            <a:r>
              <a:rPr lang="en-US" b="0" baseline="0" dirty="0" smtClean="0"/>
              <a:t>?? </a:t>
            </a:r>
            <a:r>
              <a:rPr lang="en-US" b="0" baseline="0" dirty="0" smtClean="0">
                <a:sym typeface="Wingdings" panose="05000000000000000000" pitchFamily="2" charset="2"/>
              </a:rPr>
              <a:t> ~</a:t>
            </a:r>
            <a:r>
              <a:rPr lang="en-US" b="1" baseline="0" dirty="0" smtClean="0">
                <a:sym typeface="Wingdings" panose="05000000000000000000" pitchFamily="2" charset="2"/>
              </a:rPr>
              <a:t>4 Me </a:t>
            </a:r>
            <a:r>
              <a:rPr lang="en-US" b="0" baseline="0" dirty="0" smtClean="0">
                <a:sym typeface="Wingdings" panose="05000000000000000000" pitchFamily="2" charset="2"/>
              </a:rPr>
              <a:t>(=60) 2 </a:t>
            </a:r>
            <a:r>
              <a:rPr lang="en-US" b="0" baseline="0" dirty="0" err="1" smtClean="0">
                <a:sym typeface="Wingdings" panose="05000000000000000000" pitchFamily="2" charset="2"/>
              </a:rPr>
              <a:t>Answ</a:t>
            </a:r>
            <a:r>
              <a:rPr lang="en-US" b="0" baseline="0" dirty="0" smtClean="0">
                <a:sym typeface="Wingdings" panose="05000000000000000000" pitchFamily="2" charset="2"/>
              </a:rPr>
              <a:t>  </a:t>
            </a:r>
            <a:r>
              <a:rPr lang="en-US" b="1" baseline="0" dirty="0" smtClean="0">
                <a:sym typeface="Wingdings" panose="05000000000000000000" pitchFamily="2" charset="2"/>
              </a:rPr>
              <a:t>U GUYS: </a:t>
            </a:r>
          </a:p>
          <a:p>
            <a:pPr marL="171450" indent="-171450">
              <a:buFont typeface="Arial" panose="020B0604020202020204" pitchFamily="34" charset="0"/>
              <a:buChar char="•"/>
            </a:pPr>
            <a:r>
              <a:rPr lang="en-US" b="0" baseline="0" dirty="0" smtClean="0">
                <a:sym typeface="Wingdings" panose="05000000000000000000" pitchFamily="2" charset="2"/>
              </a:rPr>
              <a:t>“?? </a:t>
            </a:r>
            <a:r>
              <a:rPr lang="en-US" b="0" baseline="0" dirty="0" err="1" smtClean="0">
                <a:sym typeface="Wingdings" panose="05000000000000000000" pitchFamily="2" charset="2"/>
              </a:rPr>
              <a:t>Gonna</a:t>
            </a:r>
            <a:r>
              <a:rPr lang="en-US" b="0" baseline="0" dirty="0" smtClean="0">
                <a:sym typeface="Wingdings" panose="05000000000000000000" pitchFamily="2" charset="2"/>
              </a:rPr>
              <a:t> </a:t>
            </a:r>
            <a:r>
              <a:rPr lang="en-US" b="0" baseline="0" dirty="0" err="1" smtClean="0">
                <a:sym typeface="Wingdings" panose="05000000000000000000" pitchFamily="2" charset="2"/>
              </a:rPr>
              <a:t>Do..</a:t>
            </a:r>
            <a:r>
              <a:rPr lang="en-US" b="1" baseline="0" dirty="0" err="1" smtClean="0">
                <a:sym typeface="Wingdings" panose="05000000000000000000" pitchFamily="2" charset="2"/>
              </a:rPr>
              <a:t>He</a:t>
            </a:r>
            <a:r>
              <a:rPr lang="en-US" b="1" baseline="0" dirty="0" smtClean="0">
                <a:sym typeface="Wingdings" panose="05000000000000000000" pitchFamily="2" charset="2"/>
              </a:rPr>
              <a:t> Croaks</a:t>
            </a:r>
            <a:r>
              <a:rPr lang="en-US" b="0" baseline="0" dirty="0" smtClean="0">
                <a:sym typeface="Wingdings" panose="05000000000000000000" pitchFamily="2" charset="2"/>
              </a:rPr>
              <a:t>?”  U Got </a:t>
            </a:r>
            <a:r>
              <a:rPr lang="en-US" b="1" baseline="0" dirty="0" err="1" smtClean="0">
                <a:sym typeface="Wingdings" panose="05000000000000000000" pitchFamily="2" charset="2"/>
              </a:rPr>
              <a:t>Anyth</a:t>
            </a:r>
            <a:r>
              <a:rPr lang="en-US" b="1" baseline="0" dirty="0" smtClean="0">
                <a:sym typeface="Wingdings" panose="05000000000000000000" pitchFamily="2" charset="2"/>
              </a:rPr>
              <a:t> 2 Say??</a:t>
            </a:r>
            <a:endParaRPr lang="en-US" b="1" dirty="0"/>
          </a:p>
        </p:txBody>
      </p:sp>
      <p:sp>
        <p:nvSpPr>
          <p:cNvPr id="4" name="Slide Number Placeholder 3"/>
          <p:cNvSpPr>
            <a:spLocks noGrp="1"/>
          </p:cNvSpPr>
          <p:nvPr>
            <p:ph type="sldNum" sz="quarter" idx="10"/>
          </p:nvPr>
        </p:nvSpPr>
        <p:spPr/>
        <p:txBody>
          <a:bodyPr/>
          <a:lstStyle/>
          <a:p>
            <a:fld id="{8270F9E0-0B54-41B1-849B-D63EF4B49E67}" type="slidenum">
              <a:rPr lang="en-US" smtClean="0"/>
              <a:t>15</a:t>
            </a:fld>
            <a:endParaRPr lang="en-US"/>
          </a:p>
        </p:txBody>
      </p:sp>
    </p:spTree>
    <p:extLst>
      <p:ext uri="{BB962C8B-B14F-4D97-AF65-F5344CB8AC3E}">
        <p14:creationId xmlns:p14="http://schemas.microsoft.com/office/powerpoint/2010/main" val="2247520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Some=</a:t>
            </a:r>
            <a:r>
              <a:rPr lang="en-US" b="1" dirty="0" err="1" smtClean="0"/>
              <a:t>Flexible</a:t>
            </a:r>
            <a:r>
              <a:rPr lang="en-US" b="1" dirty="0" err="1" smtClean="0">
                <a:sym typeface="Wingdings" panose="05000000000000000000" pitchFamily="2" charset="2"/>
              </a:rPr>
              <a:t>Inflex</a:t>
            </a:r>
            <a:r>
              <a:rPr lang="en-US" b="1" dirty="0" smtClean="0">
                <a:sym typeface="Wingdings" panose="05000000000000000000" pitchFamily="2" charset="2"/>
              </a:rPr>
              <a:t>, </a:t>
            </a:r>
            <a:r>
              <a:rPr lang="en-US" b="1" dirty="0" err="1" smtClean="0">
                <a:sym typeface="Wingdings" panose="05000000000000000000" pitchFamily="2" charset="2"/>
              </a:rPr>
              <a:t>InflexFlex</a:t>
            </a:r>
            <a:r>
              <a:rPr lang="en-US" b="1" dirty="0" smtClean="0">
                <a:sym typeface="Wingdings" panose="05000000000000000000" pitchFamily="2" charset="2"/>
              </a:rPr>
              <a:t> </a:t>
            </a:r>
            <a:r>
              <a:rPr lang="en-US" b="1" baseline="0" dirty="0" smtClean="0">
                <a:sym typeface="Wingdings" panose="05000000000000000000" pitchFamily="2" charset="2"/>
              </a:rPr>
              <a:t> **1Tim.6=</a:t>
            </a:r>
            <a:r>
              <a:rPr lang="en-US" b="1" baseline="0" dirty="0" err="1" smtClean="0">
                <a:sym typeface="Wingdings" panose="05000000000000000000" pitchFamily="2" charset="2"/>
              </a:rPr>
              <a:t>Essent</a:t>
            </a:r>
            <a:endParaRPr lang="en-US" b="1" baseline="0" dirty="0" smtClean="0">
              <a:sym typeface="Wingdings" panose="05000000000000000000" pitchFamily="2" charset="2"/>
            </a:endParaRPr>
          </a:p>
          <a:p>
            <a:r>
              <a:rPr lang="en-US" b="1" baseline="0" dirty="0" smtClean="0">
                <a:sym typeface="Wingdings" panose="05000000000000000000" pitchFamily="2" charset="2"/>
              </a:rPr>
              <a:t>** 1Ti.4  ??MUSIC?? </a:t>
            </a:r>
          </a:p>
          <a:p>
            <a:r>
              <a:rPr lang="en-US" b="1" baseline="0" dirty="0" smtClean="0">
                <a:sym typeface="Wingdings" panose="05000000000000000000" pitchFamily="2" charset="2"/>
              </a:rPr>
              <a:t>** 1Cor.13</a:t>
            </a:r>
            <a:r>
              <a:rPr lang="en-US" b="0" baseline="0" dirty="0" smtClean="0">
                <a:sym typeface="Wingdings" panose="05000000000000000000" pitchFamily="2" charset="2"/>
              </a:rPr>
              <a:t>  Whatever </a:t>
            </a:r>
            <a:r>
              <a:rPr lang="en-US" b="1" baseline="0" dirty="0" smtClean="0">
                <a:sym typeface="Wingdings" panose="05000000000000000000" pitchFamily="2" charset="2"/>
              </a:rPr>
              <a:t>Kills Relationship = MUST GO!</a:t>
            </a:r>
          </a:p>
          <a:p>
            <a:endParaRPr lang="en-US" b="1" baseline="0" dirty="0" smtClean="0">
              <a:sym typeface="Wingdings" panose="05000000000000000000" pitchFamily="2" charset="2"/>
            </a:endParaRPr>
          </a:p>
          <a:p>
            <a:r>
              <a:rPr lang="en-US" b="1" baseline="0" dirty="0" smtClean="0">
                <a:sym typeface="Wingdings" panose="05000000000000000000" pitchFamily="2" charset="2"/>
              </a:rPr>
              <a:t>SPLITS= “I ~</a:t>
            </a:r>
            <a:r>
              <a:rPr lang="en-US" b="1" baseline="0" dirty="0" err="1" smtClean="0">
                <a:sym typeface="Wingdings" panose="05000000000000000000" pitchFamily="2" charset="2"/>
              </a:rPr>
              <a:t>Wanna</a:t>
            </a:r>
            <a:r>
              <a:rPr lang="en-US" b="1" baseline="0" dirty="0" smtClean="0">
                <a:sym typeface="Wingdings" panose="05000000000000000000" pitchFamily="2" charset="2"/>
              </a:rPr>
              <a:t>!” =Most Painful!! Rm.4 GROWTH</a:t>
            </a:r>
          </a:p>
          <a:p>
            <a:endParaRPr lang="en-US" b="1" dirty="0" smtClean="0">
              <a:sym typeface="Wingdings" panose="05000000000000000000" pitchFamily="2" charset="2"/>
            </a:endParaRPr>
          </a:p>
          <a:p>
            <a:endParaRPr lang="en-US" b="1" dirty="0"/>
          </a:p>
        </p:txBody>
      </p:sp>
      <p:sp>
        <p:nvSpPr>
          <p:cNvPr id="4" name="Slide Number Placeholder 3"/>
          <p:cNvSpPr>
            <a:spLocks noGrp="1"/>
          </p:cNvSpPr>
          <p:nvPr>
            <p:ph type="sldNum" sz="quarter" idx="10"/>
          </p:nvPr>
        </p:nvSpPr>
        <p:spPr/>
        <p:txBody>
          <a:bodyPr/>
          <a:lstStyle/>
          <a:p>
            <a:fld id="{8270F9E0-0B54-41B1-849B-D63EF4B49E67}" type="slidenum">
              <a:rPr lang="en-US" smtClean="0"/>
              <a:t>16</a:t>
            </a:fld>
            <a:endParaRPr lang="en-US"/>
          </a:p>
        </p:txBody>
      </p:sp>
    </p:spTree>
    <p:extLst>
      <p:ext uri="{BB962C8B-B14F-4D97-AF65-F5344CB8AC3E}">
        <p14:creationId xmlns:p14="http://schemas.microsoft.com/office/powerpoint/2010/main" val="721954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ym typeface="Wingdings" panose="05000000000000000000" pitchFamily="2" charset="2"/>
              </a:rPr>
              <a:t>=Cruise</a:t>
            </a:r>
            <a:r>
              <a:rPr lang="en-US" b="1" baseline="0" dirty="0" smtClean="0">
                <a:sym typeface="Wingdings" panose="05000000000000000000" pitchFamily="2" charset="2"/>
              </a:rPr>
              <a:t> Control Status Quo </a:t>
            </a:r>
          </a:p>
          <a:p>
            <a:pPr marL="171450" indent="-171450">
              <a:buFont typeface="Arial" panose="020B0604020202020204" pitchFamily="34" charset="0"/>
              <a:buChar char="•"/>
            </a:pPr>
            <a:r>
              <a:rPr lang="en-US" b="0" baseline="0" dirty="0" smtClean="0">
                <a:sym typeface="Wingdings" panose="05000000000000000000" pitchFamily="2" charset="2"/>
              </a:rPr>
              <a:t>JC </a:t>
            </a:r>
            <a:r>
              <a:rPr lang="en-US" b="1" baseline="0" dirty="0" smtClean="0">
                <a:sym typeface="Wingdings" panose="05000000000000000000" pitchFamily="2" charset="2"/>
              </a:rPr>
              <a:t>Blows it UP “Bronze Feet”=Kick </a:t>
            </a:r>
            <a:r>
              <a:rPr lang="en-US" b="1" baseline="0" dirty="0" err="1" smtClean="0">
                <a:sym typeface="Wingdings" panose="05000000000000000000" pitchFamily="2" charset="2"/>
              </a:rPr>
              <a:t>AssStart</a:t>
            </a:r>
            <a:r>
              <a:rPr lang="en-US" b="1" baseline="0" dirty="0" smtClean="0">
                <a:sym typeface="Wingdings" panose="05000000000000000000" pitchFamily="2" charset="2"/>
              </a:rPr>
              <a:t> Over</a:t>
            </a:r>
            <a:endParaRPr lang="en-US" b="1" dirty="0" smtClean="0">
              <a:sym typeface="Wingdings" panose="05000000000000000000" pitchFamily="2" charset="2"/>
            </a:endParaRPr>
          </a:p>
          <a:p>
            <a:endParaRPr lang="en-US" b="1" dirty="0" smtClean="0"/>
          </a:p>
          <a:p>
            <a:r>
              <a:rPr lang="en-US" b="1" dirty="0" smtClean="0"/>
              <a:t>Trickle-Down </a:t>
            </a:r>
            <a:r>
              <a:rPr lang="en-US" b="0" dirty="0" smtClean="0"/>
              <a:t>Spirituality:</a:t>
            </a:r>
            <a:r>
              <a:rPr lang="en-US" b="1" dirty="0" smtClean="0"/>
              <a:t> </a:t>
            </a:r>
            <a:r>
              <a:rPr lang="en-US" b="0" dirty="0" err="1" smtClean="0"/>
              <a:t>Lz</a:t>
            </a:r>
            <a:r>
              <a:rPr lang="en-US" b="0" dirty="0" smtClean="0"/>
              <a:t>=</a:t>
            </a:r>
            <a:r>
              <a:rPr lang="en-US" b="1" dirty="0" err="1" smtClean="0"/>
              <a:t>Contagious</a:t>
            </a:r>
            <a:r>
              <a:rPr lang="en-US" b="1" dirty="0" err="1" smtClean="0">
                <a:sym typeface="Wingdings" panose="05000000000000000000" pitchFamily="2" charset="2"/>
              </a:rPr>
              <a:t>Hrd</a:t>
            </a:r>
            <a:r>
              <a:rPr lang="en-US" b="1" dirty="0" smtClean="0">
                <a:sym typeface="Wingdings" panose="05000000000000000000" pitchFamily="2" charset="2"/>
              </a:rPr>
              <a:t> 2 Lead</a:t>
            </a:r>
          </a:p>
          <a:p>
            <a:pPr marL="171450" indent="-171450">
              <a:buFont typeface="Arial" panose="020B0604020202020204" pitchFamily="34" charset="0"/>
              <a:buChar char="•"/>
            </a:pPr>
            <a:r>
              <a:rPr lang="en-US" b="1" dirty="0" smtClean="0">
                <a:sym typeface="Wingdings" panose="05000000000000000000" pitchFamily="2" charset="2"/>
              </a:rPr>
              <a:t>EVRY1=</a:t>
            </a:r>
            <a:r>
              <a:rPr lang="en-US" b="1" dirty="0" err="1" smtClean="0">
                <a:sym typeface="Wingdings" panose="05000000000000000000" pitchFamily="2" charset="2"/>
              </a:rPr>
              <a:t>Lazy</a:t>
            </a:r>
            <a:r>
              <a:rPr lang="en-US" b="0" dirty="0" err="1" smtClean="0">
                <a:sym typeface="Wingdings" panose="05000000000000000000" pitchFamily="2" charset="2"/>
              </a:rPr>
              <a:t>Do</a:t>
            </a:r>
            <a:r>
              <a:rPr lang="en-US" b="0" baseline="0" dirty="0" smtClean="0">
                <a:sym typeface="Wingdings" panose="05000000000000000000" pitchFamily="2" charset="2"/>
              </a:rPr>
              <a:t> </a:t>
            </a:r>
            <a:r>
              <a:rPr lang="en-US" b="1" baseline="0" dirty="0" err="1" smtClean="0">
                <a:sym typeface="Wingdings" panose="05000000000000000000" pitchFamily="2" charset="2"/>
              </a:rPr>
              <a:t>Min</a:t>
            </a:r>
            <a:r>
              <a:rPr lang="en-US" b="0" baseline="0" dirty="0" err="1" smtClean="0">
                <a:sym typeface="Wingdings" panose="05000000000000000000" pitchFamily="2" charset="2"/>
              </a:rPr>
              <a:t>Run</a:t>
            </a:r>
            <a:r>
              <a:rPr lang="en-US" b="0" baseline="0" dirty="0" smtClean="0">
                <a:sym typeface="Wingdings" panose="05000000000000000000" pitchFamily="2" charset="2"/>
              </a:rPr>
              <a:t> </a:t>
            </a:r>
            <a:r>
              <a:rPr lang="en-US" b="1" baseline="0" dirty="0" smtClean="0">
                <a:sym typeface="Wingdings" panose="05000000000000000000" pitchFamily="2" charset="2"/>
              </a:rPr>
              <a:t>Home &amp; Do ??</a:t>
            </a:r>
          </a:p>
          <a:p>
            <a:pPr marL="171450" indent="-171450">
              <a:buFont typeface="Arial" panose="020B0604020202020204" pitchFamily="34" charset="0"/>
              <a:buChar char="•"/>
            </a:pPr>
            <a:r>
              <a:rPr lang="en-US" b="1" baseline="0" dirty="0" smtClean="0">
                <a:sym typeface="Wingdings" panose="05000000000000000000" pitchFamily="2" charset="2"/>
              </a:rPr>
              <a:t>Spiritual Death: KIDS=PERCEPTV</a:t>
            </a:r>
          </a:p>
          <a:p>
            <a:pPr marL="171450" indent="-171450">
              <a:buFont typeface="Arial" panose="020B0604020202020204" pitchFamily="34" charset="0"/>
              <a:buChar char="•"/>
            </a:pPr>
            <a:r>
              <a:rPr lang="en-US" b="1" baseline="0" dirty="0" smtClean="0">
                <a:sym typeface="Wingdings" panose="05000000000000000000" pitchFamily="2" charset="2"/>
              </a:rPr>
              <a:t>AP: U=Step Up!!  ** Divisions??  DO IT!</a:t>
            </a:r>
          </a:p>
          <a:p>
            <a:pPr marL="628650" lvl="1" indent="-171450">
              <a:buFont typeface="Arial" panose="020B0604020202020204" pitchFamily="34" charset="0"/>
              <a:buChar char="•"/>
            </a:pPr>
            <a:r>
              <a:rPr lang="en-US" b="1" baseline="0" dirty="0" smtClean="0">
                <a:sym typeface="Wingdings" panose="05000000000000000000" pitchFamily="2" charset="2"/>
              </a:rPr>
              <a:t>It’s UR Legacy/Life/Future  ~B CH-HOPPER</a:t>
            </a:r>
            <a:endParaRPr lang="en-US" b="1" dirty="0"/>
          </a:p>
        </p:txBody>
      </p:sp>
      <p:sp>
        <p:nvSpPr>
          <p:cNvPr id="4" name="Slide Number Placeholder 3"/>
          <p:cNvSpPr>
            <a:spLocks noGrp="1"/>
          </p:cNvSpPr>
          <p:nvPr>
            <p:ph type="sldNum" sz="quarter" idx="10"/>
          </p:nvPr>
        </p:nvSpPr>
        <p:spPr/>
        <p:txBody>
          <a:bodyPr/>
          <a:lstStyle/>
          <a:p>
            <a:fld id="{8270F9E0-0B54-41B1-849B-D63EF4B49E67}" type="slidenum">
              <a:rPr lang="en-US" smtClean="0"/>
              <a:t>17</a:t>
            </a:fld>
            <a:endParaRPr lang="en-US"/>
          </a:p>
        </p:txBody>
      </p:sp>
    </p:spTree>
    <p:extLst>
      <p:ext uri="{BB962C8B-B14F-4D97-AF65-F5344CB8AC3E}">
        <p14:creationId xmlns:p14="http://schemas.microsoft.com/office/powerpoint/2010/main" val="3508440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Tradit</a:t>
            </a:r>
            <a:r>
              <a:rPr lang="en-US" b="1" dirty="0" smtClean="0"/>
              <a:t>=USELESS</a:t>
            </a:r>
            <a:r>
              <a:rPr lang="en-US" b="1" baseline="0" dirty="0" smtClean="0"/>
              <a:t> 2 Kids! </a:t>
            </a:r>
            <a:r>
              <a:rPr lang="en-US" b="1" baseline="0" dirty="0" smtClean="0">
                <a:sym typeface="Wingdings" panose="05000000000000000000" pitchFamily="2" charset="2"/>
              </a:rPr>
              <a:t>Human Sacrifice!! = Keep  U FRESH</a:t>
            </a:r>
          </a:p>
          <a:p>
            <a:r>
              <a:rPr lang="en-US" b="1" baseline="0" dirty="0" smtClean="0">
                <a:sym typeface="Wingdings" panose="05000000000000000000" pitchFamily="2" charset="2"/>
              </a:rPr>
              <a:t> Tempt=$$  ~ Listen 2 </a:t>
            </a:r>
            <a:r>
              <a:rPr lang="en-US" b="1" baseline="0" dirty="0" err="1" smtClean="0">
                <a:sym typeface="Wingdings" panose="05000000000000000000" pitchFamily="2" charset="2"/>
              </a:rPr>
              <a:t>lder</a:t>
            </a:r>
            <a:r>
              <a:rPr lang="en-US" b="1" baseline="0" dirty="0" smtClean="0">
                <a:sym typeface="Wingdings" panose="05000000000000000000" pitchFamily="2" charset="2"/>
              </a:rPr>
              <a:t> </a:t>
            </a:r>
            <a:r>
              <a:rPr lang="en-US" b="1" baseline="0" dirty="0" err="1" smtClean="0">
                <a:sym typeface="Wingdings" panose="05000000000000000000" pitchFamily="2" charset="2"/>
              </a:rPr>
              <a:t>Ppl</a:t>
            </a:r>
            <a:endParaRPr lang="en-US" b="1" baseline="0" dirty="0" smtClean="0">
              <a:sym typeface="Wingdings" panose="05000000000000000000" pitchFamily="2" charset="2"/>
            </a:endParaRPr>
          </a:p>
          <a:p>
            <a:r>
              <a:rPr lang="en-US" b="1" baseline="0" dirty="0" smtClean="0">
                <a:sym typeface="Wingdings" panose="05000000000000000000" pitchFamily="2" charset="2"/>
              </a:rPr>
              <a:t>AP” ~B Tribal  </a:t>
            </a:r>
            <a:r>
              <a:rPr lang="en-US" b="1" baseline="0" dirty="0" err="1" smtClean="0">
                <a:sym typeface="Wingdings" panose="05000000000000000000" pitchFamily="2" charset="2"/>
              </a:rPr>
              <a:t>Dbl</a:t>
            </a:r>
            <a:r>
              <a:rPr lang="en-US" b="1" baseline="0" dirty="0" smtClean="0">
                <a:sym typeface="Wingdings" panose="05000000000000000000" pitchFamily="2" charset="2"/>
              </a:rPr>
              <a:t>/Triple Duty</a:t>
            </a:r>
            <a:endParaRPr lang="en-US" b="1" dirty="0"/>
          </a:p>
        </p:txBody>
      </p:sp>
      <p:sp>
        <p:nvSpPr>
          <p:cNvPr id="4" name="Slide Number Placeholder 3"/>
          <p:cNvSpPr>
            <a:spLocks noGrp="1"/>
          </p:cNvSpPr>
          <p:nvPr>
            <p:ph type="sldNum" sz="quarter" idx="10"/>
          </p:nvPr>
        </p:nvSpPr>
        <p:spPr/>
        <p:txBody>
          <a:bodyPr/>
          <a:lstStyle/>
          <a:p>
            <a:fld id="{8270F9E0-0B54-41B1-849B-D63EF4B49E67}" type="slidenum">
              <a:rPr lang="en-US" smtClean="0"/>
              <a:t>18</a:t>
            </a:fld>
            <a:endParaRPr lang="en-US"/>
          </a:p>
        </p:txBody>
      </p:sp>
    </p:spTree>
    <p:extLst>
      <p:ext uri="{BB962C8B-B14F-4D97-AF65-F5344CB8AC3E}">
        <p14:creationId xmlns:p14="http://schemas.microsoft.com/office/powerpoint/2010/main" val="3034826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8270F9E0-0B54-41B1-849B-D63EF4B49E67}" type="slidenum">
              <a:rPr lang="en-US" smtClean="0"/>
              <a:t>19</a:t>
            </a:fld>
            <a:endParaRPr lang="en-US"/>
          </a:p>
        </p:txBody>
      </p:sp>
    </p:spTree>
    <p:extLst>
      <p:ext uri="{BB962C8B-B14F-4D97-AF65-F5344CB8AC3E}">
        <p14:creationId xmlns:p14="http://schemas.microsoft.com/office/powerpoint/2010/main" val="3128707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“Eccles” = Biblical Word = </a:t>
            </a:r>
            <a:r>
              <a:rPr lang="en-US" b="1" dirty="0" err="1" smtClean="0"/>
              <a:t>Ppl</a:t>
            </a:r>
            <a:r>
              <a:rPr lang="en-US" b="1" dirty="0" smtClean="0"/>
              <a:t>-Oriented</a:t>
            </a:r>
          </a:p>
          <a:p>
            <a:endParaRPr lang="en-US" b="1" dirty="0" smtClean="0"/>
          </a:p>
          <a:p>
            <a:r>
              <a:rPr lang="en-US" dirty="0" smtClean="0"/>
              <a:t>“</a:t>
            </a:r>
            <a:r>
              <a:rPr lang="en-US" dirty="0" err="1" smtClean="0"/>
              <a:t>Chrch</a:t>
            </a:r>
            <a:r>
              <a:rPr lang="en-US" dirty="0" smtClean="0"/>
              <a:t>” = </a:t>
            </a:r>
            <a:r>
              <a:rPr lang="en-US" b="1" dirty="0" smtClean="0"/>
              <a:t>WHATEVER</a:t>
            </a:r>
            <a:r>
              <a:rPr lang="en-US" dirty="0" smtClean="0"/>
              <a:t> </a:t>
            </a:r>
            <a:r>
              <a:rPr lang="en-US" dirty="0" smtClean="0">
                <a:sym typeface="Wingdings" panose="05000000000000000000" pitchFamily="2" charset="2"/>
              </a:rPr>
              <a:t> Stick a </a:t>
            </a:r>
            <a:r>
              <a:rPr lang="en-US" b="1" dirty="0" smtClean="0">
                <a:sym typeface="Wingdings" panose="05000000000000000000" pitchFamily="2" charset="2"/>
              </a:rPr>
              <a:t>Triangle</a:t>
            </a:r>
            <a:r>
              <a:rPr lang="en-US" dirty="0" smtClean="0">
                <a:sym typeface="Wingdings" panose="05000000000000000000" pitchFamily="2" charset="2"/>
              </a:rPr>
              <a:t> on a </a:t>
            </a:r>
            <a:r>
              <a:rPr lang="en-US" b="1" dirty="0" smtClean="0">
                <a:sym typeface="Wingdings" panose="05000000000000000000" pitchFamily="2" charset="2"/>
              </a:rPr>
              <a:t>Box</a:t>
            </a:r>
            <a:r>
              <a:rPr lang="en-US" dirty="0" smtClean="0">
                <a:sym typeface="Wingdings" panose="05000000000000000000" pitchFamily="2" charset="2"/>
              </a:rPr>
              <a:t> = </a:t>
            </a:r>
            <a:r>
              <a:rPr lang="en-US" b="1" i="1" dirty="0" smtClean="0">
                <a:sym typeface="Wingdings" panose="05000000000000000000" pitchFamily="2" charset="2"/>
              </a:rPr>
              <a:t>“Church”</a:t>
            </a:r>
          </a:p>
          <a:p>
            <a:endParaRPr lang="en-US" b="1" i="1"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270F9E0-0B54-41B1-849B-D63EF4B49E67}" type="slidenum">
              <a:rPr lang="en-US" smtClean="0"/>
              <a:t>2</a:t>
            </a:fld>
            <a:endParaRPr lang="en-US"/>
          </a:p>
        </p:txBody>
      </p:sp>
    </p:spTree>
    <p:extLst>
      <p:ext uri="{BB962C8B-B14F-4D97-AF65-F5344CB8AC3E}">
        <p14:creationId xmlns:p14="http://schemas.microsoft.com/office/powerpoint/2010/main" val="392403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Wake</a:t>
            </a:r>
            <a:r>
              <a:rPr lang="en-US" b="1" baseline="0" dirty="0" smtClean="0"/>
              <a:t> up=</a:t>
            </a:r>
            <a:r>
              <a:rPr lang="en-US" b="1" baseline="0" dirty="0" err="1" smtClean="0"/>
              <a:t>Dangeeerous</a:t>
            </a:r>
            <a:r>
              <a:rPr lang="en-US" b="1" baseline="0" dirty="0" smtClean="0"/>
              <a:t> Conditions 2day </a:t>
            </a:r>
            <a:r>
              <a:rPr lang="en-US" b="1" baseline="0" dirty="0" smtClean="0">
                <a:sym typeface="Wingdings" panose="05000000000000000000" pitchFamily="2" charset="2"/>
              </a:rPr>
              <a:t> TALK</a:t>
            </a:r>
          </a:p>
          <a:p>
            <a:r>
              <a:rPr lang="en-US" b="1" baseline="0" dirty="0" smtClean="0">
                <a:sym typeface="Wingdings" panose="05000000000000000000" pitchFamily="2" charset="2"/>
              </a:rPr>
              <a:t>Dead Baptist Church </a:t>
            </a:r>
            <a:r>
              <a:rPr lang="en-US" b="1" baseline="0" dirty="0" err="1" smtClean="0">
                <a:sym typeface="Wingdings" panose="05000000000000000000" pitchFamily="2" charset="2"/>
              </a:rPr>
              <a:t>jjoke</a:t>
            </a:r>
            <a:endParaRPr lang="en-US" b="1" dirty="0" smtClean="0"/>
          </a:p>
          <a:p>
            <a:r>
              <a:rPr lang="en-US" b="1" dirty="0" smtClean="0"/>
              <a:t>Strengthen: ~Attack =REDEEM</a:t>
            </a:r>
          </a:p>
          <a:p>
            <a:r>
              <a:rPr lang="en-US" b="1" dirty="0" smtClean="0"/>
              <a:t>Return: Rapture=</a:t>
            </a:r>
            <a:r>
              <a:rPr lang="en-US" b="1" dirty="0" err="1" smtClean="0"/>
              <a:t>Nxt</a:t>
            </a:r>
            <a:r>
              <a:rPr lang="en-US" b="1" dirty="0" smtClean="0"/>
              <a:t> </a:t>
            </a:r>
            <a:r>
              <a:rPr lang="en-US" b="1" dirty="0" err="1" smtClean="0"/>
              <a:t>Thng</a:t>
            </a:r>
            <a:endParaRPr lang="en-US" b="1" dirty="0"/>
          </a:p>
        </p:txBody>
      </p:sp>
      <p:sp>
        <p:nvSpPr>
          <p:cNvPr id="4" name="Slide Number Placeholder 3"/>
          <p:cNvSpPr>
            <a:spLocks noGrp="1"/>
          </p:cNvSpPr>
          <p:nvPr>
            <p:ph type="sldNum" sz="quarter" idx="10"/>
          </p:nvPr>
        </p:nvSpPr>
        <p:spPr/>
        <p:txBody>
          <a:bodyPr/>
          <a:lstStyle/>
          <a:p>
            <a:fld id="{8270F9E0-0B54-41B1-849B-D63EF4B49E67}" type="slidenum">
              <a:rPr lang="en-US" smtClean="0"/>
              <a:t>20</a:t>
            </a:fld>
            <a:endParaRPr lang="en-US"/>
          </a:p>
        </p:txBody>
      </p:sp>
    </p:spTree>
    <p:extLst>
      <p:ext uri="{BB962C8B-B14F-4D97-AF65-F5344CB8AC3E}">
        <p14:creationId xmlns:p14="http://schemas.microsoft.com/office/powerpoint/2010/main" val="417375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sym typeface="Wingdings" panose="05000000000000000000" pitchFamily="2" charset="2"/>
              </a:rPr>
              <a:t>Decline:</a:t>
            </a:r>
            <a:r>
              <a:rPr lang="en-US" b="0" i="0" baseline="0" dirty="0" smtClean="0">
                <a:sym typeface="Wingdings" panose="05000000000000000000" pitchFamily="2" charset="2"/>
              </a:rPr>
              <a:t> ** </a:t>
            </a:r>
            <a:r>
              <a:rPr lang="en-US" b="1" i="0" baseline="0" dirty="0" smtClean="0">
                <a:sym typeface="Wingdings" panose="05000000000000000000" pitchFamily="2" charset="2"/>
              </a:rPr>
              <a:t>~1</a:t>
            </a:r>
            <a:r>
              <a:rPr lang="en-US" b="1" i="0" baseline="30000" dirty="0" smtClean="0">
                <a:sym typeface="Wingdings" panose="05000000000000000000" pitchFamily="2" charset="2"/>
              </a:rPr>
              <a:t>st</a:t>
            </a:r>
            <a:r>
              <a:rPr lang="en-US" b="1" i="0" baseline="0" dirty="0" smtClean="0">
                <a:sym typeface="Wingdings" panose="05000000000000000000" pitchFamily="2" charset="2"/>
              </a:rPr>
              <a:t> Luv</a:t>
            </a:r>
            <a:r>
              <a:rPr lang="en-US" b="0" i="0" baseline="0" dirty="0" smtClean="0">
                <a:sym typeface="Wingdings" panose="05000000000000000000" pitchFamily="2" charset="2"/>
              </a:rPr>
              <a:t>= ~Luv</a:t>
            </a:r>
            <a:r>
              <a:rPr lang="en-US" b="1" i="0" baseline="0" dirty="0" smtClean="0">
                <a:sym typeface="Wingdings" panose="05000000000000000000" pitchFamily="2" charset="2"/>
              </a:rPr>
              <a:t> ** Nico-Laos Rise Bishops</a:t>
            </a:r>
          </a:p>
          <a:p>
            <a:pPr lvl="1"/>
            <a:r>
              <a:rPr lang="en-US" b="1" i="0" baseline="0" dirty="0" smtClean="0">
                <a:sym typeface="Wingdings" panose="05000000000000000000" pitchFamily="2" charset="2"/>
              </a:rPr>
              <a:t>** </a:t>
            </a:r>
            <a:r>
              <a:rPr lang="en-US" b="1" i="0" baseline="0" dirty="0" err="1" smtClean="0">
                <a:sym typeface="Wingdings" panose="05000000000000000000" pitchFamily="2" charset="2"/>
              </a:rPr>
              <a:t>EMBRACE</a:t>
            </a:r>
            <a:r>
              <a:rPr lang="en-US" b="0" i="0" baseline="0" dirty="0" err="1" smtClean="0">
                <a:sym typeface="Wingdings" panose="05000000000000000000" pitchFamily="2" charset="2"/>
              </a:rPr>
              <a:t>Lock-Down</a:t>
            </a:r>
            <a:r>
              <a:rPr lang="en-US" b="0" i="0" baseline="0" dirty="0" smtClean="0">
                <a:sym typeface="Wingdings" panose="05000000000000000000" pitchFamily="2" charset="2"/>
              </a:rPr>
              <a:t>/</a:t>
            </a:r>
            <a:r>
              <a:rPr lang="en-US" b="1" i="0" baseline="0" dirty="0" smtClean="0">
                <a:sym typeface="Wingdings" panose="05000000000000000000" pitchFamily="2" charset="2"/>
              </a:rPr>
              <a:t>Lockup! = **1</a:t>
            </a:r>
            <a:r>
              <a:rPr lang="en-US" b="1" i="0" baseline="30000" dirty="0" smtClean="0">
                <a:sym typeface="Wingdings" panose="05000000000000000000" pitchFamily="2" charset="2"/>
              </a:rPr>
              <a:t>st</a:t>
            </a:r>
            <a:r>
              <a:rPr lang="en-US" b="1" i="0" baseline="0" dirty="0" smtClean="0">
                <a:sym typeface="Wingdings" panose="05000000000000000000" pitchFamily="2" charset="2"/>
              </a:rPr>
              <a:t>/4</a:t>
            </a:r>
            <a:r>
              <a:rPr lang="en-US" b="1" i="0" baseline="30000" dirty="0" smtClean="0">
                <a:sym typeface="Wingdings" panose="05000000000000000000" pitchFamily="2" charset="2"/>
              </a:rPr>
              <a:t>th</a:t>
            </a:r>
            <a:r>
              <a:rPr lang="en-US" b="1" i="0" baseline="0" dirty="0" smtClean="0">
                <a:sym typeface="Wingdings" panose="05000000000000000000" pitchFamily="2" charset="2"/>
              </a:rPr>
              <a:t>/5</a:t>
            </a:r>
            <a:r>
              <a:rPr lang="en-US" b="1" i="0" baseline="30000" dirty="0" smtClean="0">
                <a:sym typeface="Wingdings" panose="05000000000000000000" pitchFamily="2" charset="2"/>
              </a:rPr>
              <a:t>th</a:t>
            </a:r>
            <a:r>
              <a:rPr lang="en-US" b="1" i="0" baseline="0" dirty="0" smtClean="0">
                <a:sym typeface="Wingdings" panose="05000000000000000000" pitchFamily="2" charset="2"/>
              </a:rPr>
              <a:t> C=</a:t>
            </a:r>
            <a:r>
              <a:rPr lang="en-US" b="1" i="0" baseline="0" dirty="0" err="1" smtClean="0">
                <a:sym typeface="Wingdings" panose="05000000000000000000" pitchFamily="2" charset="2"/>
              </a:rPr>
              <a:t>Drk</a:t>
            </a:r>
            <a:r>
              <a:rPr lang="en-US" b="1" i="0" baseline="0" dirty="0" smtClean="0">
                <a:sym typeface="Wingdings" panose="05000000000000000000" pitchFamily="2" charset="2"/>
              </a:rPr>
              <a:t> Ages</a:t>
            </a:r>
          </a:p>
          <a:p>
            <a:pPr lvl="1"/>
            <a:endParaRPr lang="en-US" b="1" i="0" baseline="0" dirty="0" smtClean="0">
              <a:sym typeface="Wingdings" panose="05000000000000000000" pitchFamily="2" charset="2"/>
            </a:endParaRPr>
          </a:p>
          <a:p>
            <a:pPr lvl="0"/>
            <a:r>
              <a:rPr lang="en-US" b="1" i="0" baseline="0" dirty="0" smtClean="0">
                <a:sym typeface="Wingdings" panose="05000000000000000000" pitchFamily="2" charset="2"/>
              </a:rPr>
              <a:t>** ~</a:t>
            </a:r>
            <a:r>
              <a:rPr lang="en-US" b="1" i="0" baseline="0" dirty="0" err="1" smtClean="0">
                <a:sym typeface="Wingdings" panose="05000000000000000000" pitchFamily="2" charset="2"/>
              </a:rPr>
              <a:t>Proph</a:t>
            </a:r>
            <a:r>
              <a:rPr lang="en-US" b="1" i="0" baseline="0" dirty="0" smtClean="0">
                <a:sym typeface="Wingdings" panose="05000000000000000000" pitchFamily="2" charset="2"/>
              </a:rPr>
              <a:t>?  **</a:t>
            </a:r>
            <a:r>
              <a:rPr lang="en-US" b="1" i="0" baseline="0" dirty="0" err="1" smtClean="0">
                <a:sym typeface="Wingdings" panose="05000000000000000000" pitchFamily="2" charset="2"/>
              </a:rPr>
              <a:t>Illustr</a:t>
            </a:r>
            <a:r>
              <a:rPr lang="en-US" b="1" i="0" baseline="0" dirty="0" smtClean="0">
                <a:sym typeface="Wingdings" panose="05000000000000000000" pitchFamily="2" charset="2"/>
              </a:rPr>
              <a:t>= </a:t>
            </a:r>
            <a:r>
              <a:rPr lang="en-US" b="1" i="1" baseline="0" dirty="0" smtClean="0">
                <a:sym typeface="Wingdings" panose="05000000000000000000" pitchFamily="2" charset="2"/>
              </a:rPr>
              <a:t>“Ok”</a:t>
            </a:r>
          </a:p>
        </p:txBody>
      </p:sp>
      <p:sp>
        <p:nvSpPr>
          <p:cNvPr id="4" name="Slide Number Placeholder 3"/>
          <p:cNvSpPr>
            <a:spLocks noGrp="1"/>
          </p:cNvSpPr>
          <p:nvPr>
            <p:ph type="sldNum" sz="quarter" idx="10"/>
          </p:nvPr>
        </p:nvSpPr>
        <p:spPr/>
        <p:txBody>
          <a:bodyPr/>
          <a:lstStyle/>
          <a:p>
            <a:fld id="{8270F9E0-0B54-41B1-849B-D63EF4B49E67}" type="slidenum">
              <a:rPr lang="en-US" smtClean="0"/>
              <a:t>3</a:t>
            </a:fld>
            <a:endParaRPr lang="en-US"/>
          </a:p>
        </p:txBody>
      </p:sp>
    </p:spTree>
    <p:extLst>
      <p:ext uri="{BB962C8B-B14F-4D97-AF65-F5344CB8AC3E}">
        <p14:creationId xmlns:p14="http://schemas.microsoft.com/office/powerpoint/2010/main" val="213995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i="0" baseline="0" dirty="0" smtClean="0">
                <a:sym typeface="Wingdings" panose="05000000000000000000" pitchFamily="2" charset="2"/>
              </a:rPr>
              <a:t>Smyrna=Oddball 2</a:t>
            </a:r>
            <a:r>
              <a:rPr lang="en-US" b="1" i="0" baseline="30000" dirty="0" smtClean="0">
                <a:sym typeface="Wingdings" panose="05000000000000000000" pitchFamily="2" charset="2"/>
              </a:rPr>
              <a:t>nd</a:t>
            </a:r>
            <a:r>
              <a:rPr lang="en-US" b="1" i="0" baseline="0" dirty="0" smtClean="0">
                <a:sym typeface="Wingdings" panose="05000000000000000000" pitchFamily="2" charset="2"/>
              </a:rPr>
              <a:t>-4</a:t>
            </a:r>
            <a:r>
              <a:rPr lang="en-US" b="1" i="0" baseline="30000" dirty="0" smtClean="0">
                <a:sym typeface="Wingdings" panose="05000000000000000000" pitchFamily="2" charset="2"/>
              </a:rPr>
              <a:t>th</a:t>
            </a:r>
            <a:r>
              <a:rPr lang="en-US" b="1" i="0" baseline="0" dirty="0" smtClean="0">
                <a:sym typeface="Wingdings" panose="05000000000000000000" pitchFamily="2" charset="2"/>
              </a:rPr>
              <a:t> C</a:t>
            </a:r>
          </a:p>
          <a:p>
            <a:pPr lvl="0"/>
            <a:endParaRPr lang="en-US" b="1" i="0" baseline="0" dirty="0" smtClean="0">
              <a:sym typeface="Wingdings" panose="05000000000000000000" pitchFamily="2" charset="2"/>
            </a:endParaRPr>
          </a:p>
          <a:p>
            <a:pPr lvl="0"/>
            <a:r>
              <a:rPr lang="en-US" b="1" i="0" baseline="0" dirty="0" smtClean="0">
                <a:sym typeface="Wingdings" panose="05000000000000000000" pitchFamily="2" charset="2"/>
              </a:rPr>
              <a:t> “Witnesses” = “Martyrs” = “TESTIFY!”</a:t>
            </a:r>
          </a:p>
        </p:txBody>
      </p:sp>
      <p:sp>
        <p:nvSpPr>
          <p:cNvPr id="4" name="Slide Number Placeholder 3"/>
          <p:cNvSpPr>
            <a:spLocks noGrp="1"/>
          </p:cNvSpPr>
          <p:nvPr>
            <p:ph type="sldNum" sz="quarter" idx="10"/>
          </p:nvPr>
        </p:nvSpPr>
        <p:spPr/>
        <p:txBody>
          <a:bodyPr/>
          <a:lstStyle/>
          <a:p>
            <a:fld id="{8270F9E0-0B54-41B1-849B-D63EF4B49E67}" type="slidenum">
              <a:rPr lang="en-US" smtClean="0"/>
              <a:t>4</a:t>
            </a:fld>
            <a:endParaRPr lang="en-US"/>
          </a:p>
        </p:txBody>
      </p:sp>
    </p:spTree>
    <p:extLst>
      <p:ext uri="{BB962C8B-B14F-4D97-AF65-F5344CB8AC3E}">
        <p14:creationId xmlns:p14="http://schemas.microsoft.com/office/powerpoint/2010/main" val="3511864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=Diff </a:t>
            </a:r>
            <a:r>
              <a:rPr lang="en-US" dirty="0" smtClean="0"/>
              <a:t>Intro </a:t>
            </a:r>
            <a:r>
              <a:rPr lang="en-US" dirty="0" smtClean="0">
                <a:sym typeface="Wingdings" panose="05000000000000000000" pitchFamily="2" charset="2"/>
              </a:rPr>
              <a:t> </a:t>
            </a:r>
            <a:r>
              <a:rPr lang="en-US" b="1" dirty="0" smtClean="0">
                <a:sym typeface="Wingdings" panose="05000000000000000000" pitchFamily="2" charset="2"/>
              </a:rPr>
              <a:t>**Bad Boy</a:t>
            </a:r>
            <a:r>
              <a:rPr lang="en-US" dirty="0" smtClean="0">
                <a:sym typeface="Wingdings" panose="05000000000000000000" pitchFamily="2" charset="2"/>
              </a:rPr>
              <a:t>=EYES/</a:t>
            </a:r>
            <a:r>
              <a:rPr lang="en-US" b="1" dirty="0" smtClean="0">
                <a:sym typeface="Wingdings" panose="05000000000000000000" pitchFamily="2" charset="2"/>
              </a:rPr>
              <a:t>FEET=Kick</a:t>
            </a:r>
            <a:r>
              <a:rPr lang="en-US" b="1" baseline="0" dirty="0" smtClean="0">
                <a:sym typeface="Wingdings" panose="05000000000000000000" pitchFamily="2" charset="2"/>
              </a:rPr>
              <a:t> Butt</a:t>
            </a:r>
            <a:endParaRPr lang="en-US" b="1" dirty="0"/>
          </a:p>
        </p:txBody>
      </p:sp>
      <p:sp>
        <p:nvSpPr>
          <p:cNvPr id="4" name="Slide Number Placeholder 3"/>
          <p:cNvSpPr>
            <a:spLocks noGrp="1"/>
          </p:cNvSpPr>
          <p:nvPr>
            <p:ph type="sldNum" sz="quarter" idx="10"/>
          </p:nvPr>
        </p:nvSpPr>
        <p:spPr/>
        <p:txBody>
          <a:bodyPr/>
          <a:lstStyle/>
          <a:p>
            <a:fld id="{8270F9E0-0B54-41B1-849B-D63EF4B49E67}" type="slidenum">
              <a:rPr lang="en-US" smtClean="0"/>
              <a:t>5</a:t>
            </a:fld>
            <a:endParaRPr lang="en-US"/>
          </a:p>
        </p:txBody>
      </p:sp>
    </p:spTree>
    <p:extLst>
      <p:ext uri="{BB962C8B-B14F-4D97-AF65-F5344CB8AC3E}">
        <p14:creationId xmlns:p14="http://schemas.microsoft.com/office/powerpoint/2010/main" val="913183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**Good </a:t>
            </a:r>
            <a:r>
              <a:rPr lang="en-US" b="1" dirty="0" err="1" smtClean="0"/>
              <a:t>Wrks</a:t>
            </a:r>
            <a:r>
              <a:rPr lang="en-US" b="1" dirty="0" smtClean="0"/>
              <a:t>=CATHOLIC</a:t>
            </a:r>
            <a:r>
              <a:rPr lang="en-US" b="1" baseline="0" dirty="0" smtClean="0"/>
              <a:t> </a:t>
            </a:r>
            <a:r>
              <a:rPr lang="en-US" b="1" baseline="0" dirty="0" smtClean="0">
                <a:sym typeface="Wingdings" panose="05000000000000000000" pitchFamily="2" charset="2"/>
              </a:rPr>
              <a:t>Overlooked:</a:t>
            </a:r>
          </a:p>
          <a:p>
            <a:pPr marL="171450" indent="-171450">
              <a:buFont typeface="Arial" panose="020B0604020202020204" pitchFamily="34" charset="0"/>
              <a:buChar char="•"/>
            </a:pPr>
            <a:r>
              <a:rPr lang="en-US" b="1" baseline="0" dirty="0" smtClean="0">
                <a:sym typeface="Wingdings" panose="05000000000000000000" pitchFamily="2" charset="2"/>
              </a:rPr>
              <a:t>Charities / Priests / Monks / </a:t>
            </a:r>
          </a:p>
          <a:p>
            <a:pPr marL="0" indent="0">
              <a:buFont typeface="Arial" panose="020B0604020202020204" pitchFamily="34" charset="0"/>
              <a:buNone/>
            </a:pPr>
            <a:endParaRPr lang="en-US" b="1" baseline="0" dirty="0" smtClean="0"/>
          </a:p>
          <a:p>
            <a:r>
              <a:rPr lang="en-US" b="1" baseline="0" dirty="0" smtClean="0"/>
              <a:t>** </a:t>
            </a:r>
            <a:r>
              <a:rPr lang="en-US" b="0" baseline="0" dirty="0" smtClean="0"/>
              <a:t>NOTE</a:t>
            </a:r>
            <a:r>
              <a:rPr lang="en-US" b="1" baseline="0" dirty="0" smtClean="0"/>
              <a:t>: Crusades = </a:t>
            </a:r>
            <a:r>
              <a:rPr lang="en-US" b="0" baseline="0" dirty="0" smtClean="0"/>
              <a:t>Same as </a:t>
            </a:r>
            <a:r>
              <a:rPr lang="en-US" b="1" baseline="0" dirty="0" smtClean="0"/>
              <a:t>2Day</a:t>
            </a:r>
          </a:p>
          <a:p>
            <a:pPr marL="171450" indent="-171450">
              <a:buFont typeface="Arial" panose="020B0604020202020204" pitchFamily="34" charset="0"/>
              <a:buChar char="•"/>
            </a:pPr>
            <a:r>
              <a:rPr lang="en-US" b="1" baseline="0" dirty="0" smtClean="0"/>
              <a:t>Jerusalem=</a:t>
            </a:r>
            <a:r>
              <a:rPr lang="en-US" b="0" baseline="0" dirty="0" smtClean="0"/>
              <a:t>Split in Half/</a:t>
            </a:r>
            <a:r>
              <a:rPr lang="en-US" b="1" baseline="0" dirty="0" smtClean="0"/>
              <a:t>Saved Europe</a:t>
            </a:r>
            <a:endParaRPr lang="en-US" b="1" dirty="0"/>
          </a:p>
        </p:txBody>
      </p:sp>
      <p:sp>
        <p:nvSpPr>
          <p:cNvPr id="4" name="Slide Number Placeholder 3"/>
          <p:cNvSpPr>
            <a:spLocks noGrp="1"/>
          </p:cNvSpPr>
          <p:nvPr>
            <p:ph type="sldNum" sz="quarter" idx="10"/>
          </p:nvPr>
        </p:nvSpPr>
        <p:spPr/>
        <p:txBody>
          <a:bodyPr/>
          <a:lstStyle/>
          <a:p>
            <a:fld id="{8270F9E0-0B54-41B1-849B-D63EF4B49E67}" type="slidenum">
              <a:rPr lang="en-US" smtClean="0"/>
              <a:t>6</a:t>
            </a:fld>
            <a:endParaRPr lang="en-US"/>
          </a:p>
        </p:txBody>
      </p:sp>
    </p:spTree>
    <p:extLst>
      <p:ext uri="{BB962C8B-B14F-4D97-AF65-F5344CB8AC3E}">
        <p14:creationId xmlns:p14="http://schemas.microsoft.com/office/powerpoint/2010/main" val="406580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Jez=Most</a:t>
            </a:r>
            <a:r>
              <a:rPr lang="en-US" b="1" dirty="0" smtClean="0"/>
              <a:t> Wicked</a:t>
            </a:r>
            <a:r>
              <a:rPr lang="en-US" b="0" dirty="0" smtClean="0"/>
              <a:t> Queen:</a:t>
            </a:r>
            <a:r>
              <a:rPr lang="en-US" b="0" baseline="0" dirty="0" smtClean="0"/>
              <a:t> </a:t>
            </a:r>
            <a:r>
              <a:rPr lang="en-US" b="1" baseline="0" dirty="0" smtClean="0"/>
              <a:t>KILLED </a:t>
            </a:r>
            <a:r>
              <a:rPr lang="en-US" b="0" baseline="0" dirty="0" smtClean="0"/>
              <a:t>Prophets </a:t>
            </a:r>
            <a:r>
              <a:rPr lang="en-US" b="1" baseline="0" dirty="0" smtClean="0"/>
              <a:t>**Paganism</a:t>
            </a:r>
          </a:p>
          <a:p>
            <a:r>
              <a:rPr lang="en-US" b="1" baseline="0" dirty="0" smtClean="0"/>
              <a:t>** Councils=</a:t>
            </a:r>
            <a:r>
              <a:rPr lang="en-US" b="1" baseline="0" dirty="0" err="1" smtClean="0"/>
              <a:t>Ok</a:t>
            </a:r>
            <a:r>
              <a:rPr lang="en-US" b="1" baseline="0" dirty="0" err="1" smtClean="0">
                <a:sym typeface="Wingdings" panose="05000000000000000000" pitchFamily="2" charset="2"/>
              </a:rPr>
              <a:t>Ridiculous</a:t>
            </a:r>
            <a:r>
              <a:rPr lang="en-US" b="1" baseline="0" dirty="0" smtClean="0">
                <a:sym typeface="Wingdings" panose="05000000000000000000" pitchFamily="2" charset="2"/>
              </a:rPr>
              <a:t> </a:t>
            </a:r>
            <a:r>
              <a:rPr lang="en-US" b="0" i="1" baseline="0" dirty="0" smtClean="0">
                <a:sym typeface="Wingdings" panose="05000000000000000000" pitchFamily="2" charset="2"/>
              </a:rPr>
              <a:t>(“Robber Council” </a:t>
            </a:r>
            <a:r>
              <a:rPr lang="en-US" b="0" baseline="0" dirty="0" smtClean="0">
                <a:sym typeface="Wingdings" panose="05000000000000000000" pitchFamily="2" charset="2"/>
              </a:rPr>
              <a:t>@</a:t>
            </a:r>
            <a:r>
              <a:rPr lang="en-US" b="0" baseline="0" dirty="0" err="1" smtClean="0">
                <a:sym typeface="Wingdings" panose="05000000000000000000" pitchFamily="2" charset="2"/>
              </a:rPr>
              <a:t>Eph</a:t>
            </a:r>
            <a:r>
              <a:rPr lang="en-US" b="0" baseline="0" dirty="0" smtClean="0">
                <a:sym typeface="Wingdings" panose="05000000000000000000" pitchFamily="2" charset="2"/>
              </a:rPr>
              <a:t>)</a:t>
            </a:r>
          </a:p>
          <a:p>
            <a:r>
              <a:rPr lang="en-US" b="1" baseline="0" dirty="0" smtClean="0">
                <a:sym typeface="Wingdings" panose="05000000000000000000" pitchFamily="2" charset="2"/>
              </a:rPr>
              <a:t>** </a:t>
            </a:r>
            <a:r>
              <a:rPr lang="en-US" b="0" baseline="0" dirty="0" smtClean="0">
                <a:sym typeface="Wingdings" panose="05000000000000000000" pitchFamily="2" charset="2"/>
              </a:rPr>
              <a:t>Centralized=</a:t>
            </a:r>
            <a:r>
              <a:rPr lang="en-US" b="1" baseline="0" dirty="0" smtClean="0">
                <a:sym typeface="Wingdings" panose="05000000000000000000" pitchFamily="2" charset="2"/>
              </a:rPr>
              <a:t>Constantine  Papacy ~Succession </a:t>
            </a:r>
            <a:r>
              <a:rPr lang="en-US" b="0" baseline="0" dirty="0" smtClean="0">
                <a:sym typeface="Wingdings" panose="05000000000000000000" pitchFamily="2" charset="2"/>
              </a:rPr>
              <a:t>In Bible</a:t>
            </a:r>
          </a:p>
          <a:p>
            <a:r>
              <a:rPr lang="en-US" b="0" baseline="0" dirty="0" smtClean="0">
                <a:sym typeface="Wingdings" panose="05000000000000000000" pitchFamily="2" charset="2"/>
              </a:rPr>
              <a:t>** </a:t>
            </a:r>
            <a:r>
              <a:rPr lang="en-US" b="0" baseline="0" dirty="0" err="1" smtClean="0">
                <a:sym typeface="Wingdings" panose="05000000000000000000" pitchFamily="2" charset="2"/>
              </a:rPr>
              <a:t>Superstit</a:t>
            </a:r>
            <a:r>
              <a:rPr lang="en-US" b="0" i="1" baseline="0" dirty="0" err="1" smtClean="0">
                <a:sym typeface="Wingdings" panose="05000000000000000000" pitchFamily="2" charset="2"/>
              </a:rPr>
              <a:t>Mary</a:t>
            </a:r>
            <a:r>
              <a:rPr lang="en-US" b="0" i="1" baseline="0" dirty="0" smtClean="0">
                <a:sym typeface="Wingdings" panose="05000000000000000000" pitchFamily="2" charset="2"/>
              </a:rPr>
              <a:t>=Cult Virgins</a:t>
            </a:r>
            <a:r>
              <a:rPr lang="en-US" b="0" baseline="0" dirty="0" smtClean="0">
                <a:sym typeface="Wingdings" panose="05000000000000000000" pitchFamily="2" charset="2"/>
              </a:rPr>
              <a:t>, </a:t>
            </a:r>
            <a:r>
              <a:rPr lang="en-US" b="0" i="1" baseline="0" dirty="0" smtClean="0">
                <a:sym typeface="Wingdings" panose="05000000000000000000" pitchFamily="2" charset="2"/>
              </a:rPr>
              <a:t>Communion=MAGIC</a:t>
            </a:r>
            <a:endParaRPr lang="en-US" b="0" i="1" baseline="0" dirty="0" smtClean="0"/>
          </a:p>
          <a:p>
            <a:r>
              <a:rPr lang="en-US" b="1" dirty="0" smtClean="0"/>
              <a:t>** Politics=</a:t>
            </a:r>
            <a:r>
              <a:rPr lang="en-US" b="0" dirty="0" smtClean="0"/>
              <a:t>Tried 2</a:t>
            </a:r>
            <a:r>
              <a:rPr lang="en-US" b="0" baseline="0" dirty="0" smtClean="0"/>
              <a:t> Establish</a:t>
            </a:r>
            <a:r>
              <a:rPr lang="en-US" b="1" baseline="0" dirty="0" smtClean="0"/>
              <a:t> “KOG” </a:t>
            </a:r>
            <a:r>
              <a:rPr lang="en-US" b="1" baseline="0" dirty="0" smtClean="0">
                <a:sym typeface="Wingdings" panose="05000000000000000000" pitchFamily="2" charset="2"/>
              </a:rPr>
              <a:t> ** Jn.18</a:t>
            </a:r>
          </a:p>
          <a:p>
            <a:pPr marL="171450" indent="-171450">
              <a:buFont typeface="Arial" panose="020B0604020202020204" pitchFamily="34" charset="0"/>
              <a:buChar char="•"/>
            </a:pPr>
            <a:r>
              <a:rPr lang="en-US" b="1" baseline="0" dirty="0" smtClean="0">
                <a:sym typeface="Wingdings" panose="05000000000000000000" pitchFamily="2" charset="2"/>
              </a:rPr>
              <a:t>2Day </a:t>
            </a:r>
            <a:r>
              <a:rPr lang="en-US" b="0" baseline="0" dirty="0" smtClean="0">
                <a:sym typeface="Wingdings" panose="05000000000000000000" pitchFamily="2" charset="2"/>
              </a:rPr>
              <a:t> ~Xian </a:t>
            </a:r>
            <a:r>
              <a:rPr lang="en-US" b="1" baseline="0" dirty="0" smtClean="0">
                <a:sym typeface="Wingdings" panose="05000000000000000000" pitchFamily="2" charset="2"/>
              </a:rPr>
              <a:t>Kingdom ^ Serious </a:t>
            </a:r>
            <a:r>
              <a:rPr lang="en-US" b="0" baseline="0" dirty="0" smtClean="0">
                <a:sym typeface="Wingdings" panose="05000000000000000000" pitchFamily="2" charset="2"/>
              </a:rPr>
              <a:t>EFFORT </a:t>
            </a:r>
            <a:r>
              <a:rPr lang="en-US" b="1" baseline="0" dirty="0" smtClean="0">
                <a:sym typeface="Wingdings" panose="05000000000000000000" pitchFamily="2" charset="2"/>
              </a:rPr>
              <a:t>LESSONS</a:t>
            </a:r>
            <a:endParaRPr lang="en-US" b="1" dirty="0"/>
          </a:p>
        </p:txBody>
      </p:sp>
      <p:sp>
        <p:nvSpPr>
          <p:cNvPr id="4" name="Slide Number Placeholder 3"/>
          <p:cNvSpPr>
            <a:spLocks noGrp="1"/>
          </p:cNvSpPr>
          <p:nvPr>
            <p:ph type="sldNum" sz="quarter" idx="10"/>
          </p:nvPr>
        </p:nvSpPr>
        <p:spPr/>
        <p:txBody>
          <a:bodyPr/>
          <a:lstStyle/>
          <a:p>
            <a:fld id="{8270F9E0-0B54-41B1-849B-D63EF4B49E67}" type="slidenum">
              <a:rPr lang="en-US" smtClean="0"/>
              <a:t>7</a:t>
            </a:fld>
            <a:endParaRPr lang="en-US"/>
          </a:p>
        </p:txBody>
      </p:sp>
    </p:spTree>
    <p:extLst>
      <p:ext uri="{BB962C8B-B14F-4D97-AF65-F5344CB8AC3E}">
        <p14:creationId xmlns:p14="http://schemas.microsoft.com/office/powerpoint/2010/main" val="287467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**G. ~Happy </a:t>
            </a:r>
            <a:r>
              <a:rPr lang="en-US" b="1" dirty="0" smtClean="0">
                <a:sym typeface="Wingdings" panose="05000000000000000000" pitchFamily="2" charset="2"/>
              </a:rPr>
              <a:t> Broke </a:t>
            </a:r>
            <a:r>
              <a:rPr lang="en-US" b="0" dirty="0" smtClean="0">
                <a:sym typeface="Wingdings" panose="05000000000000000000" pitchFamily="2" charset="2"/>
              </a:rPr>
              <a:t>Its Back </a:t>
            </a:r>
            <a:r>
              <a:rPr lang="en-US" b="1" dirty="0" smtClean="0">
                <a:sym typeface="Wingdings" panose="05000000000000000000" pitchFamily="2" charset="2"/>
              </a:rPr>
              <a:t>  </a:t>
            </a:r>
            <a:r>
              <a:rPr lang="en-US" b="0" dirty="0" smtClean="0">
                <a:sym typeface="Wingdings" panose="05000000000000000000" pitchFamily="2" charset="2"/>
              </a:rPr>
              <a:t>“1</a:t>
            </a:r>
            <a:r>
              <a:rPr lang="en-US" b="0" baseline="30000" dirty="0" smtClean="0">
                <a:sym typeface="Wingdings" panose="05000000000000000000" pitchFamily="2" charset="2"/>
              </a:rPr>
              <a:t>st</a:t>
            </a:r>
            <a:r>
              <a:rPr lang="en-US" b="0" dirty="0" smtClean="0">
                <a:sym typeface="Wingdings" panose="05000000000000000000" pitchFamily="2" charset="2"/>
              </a:rPr>
              <a:t> </a:t>
            </a:r>
            <a:r>
              <a:rPr lang="en-US" b="0" dirty="0" err="1" smtClean="0">
                <a:sym typeface="Wingdings" panose="05000000000000000000" pitchFamily="2" charset="2"/>
              </a:rPr>
              <a:t>Chrch</a:t>
            </a:r>
            <a:r>
              <a:rPr lang="en-US" b="0" dirty="0" smtClean="0">
                <a:sym typeface="Wingdings" panose="05000000000000000000" pitchFamily="2" charset="2"/>
              </a:rPr>
              <a:t>”~</a:t>
            </a:r>
            <a:r>
              <a:rPr lang="en-US" b="1" dirty="0" smtClean="0">
                <a:sym typeface="Wingdings" panose="05000000000000000000" pitchFamily="2" charset="2"/>
              </a:rPr>
              <a:t>Guarantee</a:t>
            </a:r>
          </a:p>
          <a:p>
            <a:pPr marL="171450" indent="-171450">
              <a:buFont typeface="Arial" panose="020B0604020202020204" pitchFamily="34" charset="0"/>
              <a:buChar char="•"/>
            </a:pPr>
            <a:r>
              <a:rPr lang="en-US" b="1" dirty="0" smtClean="0">
                <a:sym typeface="Wingdings" panose="05000000000000000000" pitchFamily="2" charset="2"/>
              </a:rPr>
              <a:t>“Great </a:t>
            </a:r>
            <a:r>
              <a:rPr lang="en-US" b="1" dirty="0" err="1" smtClean="0">
                <a:sym typeface="Wingdings" panose="05000000000000000000" pitchFamily="2" charset="2"/>
              </a:rPr>
              <a:t>Trib</a:t>
            </a:r>
            <a:r>
              <a:rPr lang="en-US" b="1" dirty="0" smtClean="0">
                <a:sym typeface="Wingdings" panose="05000000000000000000" pitchFamily="2" charset="2"/>
              </a:rPr>
              <a:t>”  </a:t>
            </a:r>
            <a:r>
              <a:rPr lang="en-US" b="1" i="1" baseline="0" dirty="0" smtClean="0">
                <a:sym typeface="Wingdings" panose="05000000000000000000" pitchFamily="2" charset="2"/>
              </a:rPr>
              <a:t>“Left Behind”</a:t>
            </a:r>
          </a:p>
          <a:p>
            <a:pPr marL="0" indent="0">
              <a:buFont typeface="Arial" panose="020B0604020202020204" pitchFamily="34" charset="0"/>
              <a:buNone/>
            </a:pPr>
            <a:endParaRPr lang="en-US" b="1" i="1" baseline="0" dirty="0" smtClean="0">
              <a:sym typeface="Wingdings" panose="05000000000000000000" pitchFamily="2" charset="2"/>
            </a:endParaRPr>
          </a:p>
          <a:p>
            <a:pPr marL="0" indent="0">
              <a:buFont typeface="Arial" panose="020B0604020202020204" pitchFamily="34" charset="0"/>
              <a:buNone/>
            </a:pPr>
            <a:r>
              <a:rPr lang="en-US" b="1" i="1" baseline="0" dirty="0" smtClean="0">
                <a:sym typeface="Wingdings" panose="05000000000000000000" pitchFamily="2" charset="2"/>
              </a:rPr>
              <a:t>\** Gets Worse  “</a:t>
            </a:r>
            <a:r>
              <a:rPr lang="en-US" b="1" i="1" baseline="0" dirty="0" err="1" smtClean="0">
                <a:sym typeface="Wingdings" panose="05000000000000000000" pitchFamily="2" charset="2"/>
              </a:rPr>
              <a:t>Acc’d</a:t>
            </a:r>
            <a:r>
              <a:rPr lang="en-US" b="1" i="1" baseline="0" dirty="0" smtClean="0">
                <a:sym typeface="Wingdings" panose="05000000000000000000" pitchFamily="2" charset="2"/>
              </a:rPr>
              <a:t> Deeds” = BAD JUDGMENT</a:t>
            </a:r>
          </a:p>
          <a:p>
            <a:pPr marL="0" indent="0">
              <a:buFont typeface="Arial" panose="020B0604020202020204" pitchFamily="34" charset="0"/>
              <a:buNone/>
            </a:pPr>
            <a:r>
              <a:rPr lang="en-US" b="1" i="1" baseline="0" dirty="0" smtClean="0">
                <a:sym typeface="Wingdings" panose="05000000000000000000" pitchFamily="2" charset="2"/>
              </a:rPr>
              <a:t>GOSP: ~B Judged by Deeds  COME BACK</a:t>
            </a:r>
            <a:endParaRPr lang="en-US" b="1" i="1" dirty="0"/>
          </a:p>
        </p:txBody>
      </p:sp>
      <p:sp>
        <p:nvSpPr>
          <p:cNvPr id="4" name="Slide Number Placeholder 3"/>
          <p:cNvSpPr>
            <a:spLocks noGrp="1"/>
          </p:cNvSpPr>
          <p:nvPr>
            <p:ph type="sldNum" sz="quarter" idx="10"/>
          </p:nvPr>
        </p:nvSpPr>
        <p:spPr/>
        <p:txBody>
          <a:bodyPr/>
          <a:lstStyle/>
          <a:p>
            <a:fld id="{8270F9E0-0B54-41B1-849B-D63EF4B49E67}" type="slidenum">
              <a:rPr lang="en-US" smtClean="0"/>
              <a:t>8</a:t>
            </a:fld>
            <a:endParaRPr lang="en-US"/>
          </a:p>
        </p:txBody>
      </p:sp>
    </p:spTree>
    <p:extLst>
      <p:ext uri="{BB962C8B-B14F-4D97-AF65-F5344CB8AC3E}">
        <p14:creationId xmlns:p14="http://schemas.microsoft.com/office/powerpoint/2010/main" val="3750659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**Still Believers </a:t>
            </a:r>
          </a:p>
          <a:p>
            <a:endParaRPr lang="en-US" b="1" dirty="0" smtClean="0">
              <a:sym typeface="Wingdings" panose="05000000000000000000" pitchFamily="2" charset="2"/>
            </a:endParaRPr>
          </a:p>
          <a:p>
            <a:r>
              <a:rPr lang="en-US" b="1" dirty="0" smtClean="0">
                <a:sym typeface="Wingdings" panose="05000000000000000000" pitchFamily="2" charset="2"/>
              </a:rPr>
              <a:t> “</a:t>
            </a:r>
            <a:r>
              <a:rPr lang="en-US" b="1" dirty="0" err="1" smtClean="0">
                <a:sym typeface="Wingdings" panose="05000000000000000000" pitchFamily="2" charset="2"/>
              </a:rPr>
              <a:t>Deep..Satan</a:t>
            </a:r>
            <a:r>
              <a:rPr lang="en-US" b="1" dirty="0" smtClean="0">
                <a:sym typeface="Wingdings" panose="05000000000000000000" pitchFamily="2" charset="2"/>
              </a:rPr>
              <a:t>” = THE SYSTEM </a:t>
            </a:r>
            <a:r>
              <a:rPr lang="en-US" b="1" dirty="0" err="1" smtClean="0">
                <a:sym typeface="Wingdings" panose="05000000000000000000" pitchFamily="2" charset="2"/>
              </a:rPr>
              <a:t>v.KOG</a:t>
            </a:r>
            <a:endParaRPr lang="en-US" b="1" i="1" dirty="0"/>
          </a:p>
        </p:txBody>
      </p:sp>
      <p:sp>
        <p:nvSpPr>
          <p:cNvPr id="4" name="Slide Number Placeholder 3"/>
          <p:cNvSpPr>
            <a:spLocks noGrp="1"/>
          </p:cNvSpPr>
          <p:nvPr>
            <p:ph type="sldNum" sz="quarter" idx="10"/>
          </p:nvPr>
        </p:nvSpPr>
        <p:spPr/>
        <p:txBody>
          <a:bodyPr/>
          <a:lstStyle/>
          <a:p>
            <a:fld id="{8270F9E0-0B54-41B1-849B-D63EF4B49E67}" type="slidenum">
              <a:rPr lang="en-US" smtClean="0"/>
              <a:t>9</a:t>
            </a:fld>
            <a:endParaRPr lang="en-US"/>
          </a:p>
        </p:txBody>
      </p:sp>
    </p:spTree>
    <p:extLst>
      <p:ext uri="{BB962C8B-B14F-4D97-AF65-F5344CB8AC3E}">
        <p14:creationId xmlns:p14="http://schemas.microsoft.com/office/powerpoint/2010/main" val="3308890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64EBE-8E00-434E-8956-2B66B75E7188}" type="slidenum">
              <a:rPr lang="en-US" smtClean="0"/>
              <a:pPr/>
              <a:t>‹#›</a:t>
            </a:fld>
            <a:endParaRPr lang="en-US"/>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extLst>
      <p:ext uri="{BB962C8B-B14F-4D97-AF65-F5344CB8AC3E}">
        <p14:creationId xmlns:p14="http://schemas.microsoft.com/office/powerpoint/2010/main" val="397633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8AE0-B4DF-43BD-85E0-5C9F27052B33}" type="slidenum">
              <a:rPr lang="en-US" smtClean="0"/>
              <a:pPr/>
              <a:t>‹#›</a:t>
            </a:fld>
            <a:endParaRPr lang="en-US"/>
          </a:p>
        </p:txBody>
      </p:sp>
    </p:spTree>
    <p:extLst>
      <p:ext uri="{BB962C8B-B14F-4D97-AF65-F5344CB8AC3E}">
        <p14:creationId xmlns:p14="http://schemas.microsoft.com/office/powerpoint/2010/main" val="3516247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3103F-2783-4887-8FE6-2339F967F144}" type="slidenum">
              <a:rPr lang="en-US" smtClean="0"/>
              <a:pPr/>
              <a:t>‹#›</a:t>
            </a:fld>
            <a:endParaRPr lang="en-US"/>
          </a:p>
        </p:txBody>
      </p:sp>
    </p:spTree>
    <p:extLst>
      <p:ext uri="{BB962C8B-B14F-4D97-AF65-F5344CB8AC3E}">
        <p14:creationId xmlns:p14="http://schemas.microsoft.com/office/powerpoint/2010/main" val="298566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E7669-F4BD-4CFA-9469-0CC014547F70}" type="slidenum">
              <a:rPr lang="en-US" smtClean="0"/>
              <a:pPr/>
              <a:t>‹#›</a:t>
            </a:fld>
            <a:endParaRPr lang="en-US"/>
          </a:p>
        </p:txBody>
      </p:sp>
      <p:sp>
        <p:nvSpPr>
          <p:cNvPr id="8" name="Content Placeholder 7"/>
          <p:cNvSpPr>
            <a:spLocks noGrp="1"/>
          </p:cNvSpPr>
          <p:nvPr>
            <p:ph sz="quarter" idx="13"/>
          </p:nvPr>
        </p:nvSpPr>
        <p:spPr>
          <a:xfrm>
            <a:off x="812800" y="1600200"/>
            <a:ext cx="105664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816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DA0CC-53C5-42D9-B80E-98DC75C883FF}" type="slidenum">
              <a:rPr lang="en-US" smtClean="0"/>
              <a:pPr/>
              <a:t>‹#›</a:t>
            </a:fld>
            <a:endParaRPr lang="en-US"/>
          </a:p>
        </p:txBody>
      </p:sp>
    </p:spTree>
    <p:extLst>
      <p:ext uri="{BB962C8B-B14F-4D97-AF65-F5344CB8AC3E}">
        <p14:creationId xmlns:p14="http://schemas.microsoft.com/office/powerpoint/2010/main" val="428824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C0131-81C7-4D67-A9F2-7B02286D5983}" type="slidenum">
              <a:rPr lang="en-US" smtClean="0"/>
              <a:pPr/>
              <a:t>‹#›</a:t>
            </a:fld>
            <a:endParaRPr lang="en-US"/>
          </a:p>
        </p:txBody>
      </p:sp>
    </p:spTree>
    <p:extLst>
      <p:ext uri="{BB962C8B-B14F-4D97-AF65-F5344CB8AC3E}">
        <p14:creationId xmlns:p14="http://schemas.microsoft.com/office/powerpoint/2010/main" val="30865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A5D4BC-0CA6-49F5-9C31-03268F0C3D18}" type="slidenum">
              <a:rPr lang="en-US" smtClean="0"/>
              <a:pPr/>
              <a:t>‹#›</a:t>
            </a:fld>
            <a:endParaRPr lang="en-US"/>
          </a:p>
        </p:txBody>
      </p:sp>
    </p:spTree>
    <p:extLst>
      <p:ext uri="{BB962C8B-B14F-4D97-AF65-F5344CB8AC3E}">
        <p14:creationId xmlns:p14="http://schemas.microsoft.com/office/powerpoint/2010/main" val="1032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5632B-3893-447A-B7CF-BEEA555E787D}" type="slidenum">
              <a:rPr lang="en-US" smtClean="0"/>
              <a:pPr/>
              <a:t>‹#›</a:t>
            </a:fld>
            <a:endParaRPr lang="en-US"/>
          </a:p>
        </p:txBody>
      </p:sp>
    </p:spTree>
    <p:extLst>
      <p:ext uri="{BB962C8B-B14F-4D97-AF65-F5344CB8AC3E}">
        <p14:creationId xmlns:p14="http://schemas.microsoft.com/office/powerpoint/2010/main" val="36145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8366C-7020-48D7-AEF4-9883CB026DD4}" type="slidenum">
              <a:rPr lang="en-US" smtClean="0"/>
              <a:pPr/>
              <a:t>‹#›</a:t>
            </a:fld>
            <a:endParaRPr lang="en-US"/>
          </a:p>
        </p:txBody>
      </p:sp>
    </p:spTree>
    <p:extLst>
      <p:ext uri="{BB962C8B-B14F-4D97-AF65-F5344CB8AC3E}">
        <p14:creationId xmlns:p14="http://schemas.microsoft.com/office/powerpoint/2010/main" val="165391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C3F33-158B-44E2-99E5-60B98FC86112}" type="slidenum">
              <a:rPr lang="en-US" smtClean="0"/>
              <a:pPr/>
              <a:t>‹#›</a:t>
            </a:fld>
            <a:endParaRPr lang="en-US"/>
          </a:p>
        </p:txBody>
      </p:sp>
    </p:spTree>
    <p:extLst>
      <p:ext uri="{BB962C8B-B14F-4D97-AF65-F5344CB8AC3E}">
        <p14:creationId xmlns:p14="http://schemas.microsoft.com/office/powerpoint/2010/main" val="53250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A4884-BF3A-4152-8DB8-7B03E0DEDA19}" type="slidenum">
              <a:rPr lang="en-US" smtClean="0"/>
              <a:pPr/>
              <a:t>‹#›</a:t>
            </a:fld>
            <a:endParaRPr lang="en-US"/>
          </a:p>
        </p:txBody>
      </p:sp>
    </p:spTree>
    <p:extLst>
      <p:ext uri="{BB962C8B-B14F-4D97-AF65-F5344CB8AC3E}">
        <p14:creationId xmlns:p14="http://schemas.microsoft.com/office/powerpoint/2010/main" val="226598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endParaRPr lang="en-US"/>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fld id="{30E71AC1-F50C-4F3F-9DDC-42931BA52EB6}" type="slidenum">
              <a:rPr lang="en-US" smtClean="0"/>
              <a:pPr/>
              <a:t>‹#›</a:t>
            </a:fld>
            <a:endParaRPr lang="en-US"/>
          </a:p>
        </p:txBody>
      </p:sp>
    </p:spTree>
    <p:extLst>
      <p:ext uri="{BB962C8B-B14F-4D97-AF65-F5344CB8AC3E}">
        <p14:creationId xmlns:p14="http://schemas.microsoft.com/office/powerpoint/2010/main" val="917728298"/>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1.xml"/><Relationship Id="rId7" Type="http://schemas.openxmlformats.org/officeDocument/2006/relationships/diagramColors" Target="../diagrams/colors9.xml"/><Relationship Id="rId2" Type="http://schemas.openxmlformats.org/officeDocument/2006/relationships/slideLayout" Target="../slideLayouts/slideLayout8.xml"/><Relationship Id="rId1" Type="http://schemas.openxmlformats.org/officeDocument/2006/relationships/themeOverride" Target="../theme/themeOverride7.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3.xml"/><Relationship Id="rId7" Type="http://schemas.openxmlformats.org/officeDocument/2006/relationships/diagramColors" Target="../diagrams/colors10.xml"/><Relationship Id="rId2" Type="http://schemas.openxmlformats.org/officeDocument/2006/relationships/slideLayout" Target="../slideLayouts/slideLayout8.xml"/><Relationship Id="rId1" Type="http://schemas.openxmlformats.org/officeDocument/2006/relationships/themeOverride" Target="../theme/themeOverride9.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3.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4.xml"/><Relationship Id="rId16" Type="http://schemas.openxmlformats.org/officeDocument/2006/relationships/diagramColors" Target="../diagrams/colors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hemeOverride" Target="../theme/themeOverride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7.xml"/><Relationship Id="rId7" Type="http://schemas.openxmlformats.org/officeDocument/2006/relationships/diagramColors" Target="../diagrams/colors8.xml"/><Relationship Id="rId2" Type="http://schemas.openxmlformats.org/officeDocument/2006/relationships/slideLayout" Target="../slideLayouts/slideLayout8.xml"/><Relationship Id="rId1" Type="http://schemas.openxmlformats.org/officeDocument/2006/relationships/themeOverride" Target="../theme/themeOverride3.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r>
              <a:rPr lang="en-US" dirty="0" smtClean="0"/>
              <a:t>Revelation 2-3</a:t>
            </a:r>
            <a:endParaRPr lang="en-US" dirty="0"/>
          </a:p>
        </p:txBody>
      </p:sp>
      <p:sp>
        <p:nvSpPr>
          <p:cNvPr id="2050" name="Rectangle 2"/>
          <p:cNvSpPr>
            <a:spLocks noGrp="1" noChangeArrowheads="1"/>
          </p:cNvSpPr>
          <p:nvPr>
            <p:ph type="ctrTitle"/>
          </p:nvPr>
        </p:nvSpPr>
        <p:spPr/>
        <p:txBody>
          <a:bodyPr/>
          <a:lstStyle/>
          <a:p>
            <a:r>
              <a:rPr lang="en-US" dirty="0" smtClean="0"/>
              <a:t>Jesus vs. </a:t>
            </a:r>
            <a:r>
              <a:rPr lang="en-US" i="1" dirty="0" smtClean="0"/>
              <a:t>Dead</a:t>
            </a:r>
            <a:r>
              <a:rPr lang="en-US" dirty="0" smtClean="0"/>
              <a:t> Institutions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283200" y="533400"/>
            <a:ext cx="6197600" cy="5181600"/>
          </a:xfrm>
        </p:spPr>
        <p:txBody>
          <a:bodyPr>
            <a:normAutofit/>
          </a:bodyPr>
          <a:lstStyle/>
          <a:p>
            <a:pPr marL="514350" indent="-514350">
              <a:buFont typeface="+mj-lt"/>
              <a:buAutoNum type="arabicPeriod"/>
            </a:pPr>
            <a:r>
              <a:rPr lang="en-US" sz="3600" b="1"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From Jesus the </a:t>
            </a:r>
            <a:r>
              <a:rPr lang="en-US" sz="3600" b="1" i="1"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Bad Boy</a:t>
            </a:r>
            <a:endParaRPr lang="en-US" sz="3600" i="1" spc="0" dirty="0" smtClean="0">
              <a:ln w="0"/>
              <a:solidFill>
                <a:schemeClr val="accent1"/>
              </a:solidFill>
              <a:effectLst>
                <a:outerShdw blurRad="38100" dist="25400" dir="5400000" algn="ctr" rotWithShape="0">
                  <a:srgbClr val="6E747A">
                    <a:alpha val="43000"/>
                  </a:srgbClr>
                </a:outerShdw>
              </a:effectLst>
            </a:endParaRPr>
          </a:p>
          <a:p>
            <a:pPr marL="514350" indent="-514350">
              <a:buFont typeface="+mj-lt"/>
              <a:buAutoNum type="arabicPeriod"/>
            </a:pPr>
            <a:r>
              <a:rPr lang="en-US" sz="3600" b="1"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Lots of Good Works</a:t>
            </a:r>
          </a:p>
          <a:p>
            <a:pPr marL="514350" indent="-514350">
              <a:buFont typeface="+mj-lt"/>
              <a:buAutoNum type="arabicPeriod"/>
            </a:pPr>
            <a:r>
              <a:rPr lang="en-US" sz="3600" b="1"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Pagan Practices</a:t>
            </a:r>
          </a:p>
          <a:p>
            <a:pPr marL="514350" indent="-514350">
              <a:buFont typeface="+mj-lt"/>
              <a:buAutoNum type="arabicPeriod"/>
            </a:pPr>
            <a:r>
              <a:rPr lang="en-US" sz="3600" b="1"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God Deals With It</a:t>
            </a:r>
          </a:p>
          <a:p>
            <a:pPr marL="514350" indent="-514350">
              <a:buFont typeface="+mj-lt"/>
              <a:buAutoNum type="arabicPeriod"/>
            </a:pPr>
            <a:r>
              <a:rPr lang="en-US" sz="3600" b="1"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Still Has Believers In It</a:t>
            </a:r>
          </a:p>
          <a:p>
            <a:pPr marL="514350" indent="-514350">
              <a:buFont typeface="+mj-lt"/>
              <a:buAutoNum type="arabicPeriod"/>
            </a:pPr>
            <a:r>
              <a:rPr lang="en-US" sz="3600" spc="0" dirty="0" smtClean="0">
                <a:ln w="0"/>
                <a:solidFill>
                  <a:schemeClr val="accent1"/>
                </a:solidFill>
                <a:effectLst>
                  <a:outerShdw blurRad="38100" dist="25400" dir="5400000" algn="ctr" rotWithShape="0">
                    <a:srgbClr val="6E747A">
                      <a:alpha val="43000"/>
                    </a:srgbClr>
                  </a:outerShdw>
                </a:effectLst>
              </a:rPr>
              <a:t>Jesus Has a Different Way to “Conquer the Earth”</a:t>
            </a:r>
            <a:endParaRPr lang="en-US" sz="3600" spc="0" dirty="0">
              <a:ln w="0"/>
              <a:solidFill>
                <a:schemeClr val="accent1"/>
              </a:solidFill>
              <a:effectLst>
                <a:outerShdw blurRad="38100" dist="25400" dir="5400000" algn="ctr" rotWithShape="0">
                  <a:srgbClr val="6E747A">
                    <a:alpha val="43000"/>
                  </a:srgbClr>
                </a:outerShdw>
              </a:effectLst>
            </a:endParaRPr>
          </a:p>
        </p:txBody>
      </p:sp>
      <p:sp>
        <p:nvSpPr>
          <p:cNvPr id="2" name="Title 1"/>
          <p:cNvSpPr>
            <a:spLocks noGrp="1"/>
          </p:cNvSpPr>
          <p:nvPr>
            <p:ph type="title"/>
          </p:nvPr>
        </p:nvSpPr>
        <p:spPr>
          <a:xfrm>
            <a:off x="816864" y="960120"/>
            <a:ext cx="3962400" cy="1097280"/>
          </a:xfrm>
        </p:spPr>
        <p:txBody>
          <a:bodyPr/>
          <a:lstStyle/>
          <a:p>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“Sick” Church Age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 Placeholder 3"/>
          <p:cNvSpPr>
            <a:spLocks noGrp="1"/>
          </p:cNvSpPr>
          <p:nvPr>
            <p:ph type="body" sz="half" idx="2"/>
          </p:nvPr>
        </p:nvSpPr>
        <p:spPr>
          <a:xfrm>
            <a:off x="816864" y="2057400"/>
            <a:ext cx="4466336" cy="3657601"/>
          </a:xfrm>
        </p:spPr>
        <p:txBody>
          <a:bodyPr>
            <a:normAutofit fontScale="85000" lnSpcReduction="10000"/>
          </a:bodyPr>
          <a:lstStyle/>
          <a:p>
            <a:r>
              <a:rPr lang="en-US" sz="2800" i="1" dirty="0" smtClean="0"/>
              <a:t>“’</a:t>
            </a:r>
            <a:r>
              <a:rPr lang="en-US" sz="2800" dirty="0" smtClean="0"/>
              <a:t>He </a:t>
            </a:r>
            <a:r>
              <a:rPr lang="en-US" sz="2800" dirty="0"/>
              <a:t>who overcomes, and he who keeps My deeds until the end, </a:t>
            </a:r>
            <a:r>
              <a:rPr lang="en-US" sz="2800" cap="small" dirty="0"/>
              <a:t>TO HIM</a:t>
            </a:r>
            <a:r>
              <a:rPr lang="en-US" sz="2800" dirty="0"/>
              <a:t> I </a:t>
            </a:r>
            <a:r>
              <a:rPr lang="en-US" sz="2800" cap="small" dirty="0"/>
              <a:t>WILL GIVE AUTHORITY OVER THE</a:t>
            </a:r>
            <a:r>
              <a:rPr lang="en-US" sz="2800" dirty="0"/>
              <a:t> </a:t>
            </a:r>
            <a:r>
              <a:rPr lang="en-US" sz="2800" cap="small" dirty="0"/>
              <a:t>NATIONS</a:t>
            </a:r>
            <a:r>
              <a:rPr lang="en-US" sz="2800" dirty="0"/>
              <a:t>;  </a:t>
            </a:r>
            <a:r>
              <a:rPr lang="en-US" sz="2800" cap="small" dirty="0"/>
              <a:t>AND HE SHALL</a:t>
            </a:r>
            <a:r>
              <a:rPr lang="en-US" sz="2800" dirty="0"/>
              <a:t> </a:t>
            </a:r>
            <a:r>
              <a:rPr lang="en-US" sz="2800" cap="small" dirty="0"/>
              <a:t>RULE THEM WITH A ROD OF IRON</a:t>
            </a:r>
            <a:r>
              <a:rPr lang="en-US" sz="2800" dirty="0"/>
              <a:t>, </a:t>
            </a:r>
            <a:r>
              <a:rPr lang="en-US" sz="2800" cap="small" dirty="0"/>
              <a:t>AS THE VESSELS OF THE POTTER ARE BROKEN TO PIECES,</a:t>
            </a:r>
            <a:r>
              <a:rPr lang="en-US" sz="2800" dirty="0"/>
              <a:t> as I also have received </a:t>
            </a:r>
            <a:r>
              <a:rPr lang="en-US" sz="2800" i="1" dirty="0"/>
              <a:t>authority</a:t>
            </a:r>
            <a:r>
              <a:rPr lang="en-US" sz="2800" dirty="0"/>
              <a:t> from My Father;  and I will give him the morning star</a:t>
            </a:r>
            <a:r>
              <a:rPr lang="en-US" sz="2800" dirty="0" smtClean="0"/>
              <a:t>.</a:t>
            </a:r>
            <a:endParaRPr lang="en-US" sz="2800" dirty="0"/>
          </a:p>
        </p:txBody>
      </p:sp>
    </p:spTree>
    <p:extLst>
      <p:ext uri="{BB962C8B-B14F-4D97-AF65-F5344CB8AC3E}">
        <p14:creationId xmlns:p14="http://schemas.microsoft.com/office/powerpoint/2010/main" val="8168509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3600" dirty="0" smtClean="0"/>
              <a:t>Period of “Dead Orthodoxy”</a:t>
            </a:r>
            <a:endParaRPr lang="en-US" sz="3600" dirty="0"/>
          </a:p>
        </p:txBody>
      </p:sp>
      <p:sp>
        <p:nvSpPr>
          <p:cNvPr id="3" name="Title 2"/>
          <p:cNvSpPr>
            <a:spLocks noGrp="1"/>
          </p:cNvSpPr>
          <p:nvPr>
            <p:ph type="title"/>
          </p:nvPr>
        </p:nvSpPr>
        <p:spPr>
          <a:xfrm>
            <a:off x="816864" y="457200"/>
            <a:ext cx="3962400" cy="990600"/>
          </a:xfrm>
        </p:spPr>
        <p:txBody>
          <a:bodyPr/>
          <a:lstStyle/>
          <a:p>
            <a:r>
              <a:rPr lang="en-US" sz="4000" dirty="0" smtClean="0"/>
              <a:t>The DEAD Zone</a:t>
            </a:r>
            <a:endParaRPr lang="en-US" sz="4000" dirty="0"/>
          </a:p>
        </p:txBody>
      </p:sp>
      <p:sp>
        <p:nvSpPr>
          <p:cNvPr id="4" name="Text Placeholder 3"/>
          <p:cNvSpPr>
            <a:spLocks noGrp="1"/>
          </p:cNvSpPr>
          <p:nvPr>
            <p:ph type="body" sz="half" idx="2"/>
          </p:nvPr>
        </p:nvSpPr>
        <p:spPr>
          <a:xfrm>
            <a:off x="816864" y="1600199"/>
            <a:ext cx="3962400" cy="4114801"/>
          </a:xfrm>
        </p:spPr>
        <p:txBody>
          <a:bodyPr>
            <a:noAutofit/>
          </a:bodyPr>
          <a:lstStyle/>
          <a:p>
            <a:r>
              <a:rPr lang="en-US" sz="2400" i="1" dirty="0"/>
              <a:t>Revelation </a:t>
            </a:r>
            <a:r>
              <a:rPr lang="en-US" sz="2400" i="1" dirty="0" smtClean="0"/>
              <a:t>3:1</a:t>
            </a:r>
            <a:r>
              <a:rPr lang="en-US" sz="2400" dirty="0"/>
              <a:t> "To the angel of the church in Sardis write: He who has the seven Spirits of God and the seven stars, says this: 'I know your deeds, that you have a name that you are alive, but you are dead. </a:t>
            </a:r>
          </a:p>
        </p:txBody>
      </p:sp>
      <p:graphicFrame>
        <p:nvGraphicFramePr>
          <p:cNvPr id="5" name="Diagram 4"/>
          <p:cNvGraphicFramePr/>
          <p:nvPr>
            <p:extLst>
              <p:ext uri="{D42A27DB-BD31-4B8C-83A1-F6EECF244321}">
                <p14:modId xmlns:p14="http://schemas.microsoft.com/office/powerpoint/2010/main" val="3346817617"/>
              </p:ext>
            </p:extLst>
          </p:nvPr>
        </p:nvGraphicFramePr>
        <p:xfrm>
          <a:off x="5283200" y="2226414"/>
          <a:ext cx="5969000" cy="3471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3592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5CD3EADA-10FD-4BB9-B45B-6DDE03F158F5}"/>
                                            </p:graphicEl>
                                          </p:spTgt>
                                        </p:tgtEl>
                                        <p:attrNameLst>
                                          <p:attrName>style.visibility</p:attrName>
                                        </p:attrNameLst>
                                      </p:cBhvr>
                                      <p:to>
                                        <p:strVal val="visible"/>
                                      </p:to>
                                    </p:set>
                                    <p:animEffect transition="in" filter="fade">
                                      <p:cBhvr>
                                        <p:cTn id="12" dur="500"/>
                                        <p:tgtEl>
                                          <p:spTgt spid="5">
                                            <p:graphicEl>
                                              <a:dgm id="{5CD3EADA-10FD-4BB9-B45B-6DDE03F158F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CEF10D44-479B-4445-9A0C-C228585734B2}"/>
                                            </p:graphicEl>
                                          </p:spTgt>
                                        </p:tgtEl>
                                        <p:attrNameLst>
                                          <p:attrName>style.visibility</p:attrName>
                                        </p:attrNameLst>
                                      </p:cBhvr>
                                      <p:to>
                                        <p:strVal val="visible"/>
                                      </p:to>
                                    </p:set>
                                    <p:animEffect transition="in" filter="fade">
                                      <p:cBhvr>
                                        <p:cTn id="17" dur="500"/>
                                        <p:tgtEl>
                                          <p:spTgt spid="5">
                                            <p:graphicEl>
                                              <a:dgm id="{CEF10D44-479B-4445-9A0C-C228585734B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9FAEB1A-E1C4-4AC4-92D4-CFFB59E95E60}"/>
                                            </p:graphicEl>
                                          </p:spTgt>
                                        </p:tgtEl>
                                        <p:attrNameLst>
                                          <p:attrName>style.visibility</p:attrName>
                                        </p:attrNameLst>
                                      </p:cBhvr>
                                      <p:to>
                                        <p:strVal val="visible"/>
                                      </p:to>
                                    </p:set>
                                    <p:animEffect transition="in" filter="fade">
                                      <p:cBhvr>
                                        <p:cTn id="22" dur="500"/>
                                        <p:tgtEl>
                                          <p:spTgt spid="5">
                                            <p:graphicEl>
                                              <a:dgm id="{B9FAEB1A-E1C4-4AC4-92D4-CFFB59E95E6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3600" b="1" spc="0" dirty="0" smtClean="0">
                <a:ln w="22225">
                  <a:solidFill>
                    <a:schemeClr val="accent2"/>
                  </a:solidFill>
                  <a:prstDash val="solid"/>
                </a:ln>
                <a:solidFill>
                  <a:schemeClr val="accent2">
                    <a:lumMod val="40000"/>
                    <a:lumOff val="60000"/>
                  </a:schemeClr>
                </a:solidFill>
              </a:rPr>
              <a:t>Period of “Dead Orthodoxy”</a:t>
            </a:r>
          </a:p>
          <a:p>
            <a:r>
              <a:rPr lang="en-US" sz="3600" dirty="0" smtClean="0"/>
              <a:t>Wake Up! </a:t>
            </a:r>
            <a:r>
              <a:rPr lang="en-US" sz="3600" i="1" dirty="0" smtClean="0"/>
              <a:t>Read the Bible!</a:t>
            </a:r>
            <a:endParaRPr lang="en-US" sz="3600" i="1" dirty="0"/>
          </a:p>
        </p:txBody>
      </p:sp>
      <p:sp>
        <p:nvSpPr>
          <p:cNvPr id="3" name="Title 2"/>
          <p:cNvSpPr>
            <a:spLocks noGrp="1"/>
          </p:cNvSpPr>
          <p:nvPr>
            <p:ph type="title"/>
          </p:nvPr>
        </p:nvSpPr>
        <p:spPr>
          <a:xfrm>
            <a:off x="816864" y="457200"/>
            <a:ext cx="3962400" cy="990600"/>
          </a:xfrm>
        </p:spPr>
        <p:txBody>
          <a:bodyPr/>
          <a:lstStyle/>
          <a:p>
            <a:r>
              <a:rPr lang="en-US" sz="4000" dirty="0" smtClean="0"/>
              <a:t>The DEAD Zone</a:t>
            </a:r>
            <a:endParaRPr lang="en-US" sz="4000" dirty="0"/>
          </a:p>
        </p:txBody>
      </p:sp>
      <p:sp>
        <p:nvSpPr>
          <p:cNvPr id="4" name="Text Placeholder 3"/>
          <p:cNvSpPr>
            <a:spLocks noGrp="1"/>
          </p:cNvSpPr>
          <p:nvPr>
            <p:ph type="body" sz="half" idx="2"/>
          </p:nvPr>
        </p:nvSpPr>
        <p:spPr>
          <a:xfrm>
            <a:off x="816864" y="1600199"/>
            <a:ext cx="3962400" cy="4114801"/>
          </a:xfrm>
        </p:spPr>
        <p:txBody>
          <a:bodyPr>
            <a:noAutofit/>
          </a:bodyPr>
          <a:lstStyle/>
          <a:p>
            <a:r>
              <a:rPr lang="en-US" sz="2800" i="1" dirty="0" smtClean="0"/>
              <a:t>“</a:t>
            </a:r>
            <a:r>
              <a:rPr lang="en-US" sz="2800" dirty="0" smtClean="0"/>
              <a:t>'Wake </a:t>
            </a:r>
            <a:r>
              <a:rPr lang="en-US" sz="2800" dirty="0"/>
              <a:t>up, and strengthen the things that remain, which were about to die; for I have not found your deeds completed in the sight of My God. </a:t>
            </a:r>
          </a:p>
        </p:txBody>
      </p:sp>
    </p:spTree>
    <p:extLst>
      <p:ext uri="{BB962C8B-B14F-4D97-AF65-F5344CB8AC3E}">
        <p14:creationId xmlns:p14="http://schemas.microsoft.com/office/powerpoint/2010/main" val="150719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3600" b="1" spc="0" dirty="0" smtClean="0">
                <a:ln w="22225">
                  <a:solidFill>
                    <a:schemeClr val="accent2"/>
                  </a:solidFill>
                  <a:prstDash val="solid"/>
                </a:ln>
                <a:solidFill>
                  <a:schemeClr val="accent2">
                    <a:lumMod val="40000"/>
                    <a:lumOff val="60000"/>
                  </a:schemeClr>
                </a:solidFill>
              </a:rPr>
              <a:t>Period of “Dead Orthodoxy”</a:t>
            </a:r>
          </a:p>
          <a:p>
            <a:r>
              <a:rPr lang="en-US" sz="3600" b="1" spc="0" dirty="0">
                <a:ln w="22225">
                  <a:solidFill>
                    <a:schemeClr val="accent2"/>
                  </a:solidFill>
                  <a:prstDash val="solid"/>
                </a:ln>
                <a:solidFill>
                  <a:schemeClr val="accent2">
                    <a:lumMod val="40000"/>
                    <a:lumOff val="60000"/>
                  </a:schemeClr>
                </a:solidFill>
              </a:rPr>
              <a:t>Wake Up! Read the Bible!</a:t>
            </a:r>
          </a:p>
          <a:p>
            <a:r>
              <a:rPr lang="en-US" sz="3600" dirty="0" smtClean="0"/>
              <a:t>You’ve Lost Your Way!</a:t>
            </a:r>
            <a:endParaRPr lang="en-US" sz="3600" dirty="0"/>
          </a:p>
        </p:txBody>
      </p:sp>
      <p:sp>
        <p:nvSpPr>
          <p:cNvPr id="3" name="Title 2"/>
          <p:cNvSpPr>
            <a:spLocks noGrp="1"/>
          </p:cNvSpPr>
          <p:nvPr>
            <p:ph type="title"/>
          </p:nvPr>
        </p:nvSpPr>
        <p:spPr>
          <a:xfrm>
            <a:off x="816864" y="457200"/>
            <a:ext cx="3962400" cy="990600"/>
          </a:xfrm>
        </p:spPr>
        <p:txBody>
          <a:bodyPr/>
          <a:lstStyle/>
          <a:p>
            <a:r>
              <a:rPr lang="en-US" sz="4000" dirty="0" smtClean="0"/>
              <a:t>The DEAD Zone</a:t>
            </a:r>
            <a:endParaRPr lang="en-US" sz="4000" dirty="0"/>
          </a:p>
        </p:txBody>
      </p:sp>
      <p:sp>
        <p:nvSpPr>
          <p:cNvPr id="4" name="Text Placeholder 3"/>
          <p:cNvSpPr>
            <a:spLocks noGrp="1"/>
          </p:cNvSpPr>
          <p:nvPr>
            <p:ph type="body" sz="half" idx="2"/>
          </p:nvPr>
        </p:nvSpPr>
        <p:spPr>
          <a:xfrm>
            <a:off x="816864" y="1600199"/>
            <a:ext cx="3962400" cy="4114801"/>
          </a:xfrm>
        </p:spPr>
        <p:txBody>
          <a:bodyPr>
            <a:noAutofit/>
          </a:bodyPr>
          <a:lstStyle/>
          <a:p>
            <a:r>
              <a:rPr lang="en-US" sz="2800" i="1" dirty="0" smtClean="0"/>
              <a:t>“</a:t>
            </a:r>
            <a:r>
              <a:rPr lang="en-US" sz="2800" dirty="0" smtClean="0"/>
              <a:t>'Wake </a:t>
            </a:r>
            <a:r>
              <a:rPr lang="en-US" sz="2800" dirty="0"/>
              <a:t>up, and strengthen the things that remain, which were about to die; </a:t>
            </a:r>
            <a:r>
              <a:rPr lang="en-US" sz="2800" b="1" dirty="0"/>
              <a:t>for I have not found your deeds completed</a:t>
            </a:r>
            <a:r>
              <a:rPr lang="en-US" sz="2800" dirty="0"/>
              <a:t> in the sight of My God. </a:t>
            </a:r>
          </a:p>
        </p:txBody>
      </p:sp>
      <p:graphicFrame>
        <p:nvGraphicFramePr>
          <p:cNvPr id="5" name="Diagram 4"/>
          <p:cNvGraphicFramePr/>
          <p:nvPr>
            <p:extLst>
              <p:ext uri="{D42A27DB-BD31-4B8C-83A1-F6EECF244321}">
                <p14:modId xmlns:p14="http://schemas.microsoft.com/office/powerpoint/2010/main" val="1641745705"/>
              </p:ext>
            </p:extLst>
          </p:nvPr>
        </p:nvGraphicFramePr>
        <p:xfrm>
          <a:off x="2514600" y="2362200"/>
          <a:ext cx="89662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angle 5"/>
          <p:cNvSpPr/>
          <p:nvPr/>
        </p:nvSpPr>
        <p:spPr>
          <a:xfrm>
            <a:off x="1524000" y="5638800"/>
            <a:ext cx="9546336"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1 Peter 2:12 </a:t>
            </a:r>
            <a:r>
              <a:rPr lang="en-US" sz="2400" dirty="0" smtClean="0"/>
              <a:t>Keep </a:t>
            </a:r>
            <a:r>
              <a:rPr lang="en-US" sz="2400" dirty="0"/>
              <a:t>your behavior excellent among the Gentiles, so that in the thing in which they slander you as evildoers, they may because of your good deeds, as they observe them, glorify God in the day of visitation. </a:t>
            </a:r>
          </a:p>
        </p:txBody>
      </p:sp>
    </p:spTree>
    <p:extLst>
      <p:ext uri="{BB962C8B-B14F-4D97-AF65-F5344CB8AC3E}">
        <p14:creationId xmlns:p14="http://schemas.microsoft.com/office/powerpoint/2010/main" val="228257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F8727C5-7E2E-423F-9AC4-54B624208C8D}"/>
                                            </p:graphicEl>
                                          </p:spTgt>
                                        </p:tgtEl>
                                        <p:attrNameLst>
                                          <p:attrName>style.visibility</p:attrName>
                                        </p:attrNameLst>
                                      </p:cBhvr>
                                      <p:to>
                                        <p:strVal val="visible"/>
                                      </p:to>
                                    </p:set>
                                    <p:animEffect transition="in" filter="fade">
                                      <p:cBhvr>
                                        <p:cTn id="7" dur="500"/>
                                        <p:tgtEl>
                                          <p:spTgt spid="5">
                                            <p:graphicEl>
                                              <a:dgm id="{CF8727C5-7E2E-423F-9AC4-54B624208C8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85FE8315-25AF-4F28-8772-70B7B11C043A}"/>
                                            </p:graphicEl>
                                          </p:spTgt>
                                        </p:tgtEl>
                                        <p:attrNameLst>
                                          <p:attrName>style.visibility</p:attrName>
                                        </p:attrNameLst>
                                      </p:cBhvr>
                                      <p:to>
                                        <p:strVal val="visible"/>
                                      </p:to>
                                    </p:set>
                                    <p:animEffect transition="in" filter="fade">
                                      <p:cBhvr>
                                        <p:cTn id="12" dur="500"/>
                                        <p:tgtEl>
                                          <p:spTgt spid="5">
                                            <p:graphicEl>
                                              <a:dgm id="{85FE8315-25AF-4F28-8772-70B7B11C043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49DDF4B-A8BC-42AD-AD28-175FE7B2B89E}"/>
                                            </p:graphicEl>
                                          </p:spTgt>
                                        </p:tgtEl>
                                        <p:attrNameLst>
                                          <p:attrName>style.visibility</p:attrName>
                                        </p:attrNameLst>
                                      </p:cBhvr>
                                      <p:to>
                                        <p:strVal val="visible"/>
                                      </p:to>
                                    </p:set>
                                    <p:animEffect transition="in" filter="fade">
                                      <p:cBhvr>
                                        <p:cTn id="17" dur="500"/>
                                        <p:tgtEl>
                                          <p:spTgt spid="5">
                                            <p:graphicEl>
                                              <a:dgm id="{149DDF4B-A8BC-42AD-AD28-175FE7B2B89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3600" b="1" spc="0" dirty="0" smtClean="0">
                <a:ln w="22225">
                  <a:solidFill>
                    <a:schemeClr val="accent2"/>
                  </a:solidFill>
                  <a:prstDash val="solid"/>
                </a:ln>
                <a:solidFill>
                  <a:schemeClr val="accent2">
                    <a:lumMod val="40000"/>
                    <a:lumOff val="60000"/>
                  </a:schemeClr>
                </a:solidFill>
              </a:rPr>
              <a:t>Period of “Dead Orthodoxy”</a:t>
            </a:r>
          </a:p>
          <a:p>
            <a:r>
              <a:rPr lang="en-US" sz="3600" b="1" spc="0" dirty="0">
                <a:ln w="22225">
                  <a:solidFill>
                    <a:schemeClr val="accent2"/>
                  </a:solidFill>
                  <a:prstDash val="solid"/>
                </a:ln>
                <a:solidFill>
                  <a:schemeClr val="accent2">
                    <a:lumMod val="40000"/>
                    <a:lumOff val="60000"/>
                  </a:schemeClr>
                </a:solidFill>
              </a:rPr>
              <a:t>Wake Up! Read the Bible!</a:t>
            </a:r>
          </a:p>
          <a:p>
            <a:r>
              <a:rPr lang="en-US" sz="3600" b="1" spc="0" dirty="0">
                <a:ln w="22225">
                  <a:solidFill>
                    <a:schemeClr val="accent2"/>
                  </a:solidFill>
                  <a:prstDash val="solid"/>
                </a:ln>
                <a:solidFill>
                  <a:schemeClr val="accent2">
                    <a:lumMod val="40000"/>
                    <a:lumOff val="60000"/>
                  </a:schemeClr>
                </a:solidFill>
              </a:rPr>
              <a:t>You’ve Lost Your Way!</a:t>
            </a:r>
          </a:p>
          <a:p>
            <a:r>
              <a:rPr lang="en-US" sz="3600" dirty="0" smtClean="0"/>
              <a:t>Poisoned by </a:t>
            </a:r>
            <a:r>
              <a:rPr lang="en-US" sz="3600" i="1" dirty="0" smtClean="0"/>
              <a:t>Traditions</a:t>
            </a:r>
            <a:endParaRPr lang="en-US" sz="3600" i="1" dirty="0"/>
          </a:p>
        </p:txBody>
      </p:sp>
      <p:sp>
        <p:nvSpPr>
          <p:cNvPr id="3" name="Title 2"/>
          <p:cNvSpPr>
            <a:spLocks noGrp="1"/>
          </p:cNvSpPr>
          <p:nvPr>
            <p:ph type="title"/>
          </p:nvPr>
        </p:nvSpPr>
        <p:spPr>
          <a:xfrm>
            <a:off x="816864" y="457200"/>
            <a:ext cx="3962400" cy="990600"/>
          </a:xfrm>
        </p:spPr>
        <p:txBody>
          <a:bodyPr/>
          <a:lstStyle/>
          <a:p>
            <a:r>
              <a:rPr lang="en-US" sz="4000" dirty="0" smtClean="0"/>
              <a:t>The DEAD Zone</a:t>
            </a:r>
            <a:endParaRPr lang="en-US" sz="4000" dirty="0"/>
          </a:p>
        </p:txBody>
      </p:sp>
      <p:sp>
        <p:nvSpPr>
          <p:cNvPr id="4" name="Text Placeholder 3"/>
          <p:cNvSpPr>
            <a:spLocks noGrp="1"/>
          </p:cNvSpPr>
          <p:nvPr>
            <p:ph type="body" sz="half" idx="2"/>
          </p:nvPr>
        </p:nvSpPr>
        <p:spPr>
          <a:xfrm>
            <a:off x="816864" y="1600199"/>
            <a:ext cx="3962400" cy="4114801"/>
          </a:xfrm>
        </p:spPr>
        <p:txBody>
          <a:bodyPr>
            <a:noAutofit/>
          </a:bodyPr>
          <a:lstStyle/>
          <a:p>
            <a:r>
              <a:rPr lang="en-US" sz="2800" i="1" dirty="0" smtClean="0"/>
              <a:t>“</a:t>
            </a:r>
            <a:r>
              <a:rPr lang="en-US" sz="2800" dirty="0" smtClean="0"/>
              <a:t>'Wake </a:t>
            </a:r>
            <a:r>
              <a:rPr lang="en-US" sz="2800" dirty="0"/>
              <a:t>up, and strengthen the things that remain, which were about to die; </a:t>
            </a:r>
            <a:r>
              <a:rPr lang="en-US" sz="2800" b="1" dirty="0"/>
              <a:t>for I have not found your deeds completed</a:t>
            </a:r>
            <a:r>
              <a:rPr lang="en-US" sz="2800" dirty="0"/>
              <a:t> in the sight of My God. </a:t>
            </a:r>
          </a:p>
        </p:txBody>
      </p:sp>
    </p:spTree>
    <p:extLst>
      <p:ext uri="{BB962C8B-B14F-4D97-AF65-F5344CB8AC3E}">
        <p14:creationId xmlns:p14="http://schemas.microsoft.com/office/powerpoint/2010/main" val="38567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Signs of a Dead Zone</a:t>
            </a:r>
            <a:endParaRPr lang="en-US" sz="4400" dirty="0"/>
          </a:p>
        </p:txBody>
      </p:sp>
      <p:sp>
        <p:nvSpPr>
          <p:cNvPr id="6" name="Content Placeholder 5"/>
          <p:cNvSpPr>
            <a:spLocks noGrp="1"/>
          </p:cNvSpPr>
          <p:nvPr>
            <p:ph sz="quarter" idx="13"/>
          </p:nvPr>
        </p:nvSpPr>
        <p:spPr/>
        <p:txBody>
          <a:bodyPr>
            <a:normAutofit/>
          </a:bodyPr>
          <a:lstStyle/>
          <a:p>
            <a:pPr>
              <a:buFont typeface="+mj-lt"/>
              <a:buAutoNum type="arabicPeriod"/>
            </a:pPr>
            <a:r>
              <a:rPr lang="en-US" sz="4000" dirty="0" smtClean="0"/>
              <a:t>Worships its Past</a:t>
            </a:r>
            <a:endParaRPr lang="en-US" sz="4000" dirty="0"/>
          </a:p>
        </p:txBody>
      </p:sp>
    </p:spTree>
    <p:extLst>
      <p:ext uri="{BB962C8B-B14F-4D97-AF65-F5344CB8AC3E}">
        <p14:creationId xmlns:p14="http://schemas.microsoft.com/office/powerpoint/2010/main" val="2762093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Signs of a Dead Zone</a:t>
            </a:r>
            <a:endParaRPr lang="en-US" sz="4400" dirty="0"/>
          </a:p>
        </p:txBody>
      </p:sp>
      <p:sp>
        <p:nvSpPr>
          <p:cNvPr id="6" name="Content Placeholder 5"/>
          <p:cNvSpPr>
            <a:spLocks noGrp="1"/>
          </p:cNvSpPr>
          <p:nvPr>
            <p:ph sz="quarter" idx="13"/>
          </p:nvPr>
        </p:nvSpPr>
        <p:spPr/>
        <p:txBody>
          <a:bodyPr>
            <a:normAutofit/>
          </a:bodyPr>
          <a:lstStyle/>
          <a:p>
            <a:pPr>
              <a:buFont typeface="+mj-lt"/>
              <a:buAutoNum type="arabicPeriod"/>
            </a:pPr>
            <a:r>
              <a:rPr lang="en-US" sz="4000" spc="0" dirty="0" smtClean="0">
                <a:ln w="0"/>
                <a:solidFill>
                  <a:schemeClr val="accent1"/>
                </a:solidFill>
                <a:effectLst>
                  <a:outerShdw blurRad="38100" dist="25400" dir="5400000" algn="ctr" rotWithShape="0">
                    <a:srgbClr val="6E747A">
                      <a:alpha val="43000"/>
                    </a:srgbClr>
                  </a:outerShdw>
                </a:effectLst>
              </a:rPr>
              <a:t>Worships its Past</a:t>
            </a:r>
          </a:p>
          <a:p>
            <a:pPr>
              <a:buFont typeface="+mj-lt"/>
              <a:buAutoNum type="arabicPeriod"/>
            </a:pPr>
            <a:r>
              <a:rPr lang="en-US" sz="4000" dirty="0" smtClean="0"/>
              <a:t>Inflexible &amp; Resistant to Change</a:t>
            </a:r>
            <a:endParaRPr lang="en-US" sz="4000" dirty="0"/>
          </a:p>
        </p:txBody>
      </p:sp>
      <p:sp>
        <p:nvSpPr>
          <p:cNvPr id="2" name="Rectangle 1"/>
          <p:cNvSpPr/>
          <p:nvPr/>
        </p:nvSpPr>
        <p:spPr>
          <a:xfrm>
            <a:off x="837242" y="3276600"/>
            <a:ext cx="5638800"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i="1" dirty="0"/>
              <a:t>1 Timothy 6:20 </a:t>
            </a:r>
            <a:r>
              <a:rPr lang="en-US" sz="2800" dirty="0" smtClean="0"/>
              <a:t>Timothy</a:t>
            </a:r>
            <a:r>
              <a:rPr lang="en-US" sz="2800" dirty="0"/>
              <a:t>, guard what has been entrusted to you, avoiding worldly and empty chatter and the opposing arguments of what is falsely called "knowledge"— </a:t>
            </a:r>
          </a:p>
        </p:txBody>
      </p:sp>
      <p:sp>
        <p:nvSpPr>
          <p:cNvPr id="7" name="Rectangle 6"/>
          <p:cNvSpPr/>
          <p:nvPr/>
        </p:nvSpPr>
        <p:spPr>
          <a:xfrm>
            <a:off x="4495800" y="3492043"/>
            <a:ext cx="5638800"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800" i="1" dirty="0"/>
              <a:t>1 Timothy 4:13 </a:t>
            </a:r>
            <a:r>
              <a:rPr lang="en-US" sz="2800" dirty="0"/>
              <a:t> Until I come, give attention to the </a:t>
            </a:r>
            <a:r>
              <a:rPr lang="en-US" sz="2800" i="1" dirty="0"/>
              <a:t>public</a:t>
            </a:r>
            <a:r>
              <a:rPr lang="en-US" sz="2800" dirty="0"/>
              <a:t> reading </a:t>
            </a:r>
            <a:r>
              <a:rPr lang="en-US" sz="2800" i="1" dirty="0"/>
              <a:t>of Scripture,</a:t>
            </a:r>
            <a:r>
              <a:rPr lang="en-US" sz="2800" dirty="0"/>
              <a:t> to exhortation and teaching. </a:t>
            </a:r>
          </a:p>
        </p:txBody>
      </p:sp>
      <p:sp>
        <p:nvSpPr>
          <p:cNvPr id="8" name="Rectangle 7"/>
          <p:cNvSpPr/>
          <p:nvPr/>
        </p:nvSpPr>
        <p:spPr>
          <a:xfrm>
            <a:off x="5410679" y="3815209"/>
            <a:ext cx="5638800"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a:t>1 Corinthians </a:t>
            </a:r>
            <a:r>
              <a:rPr lang="en-US" sz="2800" i="1" dirty="0" smtClean="0"/>
              <a:t>13:1 </a:t>
            </a:r>
            <a:r>
              <a:rPr lang="en-US" sz="2800" dirty="0"/>
              <a:t> If I speak with the tongues of men and of angels, but do not have love, I have become a noisy gong or a clanging cymbal. </a:t>
            </a:r>
          </a:p>
        </p:txBody>
      </p:sp>
    </p:spTree>
    <p:extLst>
      <p:ext uri="{BB962C8B-B14F-4D97-AF65-F5344CB8AC3E}">
        <p14:creationId xmlns:p14="http://schemas.microsoft.com/office/powerpoint/2010/main" val="218916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Signs of a Dead Zone</a:t>
            </a:r>
            <a:endParaRPr lang="en-US" sz="4400" dirty="0"/>
          </a:p>
        </p:txBody>
      </p:sp>
      <p:sp>
        <p:nvSpPr>
          <p:cNvPr id="6" name="Content Placeholder 5"/>
          <p:cNvSpPr>
            <a:spLocks noGrp="1"/>
          </p:cNvSpPr>
          <p:nvPr>
            <p:ph sz="quarter" idx="13"/>
          </p:nvPr>
        </p:nvSpPr>
        <p:spPr/>
        <p:txBody>
          <a:bodyPr>
            <a:normAutofit/>
          </a:bodyPr>
          <a:lstStyle/>
          <a:p>
            <a:pPr>
              <a:buFont typeface="+mj-lt"/>
              <a:buAutoNum type="arabicPeriod"/>
            </a:pPr>
            <a:r>
              <a:rPr lang="en-US" sz="4000" spc="0" dirty="0" smtClean="0">
                <a:ln w="0"/>
                <a:solidFill>
                  <a:schemeClr val="accent1"/>
                </a:solidFill>
                <a:effectLst>
                  <a:outerShdw blurRad="38100" dist="25400" dir="5400000" algn="ctr" rotWithShape="0">
                    <a:srgbClr val="6E747A">
                      <a:alpha val="43000"/>
                    </a:srgbClr>
                  </a:outerShdw>
                </a:effectLst>
              </a:rPr>
              <a:t>Worships its Past</a:t>
            </a:r>
          </a:p>
          <a:p>
            <a:pPr>
              <a:buFont typeface="+mj-lt"/>
              <a:buAutoNum type="arabicPeriod"/>
            </a:pPr>
            <a:r>
              <a:rPr lang="en-US" sz="4000" spc="0" dirty="0">
                <a:ln w="0"/>
                <a:solidFill>
                  <a:schemeClr val="accent1"/>
                </a:solidFill>
                <a:effectLst>
                  <a:outerShdw blurRad="38100" dist="25400" dir="5400000" algn="ctr" rotWithShape="0">
                    <a:srgbClr val="6E747A">
                      <a:alpha val="43000"/>
                    </a:srgbClr>
                  </a:outerShdw>
                </a:effectLst>
              </a:rPr>
              <a:t>Inflexible &amp; Resistant to Change</a:t>
            </a:r>
          </a:p>
          <a:p>
            <a:pPr>
              <a:buFont typeface="+mj-lt"/>
              <a:buAutoNum type="arabicPeriod"/>
            </a:pPr>
            <a:r>
              <a:rPr lang="en-US" sz="4000" dirty="0" smtClean="0"/>
              <a:t>Lazy &amp; Complacent Leadership</a:t>
            </a:r>
            <a:endParaRPr lang="en-US" sz="4000" dirty="0"/>
          </a:p>
        </p:txBody>
      </p:sp>
      <p:sp>
        <p:nvSpPr>
          <p:cNvPr id="3" name="Rectangle 2"/>
          <p:cNvSpPr/>
          <p:nvPr/>
        </p:nvSpPr>
        <p:spPr>
          <a:xfrm>
            <a:off x="1143000" y="4038600"/>
            <a:ext cx="60960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2400" dirty="0"/>
              <a:t>1 Corinthians 11:19 </a:t>
            </a:r>
            <a:r>
              <a:rPr lang="en-US" sz="2400" dirty="0" smtClean="0"/>
              <a:t> </a:t>
            </a:r>
            <a:r>
              <a:rPr lang="en-US" sz="2400" dirty="0"/>
              <a:t>For there must also be factions among you, so that those who are approved may become evident among you. </a:t>
            </a:r>
          </a:p>
        </p:txBody>
      </p:sp>
    </p:spTree>
    <p:extLst>
      <p:ext uri="{BB962C8B-B14F-4D97-AF65-F5344CB8AC3E}">
        <p14:creationId xmlns:p14="http://schemas.microsoft.com/office/powerpoint/2010/main" val="309386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Signs of a Dead Zone</a:t>
            </a:r>
            <a:endParaRPr lang="en-US" sz="4400" dirty="0"/>
          </a:p>
        </p:txBody>
      </p:sp>
      <p:sp>
        <p:nvSpPr>
          <p:cNvPr id="6" name="Content Placeholder 5"/>
          <p:cNvSpPr>
            <a:spLocks noGrp="1"/>
          </p:cNvSpPr>
          <p:nvPr>
            <p:ph sz="quarter" idx="13"/>
          </p:nvPr>
        </p:nvSpPr>
        <p:spPr/>
        <p:txBody>
          <a:bodyPr>
            <a:normAutofit/>
          </a:bodyPr>
          <a:lstStyle/>
          <a:p>
            <a:pPr>
              <a:buFont typeface="+mj-lt"/>
              <a:buAutoNum type="arabicPeriod"/>
            </a:pPr>
            <a:r>
              <a:rPr lang="en-US" sz="4000" spc="0" dirty="0" smtClean="0">
                <a:ln w="0"/>
                <a:solidFill>
                  <a:schemeClr val="accent1"/>
                </a:solidFill>
                <a:effectLst>
                  <a:outerShdw blurRad="38100" dist="25400" dir="5400000" algn="ctr" rotWithShape="0">
                    <a:srgbClr val="6E747A">
                      <a:alpha val="43000"/>
                    </a:srgbClr>
                  </a:outerShdw>
                </a:effectLst>
              </a:rPr>
              <a:t>Worships its Past</a:t>
            </a:r>
          </a:p>
          <a:p>
            <a:pPr>
              <a:buFont typeface="+mj-lt"/>
              <a:buAutoNum type="arabicPeriod"/>
            </a:pPr>
            <a:r>
              <a:rPr lang="en-US" sz="4000" spc="0" dirty="0">
                <a:ln w="0"/>
                <a:solidFill>
                  <a:schemeClr val="accent1"/>
                </a:solidFill>
                <a:effectLst>
                  <a:outerShdw blurRad="38100" dist="25400" dir="5400000" algn="ctr" rotWithShape="0">
                    <a:srgbClr val="6E747A">
                      <a:alpha val="43000"/>
                    </a:srgbClr>
                  </a:outerShdw>
                </a:effectLst>
              </a:rPr>
              <a:t>Inflexible &amp; Resistant to Change</a:t>
            </a:r>
          </a:p>
          <a:p>
            <a:pPr>
              <a:buFont typeface="+mj-lt"/>
              <a:buAutoNum type="arabicPeriod"/>
            </a:pPr>
            <a:r>
              <a:rPr lang="en-US" sz="4000" spc="0" dirty="0">
                <a:ln w="0"/>
                <a:solidFill>
                  <a:schemeClr val="accent1"/>
                </a:solidFill>
                <a:effectLst>
                  <a:outerShdw blurRad="38100" dist="25400" dir="5400000" algn="ctr" rotWithShape="0">
                    <a:srgbClr val="6E747A">
                      <a:alpha val="43000"/>
                    </a:srgbClr>
                  </a:outerShdw>
                </a:effectLst>
              </a:rPr>
              <a:t>Lazy &amp; Complacent Leadership</a:t>
            </a:r>
          </a:p>
          <a:p>
            <a:pPr>
              <a:buFont typeface="+mj-lt"/>
              <a:buAutoNum type="arabicPeriod"/>
            </a:pPr>
            <a:r>
              <a:rPr lang="en-US" sz="4000" dirty="0" smtClean="0"/>
              <a:t>Ignoring the Kids</a:t>
            </a:r>
            <a:endParaRPr lang="en-US" sz="4000" dirty="0"/>
          </a:p>
        </p:txBody>
      </p:sp>
    </p:spTree>
    <p:extLst>
      <p:ext uri="{BB962C8B-B14F-4D97-AF65-F5344CB8AC3E}">
        <p14:creationId xmlns:p14="http://schemas.microsoft.com/office/powerpoint/2010/main" val="3728833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Signs of a Dead Zone</a:t>
            </a:r>
            <a:endParaRPr lang="en-US" sz="4400" dirty="0"/>
          </a:p>
        </p:txBody>
      </p:sp>
      <p:sp>
        <p:nvSpPr>
          <p:cNvPr id="6" name="Content Placeholder 5"/>
          <p:cNvSpPr>
            <a:spLocks noGrp="1"/>
          </p:cNvSpPr>
          <p:nvPr>
            <p:ph sz="quarter" idx="13"/>
          </p:nvPr>
        </p:nvSpPr>
        <p:spPr/>
        <p:txBody>
          <a:bodyPr>
            <a:normAutofit/>
          </a:bodyPr>
          <a:lstStyle/>
          <a:p>
            <a:pPr>
              <a:buFont typeface="+mj-lt"/>
              <a:buAutoNum type="arabicPeriod"/>
            </a:pPr>
            <a:r>
              <a:rPr lang="en-US" sz="4000" spc="0" dirty="0" smtClean="0">
                <a:ln w="0"/>
                <a:solidFill>
                  <a:schemeClr val="accent1"/>
                </a:solidFill>
                <a:effectLst>
                  <a:outerShdw blurRad="38100" dist="25400" dir="5400000" algn="ctr" rotWithShape="0">
                    <a:srgbClr val="6E747A">
                      <a:alpha val="43000"/>
                    </a:srgbClr>
                  </a:outerShdw>
                </a:effectLst>
              </a:rPr>
              <a:t>Worships its Past</a:t>
            </a:r>
          </a:p>
          <a:p>
            <a:pPr>
              <a:buFont typeface="+mj-lt"/>
              <a:buAutoNum type="arabicPeriod"/>
            </a:pPr>
            <a:r>
              <a:rPr lang="en-US" sz="4000" spc="0" dirty="0">
                <a:ln w="0"/>
                <a:solidFill>
                  <a:schemeClr val="accent1"/>
                </a:solidFill>
                <a:effectLst>
                  <a:outerShdw blurRad="38100" dist="25400" dir="5400000" algn="ctr" rotWithShape="0">
                    <a:srgbClr val="6E747A">
                      <a:alpha val="43000"/>
                    </a:srgbClr>
                  </a:outerShdw>
                </a:effectLst>
              </a:rPr>
              <a:t>Inflexible &amp; Resistant to Change</a:t>
            </a:r>
          </a:p>
          <a:p>
            <a:pPr>
              <a:buFont typeface="+mj-lt"/>
              <a:buAutoNum type="arabicPeriod"/>
            </a:pPr>
            <a:r>
              <a:rPr lang="en-US" sz="4000" spc="0" dirty="0">
                <a:ln w="0"/>
                <a:solidFill>
                  <a:schemeClr val="accent1"/>
                </a:solidFill>
                <a:effectLst>
                  <a:outerShdw blurRad="38100" dist="25400" dir="5400000" algn="ctr" rotWithShape="0">
                    <a:srgbClr val="6E747A">
                      <a:alpha val="43000"/>
                    </a:srgbClr>
                  </a:outerShdw>
                </a:effectLst>
              </a:rPr>
              <a:t>Lazy &amp; Complacent Leadership</a:t>
            </a:r>
          </a:p>
          <a:p>
            <a:pPr>
              <a:buFont typeface="+mj-lt"/>
              <a:buAutoNum type="arabicPeriod"/>
            </a:pPr>
            <a:r>
              <a:rPr lang="en-US" sz="4000" spc="0" dirty="0" smtClean="0">
                <a:ln w="0"/>
                <a:solidFill>
                  <a:schemeClr val="accent1"/>
                </a:solidFill>
                <a:effectLst>
                  <a:outerShdw blurRad="38100" dist="25400" dir="5400000" algn="ctr" rotWithShape="0">
                    <a:srgbClr val="6E747A">
                      <a:alpha val="43000"/>
                    </a:srgbClr>
                  </a:outerShdw>
                </a:effectLst>
              </a:rPr>
              <a:t>Ignoring the Kids</a:t>
            </a:r>
          </a:p>
          <a:p>
            <a:pPr>
              <a:buFont typeface="+mj-lt"/>
              <a:buAutoNum type="arabicPeriod"/>
            </a:pPr>
            <a:r>
              <a:rPr lang="en-US" sz="4000" dirty="0" smtClean="0"/>
              <a:t>Unconcerned About Outsiders</a:t>
            </a:r>
            <a:endParaRPr lang="en-US" sz="4000" dirty="0"/>
          </a:p>
        </p:txBody>
      </p:sp>
    </p:spTree>
    <p:extLst>
      <p:ext uri="{BB962C8B-B14F-4D97-AF65-F5344CB8AC3E}">
        <p14:creationId xmlns:p14="http://schemas.microsoft.com/office/powerpoint/2010/main" val="2826179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792162"/>
          </a:xfrm>
        </p:spPr>
        <p:txBody>
          <a:bodyPr/>
          <a:lstStyle/>
          <a:p>
            <a:r>
              <a:rPr lang="en-US" sz="440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“Regression” of “Church” History</a:t>
            </a:r>
            <a:endParaRPr lang="en-US" sz="44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589015116"/>
              </p:ext>
            </p:extLst>
          </p:nvPr>
        </p:nvGraphicFramePr>
        <p:xfrm>
          <a:off x="812800" y="1066800"/>
          <a:ext cx="10566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044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A333BC-B0FD-4413-8998-DD7B12BDBA35}"/>
                                            </p:graphicEl>
                                          </p:spTgt>
                                        </p:tgtEl>
                                        <p:attrNameLst>
                                          <p:attrName>style.visibility</p:attrName>
                                        </p:attrNameLst>
                                      </p:cBhvr>
                                      <p:to>
                                        <p:strVal val="visible"/>
                                      </p:to>
                                    </p:set>
                                    <p:animEffect transition="in" filter="fade">
                                      <p:cBhvr>
                                        <p:cTn id="7" dur="500"/>
                                        <p:tgtEl>
                                          <p:spTgt spid="5">
                                            <p:graphicEl>
                                              <a:dgm id="{D0A333BC-B0FD-4413-8998-DD7B12BDBA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F008D7F-ED3D-4CE8-BDB1-40778C7BEB09}"/>
                                            </p:graphicEl>
                                          </p:spTgt>
                                        </p:tgtEl>
                                        <p:attrNameLst>
                                          <p:attrName>style.visibility</p:attrName>
                                        </p:attrNameLst>
                                      </p:cBhvr>
                                      <p:to>
                                        <p:strVal val="visible"/>
                                      </p:to>
                                    </p:set>
                                    <p:animEffect transition="in" filter="fade">
                                      <p:cBhvr>
                                        <p:cTn id="12" dur="500"/>
                                        <p:tgtEl>
                                          <p:spTgt spid="5">
                                            <p:graphicEl>
                                              <a:dgm id="{EF008D7F-ED3D-4CE8-BDB1-40778C7BEB0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A48A69D4-2879-46F1-9E31-4FE59B7E982E}"/>
                                            </p:graphicEl>
                                          </p:spTgt>
                                        </p:tgtEl>
                                        <p:attrNameLst>
                                          <p:attrName>style.visibility</p:attrName>
                                        </p:attrNameLst>
                                      </p:cBhvr>
                                      <p:to>
                                        <p:strVal val="visible"/>
                                      </p:to>
                                    </p:set>
                                    <p:animEffect transition="in" filter="fade">
                                      <p:cBhvr>
                                        <p:cTn id="15" dur="500"/>
                                        <p:tgtEl>
                                          <p:spTgt spid="5">
                                            <p:graphicEl>
                                              <a:dgm id="{A48A69D4-2879-46F1-9E31-4FE59B7E982E}"/>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graphicEl>
                                              <a:dgm id="{80F1C427-9973-4F82-97DA-BE906241F595}"/>
                                            </p:graphicEl>
                                          </p:spTgt>
                                        </p:tgtEl>
                                        <p:attrNameLst>
                                          <p:attrName>style.visibility</p:attrName>
                                        </p:attrNameLst>
                                      </p:cBhvr>
                                      <p:to>
                                        <p:strVal val="visible"/>
                                      </p:to>
                                    </p:set>
                                    <p:animEffect transition="in" filter="fade">
                                      <p:cBhvr>
                                        <p:cTn id="18" dur="500"/>
                                        <p:tgtEl>
                                          <p:spTgt spid="5">
                                            <p:graphicEl>
                                              <a:dgm id="{80F1C427-9973-4F82-97DA-BE906241F595}"/>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116CE01C-BDCB-4B93-9C3D-84FEF4BC6B53}"/>
                                            </p:graphicEl>
                                          </p:spTgt>
                                        </p:tgtEl>
                                        <p:attrNameLst>
                                          <p:attrName>style.visibility</p:attrName>
                                        </p:attrNameLst>
                                      </p:cBhvr>
                                      <p:to>
                                        <p:strVal val="visible"/>
                                      </p:to>
                                    </p:set>
                                    <p:animEffect transition="in" filter="fade">
                                      <p:cBhvr>
                                        <p:cTn id="21" dur="500"/>
                                        <p:tgtEl>
                                          <p:spTgt spid="5">
                                            <p:graphicEl>
                                              <a:dgm id="{116CE01C-BDCB-4B93-9C3D-84FEF4BC6B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Dead Zone Solutions</a:t>
            </a:r>
            <a:endParaRPr lang="en-US" sz="4400" dirty="0"/>
          </a:p>
        </p:txBody>
      </p:sp>
      <p:sp>
        <p:nvSpPr>
          <p:cNvPr id="6" name="Content Placeholder 5"/>
          <p:cNvSpPr>
            <a:spLocks noGrp="1"/>
          </p:cNvSpPr>
          <p:nvPr>
            <p:ph sz="quarter" idx="13"/>
          </p:nvPr>
        </p:nvSpPr>
        <p:spPr/>
        <p:txBody>
          <a:bodyPr>
            <a:normAutofit/>
          </a:bodyPr>
          <a:lstStyle/>
          <a:p>
            <a:pPr>
              <a:buFont typeface="+mj-lt"/>
              <a:buAutoNum type="arabicPeriod"/>
            </a:pPr>
            <a:r>
              <a:rPr lang="en-US" sz="4000" spc="0" dirty="0" smtClean="0">
                <a:ln w="0"/>
                <a:effectLst>
                  <a:outerShdw blurRad="38100" dist="19050" dir="2700000" algn="tl" rotWithShape="0">
                    <a:schemeClr val="dk1">
                      <a:alpha val="40000"/>
                    </a:schemeClr>
                  </a:outerShdw>
                </a:effectLst>
              </a:rPr>
              <a:t>Wake up!!</a:t>
            </a:r>
          </a:p>
          <a:p>
            <a:pPr>
              <a:buFont typeface="+mj-lt"/>
              <a:buAutoNum type="arabicPeriod"/>
            </a:pPr>
            <a:r>
              <a:rPr lang="en-US" sz="4000" spc="0" dirty="0" smtClean="0">
                <a:ln w="0"/>
                <a:effectLst>
                  <a:outerShdw blurRad="38100" dist="19050" dir="2700000" algn="tl" rotWithShape="0">
                    <a:schemeClr val="dk1">
                      <a:alpha val="40000"/>
                    </a:schemeClr>
                  </a:outerShdw>
                </a:effectLst>
              </a:rPr>
              <a:t>Strengthen the things that remain</a:t>
            </a:r>
          </a:p>
          <a:p>
            <a:pPr>
              <a:buFont typeface="+mj-lt"/>
              <a:buAutoNum type="arabicPeriod"/>
            </a:pPr>
            <a:r>
              <a:rPr lang="en-US" sz="4000" spc="0" dirty="0" smtClean="0">
                <a:ln w="0"/>
                <a:effectLst>
                  <a:outerShdw blurRad="38100" dist="19050" dir="2700000" algn="tl" rotWithShape="0">
                    <a:schemeClr val="dk1">
                      <a:alpha val="40000"/>
                    </a:schemeClr>
                  </a:outerShdw>
                </a:effectLst>
              </a:rPr>
              <a:t>Look for His return</a:t>
            </a:r>
            <a:endParaRPr lang="en-US" sz="4000"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8332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809795"/>
          </a:xfrm>
        </p:spPr>
        <p:txBody>
          <a:bodyPr/>
          <a:lstStyle/>
          <a:p>
            <a:r>
              <a:rPr lang="en-US" sz="440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“Regression” of “Church” History</a:t>
            </a:r>
            <a:endParaRPr lang="en-US" sz="44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7" name="Diagram 6"/>
          <p:cNvGraphicFramePr/>
          <p:nvPr>
            <p:extLst>
              <p:ext uri="{D42A27DB-BD31-4B8C-83A1-F6EECF244321}">
                <p14:modId xmlns:p14="http://schemas.microsoft.com/office/powerpoint/2010/main" val="3103697363"/>
              </p:ext>
            </p:extLst>
          </p:nvPr>
        </p:nvGraphicFramePr>
        <p:xfrm>
          <a:off x="1143000" y="1661319"/>
          <a:ext cx="16129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Content Placeholder 5"/>
          <p:cNvGraphicFramePr>
            <a:graphicFrameLocks noGrp="1"/>
          </p:cNvGraphicFramePr>
          <p:nvPr>
            <p:ph sz="quarter" idx="13"/>
            <p:extLst>
              <p:ext uri="{D42A27DB-BD31-4B8C-83A1-F6EECF244321}">
                <p14:modId xmlns:p14="http://schemas.microsoft.com/office/powerpoint/2010/main" val="272908766"/>
              </p:ext>
            </p:extLst>
          </p:nvPr>
        </p:nvGraphicFramePr>
        <p:xfrm>
          <a:off x="1949450" y="1267043"/>
          <a:ext cx="6586028" cy="44310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 3"/>
          <p:cNvGraphicFramePr/>
          <p:nvPr>
            <p:extLst>
              <p:ext uri="{D42A27DB-BD31-4B8C-83A1-F6EECF244321}">
                <p14:modId xmlns:p14="http://schemas.microsoft.com/office/powerpoint/2010/main" val="206376975"/>
              </p:ext>
            </p:extLst>
          </p:nvPr>
        </p:nvGraphicFramePr>
        <p:xfrm>
          <a:off x="7084503" y="1417638"/>
          <a:ext cx="5175250" cy="409786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57477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20212667-1A1D-454E-8864-A5003CC3A68A}"/>
                                            </p:graphicEl>
                                          </p:spTgt>
                                        </p:tgtEl>
                                        <p:attrNameLst>
                                          <p:attrName>style.visibility</p:attrName>
                                        </p:attrNameLst>
                                      </p:cBhvr>
                                      <p:to>
                                        <p:strVal val="visible"/>
                                      </p:to>
                                    </p:set>
                                    <p:animEffect transition="in" filter="fade">
                                      <p:cBhvr>
                                        <p:cTn id="7" dur="500"/>
                                        <p:tgtEl>
                                          <p:spTgt spid="9">
                                            <p:graphicEl>
                                              <a:dgm id="{20212667-1A1D-454E-8864-A5003CC3A68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graphicEl>
                                              <a:dgm id="{98B9B15A-9AB3-48A4-8771-2010109F392B}"/>
                                            </p:graphicEl>
                                          </p:spTgt>
                                        </p:tgtEl>
                                        <p:attrNameLst>
                                          <p:attrName>style.visibility</p:attrName>
                                        </p:attrNameLst>
                                      </p:cBhvr>
                                      <p:to>
                                        <p:strVal val="visible"/>
                                      </p:to>
                                    </p:set>
                                    <p:animEffect transition="in" filter="fade">
                                      <p:cBhvr>
                                        <p:cTn id="10" dur="500"/>
                                        <p:tgtEl>
                                          <p:spTgt spid="9">
                                            <p:graphicEl>
                                              <a:dgm id="{98B9B15A-9AB3-48A4-8771-2010109F392B}"/>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graphicEl>
                                              <a:dgm id="{CCACC0FC-B847-475B-BE1C-066E09B4C1E9}"/>
                                            </p:graphicEl>
                                          </p:spTgt>
                                        </p:tgtEl>
                                        <p:attrNameLst>
                                          <p:attrName>style.visibility</p:attrName>
                                        </p:attrNameLst>
                                      </p:cBhvr>
                                      <p:to>
                                        <p:strVal val="visible"/>
                                      </p:to>
                                    </p:set>
                                    <p:animEffect transition="in" filter="fade">
                                      <p:cBhvr>
                                        <p:cTn id="15" dur="500"/>
                                        <p:tgtEl>
                                          <p:spTgt spid="9">
                                            <p:graphicEl>
                                              <a:dgm id="{CCACC0FC-B847-475B-BE1C-066E09B4C1E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graphicEl>
                                              <a:dgm id="{0299DDA0-1A4F-4897-B45A-48622B20C06B}"/>
                                            </p:graphicEl>
                                          </p:spTgt>
                                        </p:tgtEl>
                                        <p:attrNameLst>
                                          <p:attrName>style.visibility</p:attrName>
                                        </p:attrNameLst>
                                      </p:cBhvr>
                                      <p:to>
                                        <p:strVal val="visible"/>
                                      </p:to>
                                    </p:set>
                                    <p:animEffect transition="in" filter="fade">
                                      <p:cBhvr>
                                        <p:cTn id="20" dur="500"/>
                                        <p:tgtEl>
                                          <p:spTgt spid="9">
                                            <p:graphicEl>
                                              <a:dgm id="{0299DDA0-1A4F-4897-B45A-48622B20C06B}"/>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graphicEl>
                                              <a:dgm id="{EC5B9EF3-DD18-4706-A4D1-CAE612EABD6A}"/>
                                            </p:graphicEl>
                                          </p:spTgt>
                                        </p:tgtEl>
                                        <p:attrNameLst>
                                          <p:attrName>style.visibility</p:attrName>
                                        </p:attrNameLst>
                                      </p:cBhvr>
                                      <p:to>
                                        <p:strVal val="visible"/>
                                      </p:to>
                                    </p:set>
                                    <p:animEffect transition="in" filter="fade">
                                      <p:cBhvr>
                                        <p:cTn id="23" dur="500"/>
                                        <p:tgtEl>
                                          <p:spTgt spid="9">
                                            <p:graphicEl>
                                              <a:dgm id="{EC5B9EF3-DD18-4706-A4D1-CAE612EABD6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graphicEl>
                                              <a:dgm id="{3B40C8A9-3FDF-40AE-8C32-2C25ACF72188}"/>
                                            </p:graphicEl>
                                          </p:spTgt>
                                        </p:tgtEl>
                                        <p:attrNameLst>
                                          <p:attrName>style.visibility</p:attrName>
                                        </p:attrNameLst>
                                      </p:cBhvr>
                                      <p:to>
                                        <p:strVal val="visible"/>
                                      </p:to>
                                    </p:set>
                                    <p:animEffect transition="in" filter="fade">
                                      <p:cBhvr>
                                        <p:cTn id="28" dur="500"/>
                                        <p:tgtEl>
                                          <p:spTgt spid="9">
                                            <p:graphicEl>
                                              <a:dgm id="{3B40C8A9-3FDF-40AE-8C32-2C25ACF72188}"/>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graphicEl>
                                              <a:dgm id="{5B27F376-3BBA-4F8B-81FE-BFFFF65B3B1A}"/>
                                            </p:graphicEl>
                                          </p:spTgt>
                                        </p:tgtEl>
                                        <p:attrNameLst>
                                          <p:attrName>style.visibility</p:attrName>
                                        </p:attrNameLst>
                                      </p:cBhvr>
                                      <p:to>
                                        <p:strVal val="visible"/>
                                      </p:to>
                                    </p:set>
                                    <p:animEffect transition="in" filter="fade">
                                      <p:cBhvr>
                                        <p:cTn id="33" dur="500"/>
                                        <p:tgtEl>
                                          <p:spTgt spid="9">
                                            <p:graphicEl>
                                              <a:dgm id="{5B27F376-3BBA-4F8B-81FE-BFFFF65B3B1A}"/>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graphicEl>
                                              <a:dgm id="{6B5613A9-B6A6-432D-A2E9-E5AAEC614EFA}"/>
                                            </p:graphicEl>
                                          </p:spTgt>
                                        </p:tgtEl>
                                        <p:attrNameLst>
                                          <p:attrName>style.visibility</p:attrName>
                                        </p:attrNameLst>
                                      </p:cBhvr>
                                      <p:to>
                                        <p:strVal val="visible"/>
                                      </p:to>
                                    </p:set>
                                    <p:animEffect transition="in" filter="fade">
                                      <p:cBhvr>
                                        <p:cTn id="43" dur="500"/>
                                        <p:tgtEl>
                                          <p:spTgt spid="4">
                                            <p:graphicEl>
                                              <a:dgm id="{6B5613A9-B6A6-432D-A2E9-E5AAEC614EFA}"/>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graphicEl>
                                              <a:dgm id="{8B079750-6BCB-4D54-9EBC-48409890A1D5}"/>
                                            </p:graphicEl>
                                          </p:spTgt>
                                        </p:tgtEl>
                                        <p:attrNameLst>
                                          <p:attrName>style.visibility</p:attrName>
                                        </p:attrNameLst>
                                      </p:cBhvr>
                                      <p:to>
                                        <p:strVal val="visible"/>
                                      </p:to>
                                    </p:set>
                                    <p:animEffect transition="in" filter="fade">
                                      <p:cBhvr>
                                        <p:cTn id="48" dur="500"/>
                                        <p:tgtEl>
                                          <p:spTgt spid="4">
                                            <p:graphicEl>
                                              <a:dgm id="{8B079750-6BCB-4D54-9EBC-48409890A1D5}"/>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graphicEl>
                                              <a:dgm id="{2448A501-BA11-49BD-837E-227EE2087D02}"/>
                                            </p:graphicEl>
                                          </p:spTgt>
                                        </p:tgtEl>
                                        <p:attrNameLst>
                                          <p:attrName>style.visibility</p:attrName>
                                        </p:attrNameLst>
                                      </p:cBhvr>
                                      <p:to>
                                        <p:strVal val="visible"/>
                                      </p:to>
                                    </p:set>
                                    <p:animEffect transition="in" filter="fade">
                                      <p:cBhvr>
                                        <p:cTn id="51" dur="500"/>
                                        <p:tgtEl>
                                          <p:spTgt spid="4">
                                            <p:graphicEl>
                                              <a:dgm id="{2448A501-BA11-49BD-837E-227EE2087D0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9" grpId="0">
        <p:bldSub>
          <a:bldDgm bld="one"/>
        </p:bldSub>
      </p:bldGraphic>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841810"/>
          </a:xfrm>
        </p:spPr>
        <p:txBody>
          <a:bodyPr/>
          <a:lstStyle/>
          <a:p>
            <a:r>
              <a:rPr lang="en-US" sz="440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“Regression” of “Church” History</a:t>
            </a:r>
            <a:endParaRPr lang="en-US" sz="44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7" name="Diagram 6"/>
          <p:cNvGraphicFramePr/>
          <p:nvPr>
            <p:extLst>
              <p:ext uri="{D42A27DB-BD31-4B8C-83A1-F6EECF244321}">
                <p14:modId xmlns:p14="http://schemas.microsoft.com/office/powerpoint/2010/main" val="3103697363"/>
              </p:ext>
            </p:extLst>
          </p:nvPr>
        </p:nvGraphicFramePr>
        <p:xfrm>
          <a:off x="1143000" y="1661319"/>
          <a:ext cx="16129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08428993"/>
              </p:ext>
            </p:extLst>
          </p:nvPr>
        </p:nvGraphicFramePr>
        <p:xfrm>
          <a:off x="6400800" y="1142999"/>
          <a:ext cx="5562600" cy="44045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Content Placeholder 5"/>
          <p:cNvGraphicFramePr>
            <a:graphicFrameLocks noGrp="1"/>
          </p:cNvGraphicFramePr>
          <p:nvPr>
            <p:ph sz="quarter" idx="13"/>
            <p:extLst>
              <p:ext uri="{D42A27DB-BD31-4B8C-83A1-F6EECF244321}">
                <p14:modId xmlns:p14="http://schemas.microsoft.com/office/powerpoint/2010/main" val="272908766"/>
              </p:ext>
            </p:extLst>
          </p:nvPr>
        </p:nvGraphicFramePr>
        <p:xfrm>
          <a:off x="1949450" y="1267043"/>
          <a:ext cx="6586028" cy="443107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7987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283200" y="533400"/>
            <a:ext cx="6197600" cy="5181600"/>
          </a:xfrm>
        </p:spPr>
        <p:txBody>
          <a:bodyPr>
            <a:normAutofit/>
          </a:bodyPr>
          <a:lstStyle/>
          <a:p>
            <a:pPr marL="514350" indent="-514350">
              <a:buFont typeface="+mj-lt"/>
              <a:buAutoNum type="arabicPeriod"/>
            </a:pPr>
            <a:r>
              <a:rPr lang="en-US" sz="3600" spc="0" dirty="0" smtClean="0">
                <a:ln w="0"/>
                <a:solidFill>
                  <a:schemeClr val="accent1"/>
                </a:solidFill>
                <a:effectLst>
                  <a:outerShdw blurRad="38100" dist="25400" dir="5400000" algn="ctr" rotWithShape="0">
                    <a:srgbClr val="6E747A">
                      <a:alpha val="43000"/>
                    </a:srgbClr>
                  </a:outerShdw>
                </a:effectLst>
              </a:rPr>
              <a:t>From Jesus the </a:t>
            </a:r>
            <a:r>
              <a:rPr lang="en-US" sz="3600" i="1" spc="0" dirty="0" smtClean="0">
                <a:ln w="0"/>
                <a:solidFill>
                  <a:schemeClr val="accent1"/>
                </a:solidFill>
                <a:effectLst>
                  <a:outerShdw blurRad="38100" dist="25400" dir="5400000" algn="ctr" rotWithShape="0">
                    <a:srgbClr val="6E747A">
                      <a:alpha val="43000"/>
                    </a:srgbClr>
                  </a:outerShdw>
                </a:effectLst>
              </a:rPr>
              <a:t>Bad Boy</a:t>
            </a:r>
            <a:endParaRPr lang="en-US" sz="3600" i="1" spc="0" dirty="0">
              <a:ln w="0"/>
              <a:solidFill>
                <a:schemeClr val="accent1"/>
              </a:solidFill>
              <a:effectLst>
                <a:outerShdw blurRad="38100" dist="25400" dir="5400000" algn="ctr" rotWithShape="0">
                  <a:srgbClr val="6E747A">
                    <a:alpha val="43000"/>
                  </a:srgbClr>
                </a:outerShdw>
              </a:effectLst>
            </a:endParaRPr>
          </a:p>
        </p:txBody>
      </p:sp>
      <p:sp>
        <p:nvSpPr>
          <p:cNvPr id="2" name="Title 1"/>
          <p:cNvSpPr>
            <a:spLocks noGrp="1"/>
          </p:cNvSpPr>
          <p:nvPr>
            <p:ph type="title"/>
          </p:nvPr>
        </p:nvSpPr>
        <p:spPr>
          <a:xfrm>
            <a:off x="816864" y="960120"/>
            <a:ext cx="3962400" cy="1097280"/>
          </a:xfrm>
        </p:spPr>
        <p:txBody>
          <a:bodyPr/>
          <a:lstStyle/>
          <a:p>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“Sick” Church Age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 Placeholder 3"/>
          <p:cNvSpPr>
            <a:spLocks noGrp="1"/>
          </p:cNvSpPr>
          <p:nvPr>
            <p:ph type="body" sz="half" idx="2"/>
          </p:nvPr>
        </p:nvSpPr>
        <p:spPr/>
        <p:txBody>
          <a:bodyPr>
            <a:normAutofit/>
          </a:bodyPr>
          <a:lstStyle/>
          <a:p>
            <a:r>
              <a:rPr lang="en-US" sz="2400" dirty="0" smtClean="0"/>
              <a:t>“And </a:t>
            </a:r>
            <a:r>
              <a:rPr lang="en-US" sz="2400" dirty="0"/>
              <a:t>to the angel of the church in Thyatira write: The Son of God, who has eyes like a flame of fire, and His feet are like burnished bronze, says this: </a:t>
            </a:r>
          </a:p>
        </p:txBody>
      </p:sp>
    </p:spTree>
    <p:extLst>
      <p:ext uri="{BB962C8B-B14F-4D97-AF65-F5344CB8AC3E}">
        <p14:creationId xmlns:p14="http://schemas.microsoft.com/office/powerpoint/2010/main" val="36189037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283200" y="533400"/>
            <a:ext cx="6197600" cy="5181600"/>
          </a:xfrm>
        </p:spPr>
        <p:txBody>
          <a:bodyPr>
            <a:normAutofit/>
          </a:bodyPr>
          <a:lstStyle/>
          <a:p>
            <a:pPr marL="514350" indent="-514350">
              <a:buFont typeface="+mj-lt"/>
              <a:buAutoNum type="arabicPeriod"/>
            </a:pPr>
            <a:r>
              <a:rPr lang="en-US" sz="3600" b="1"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From Jesus the </a:t>
            </a:r>
            <a:r>
              <a:rPr lang="en-US" sz="3600" b="1" i="1"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Bad Boy</a:t>
            </a:r>
            <a:endParaRPr lang="en-US" sz="3600" i="1" spc="0" dirty="0" smtClean="0">
              <a:ln w="0"/>
              <a:solidFill>
                <a:schemeClr val="accent1"/>
              </a:solidFill>
              <a:effectLst>
                <a:outerShdw blurRad="38100" dist="25400" dir="5400000" algn="ctr" rotWithShape="0">
                  <a:srgbClr val="6E747A">
                    <a:alpha val="43000"/>
                  </a:srgbClr>
                </a:outerShdw>
              </a:effectLst>
            </a:endParaRPr>
          </a:p>
          <a:p>
            <a:pPr marL="514350" indent="-514350">
              <a:buFont typeface="+mj-lt"/>
              <a:buAutoNum type="arabicPeriod"/>
            </a:pPr>
            <a:r>
              <a:rPr lang="en-US" sz="3600" spc="0" dirty="0" smtClean="0">
                <a:ln w="0"/>
                <a:solidFill>
                  <a:schemeClr val="accent1"/>
                </a:solidFill>
                <a:effectLst>
                  <a:outerShdw blurRad="38100" dist="25400" dir="5400000" algn="ctr" rotWithShape="0">
                    <a:srgbClr val="6E747A">
                      <a:alpha val="43000"/>
                    </a:srgbClr>
                  </a:outerShdw>
                </a:effectLst>
              </a:rPr>
              <a:t>Lots of </a:t>
            </a:r>
            <a:r>
              <a:rPr lang="en-US" sz="3600" i="1" spc="0" dirty="0" smtClean="0">
                <a:ln w="0"/>
                <a:solidFill>
                  <a:schemeClr val="accent1"/>
                </a:solidFill>
                <a:effectLst>
                  <a:outerShdw blurRad="38100" dist="25400" dir="5400000" algn="ctr" rotWithShape="0">
                    <a:srgbClr val="6E747A">
                      <a:alpha val="43000"/>
                    </a:srgbClr>
                  </a:outerShdw>
                </a:effectLst>
              </a:rPr>
              <a:t>Good Works</a:t>
            </a:r>
            <a:endParaRPr lang="en-US" sz="3600" i="1" spc="0" dirty="0">
              <a:ln w="0"/>
              <a:solidFill>
                <a:schemeClr val="accent1"/>
              </a:solidFill>
              <a:effectLst>
                <a:outerShdw blurRad="38100" dist="25400" dir="5400000" algn="ctr" rotWithShape="0">
                  <a:srgbClr val="6E747A">
                    <a:alpha val="43000"/>
                  </a:srgbClr>
                </a:outerShdw>
              </a:effectLst>
            </a:endParaRPr>
          </a:p>
        </p:txBody>
      </p:sp>
      <p:sp>
        <p:nvSpPr>
          <p:cNvPr id="2" name="Title 1"/>
          <p:cNvSpPr>
            <a:spLocks noGrp="1"/>
          </p:cNvSpPr>
          <p:nvPr>
            <p:ph type="title"/>
          </p:nvPr>
        </p:nvSpPr>
        <p:spPr>
          <a:xfrm>
            <a:off x="816864" y="960120"/>
            <a:ext cx="3962400" cy="1097280"/>
          </a:xfrm>
        </p:spPr>
        <p:txBody>
          <a:bodyPr/>
          <a:lstStyle/>
          <a:p>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“Sick” Church Age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 Placeholder 3"/>
          <p:cNvSpPr>
            <a:spLocks noGrp="1"/>
          </p:cNvSpPr>
          <p:nvPr>
            <p:ph type="body" sz="half" idx="2"/>
          </p:nvPr>
        </p:nvSpPr>
        <p:spPr>
          <a:xfrm>
            <a:off x="816864" y="2547892"/>
            <a:ext cx="4212336" cy="3167109"/>
          </a:xfrm>
        </p:spPr>
        <p:txBody>
          <a:bodyPr>
            <a:normAutofit/>
          </a:bodyPr>
          <a:lstStyle/>
          <a:p>
            <a:r>
              <a:rPr lang="en-US" sz="2800" dirty="0" smtClean="0"/>
              <a:t>“'I </a:t>
            </a:r>
            <a:r>
              <a:rPr lang="en-US" sz="2800" dirty="0"/>
              <a:t>know your deeds, and your love and faith and service and perseverance, and that your deeds of late are greater than at </a:t>
            </a:r>
            <a:r>
              <a:rPr lang="en-US" sz="2800" dirty="0" smtClean="0"/>
              <a:t>first…</a:t>
            </a:r>
            <a:endParaRPr lang="en-US" sz="28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11" y="2057400"/>
            <a:ext cx="5689600" cy="3425572"/>
          </a:xfrm>
          <a:prstGeom prst="rect">
            <a:avLst/>
          </a:prstGeom>
        </p:spPr>
      </p:pic>
    </p:spTree>
    <p:extLst>
      <p:ext uri="{BB962C8B-B14F-4D97-AF65-F5344CB8AC3E}">
        <p14:creationId xmlns:p14="http://schemas.microsoft.com/office/powerpoint/2010/main" val="2894932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283200" y="533400"/>
            <a:ext cx="6197600" cy="5181600"/>
          </a:xfrm>
        </p:spPr>
        <p:txBody>
          <a:bodyPr>
            <a:normAutofit/>
          </a:bodyPr>
          <a:lstStyle/>
          <a:p>
            <a:pPr marL="514350" indent="-514350">
              <a:buFont typeface="+mj-lt"/>
              <a:buAutoNum type="arabicPeriod"/>
            </a:pPr>
            <a:r>
              <a:rPr lang="en-US" sz="3600" b="1"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From Jesus the </a:t>
            </a:r>
            <a:r>
              <a:rPr lang="en-US" sz="3600" b="1" i="1"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Bad Boy</a:t>
            </a:r>
            <a:endParaRPr lang="en-US" sz="3600" i="1" spc="0" dirty="0" smtClean="0">
              <a:ln w="0"/>
              <a:solidFill>
                <a:schemeClr val="accent1"/>
              </a:solidFill>
              <a:effectLst>
                <a:outerShdw blurRad="38100" dist="25400" dir="5400000" algn="ctr" rotWithShape="0">
                  <a:srgbClr val="6E747A">
                    <a:alpha val="43000"/>
                  </a:srgbClr>
                </a:outerShdw>
              </a:effectLst>
            </a:endParaRPr>
          </a:p>
          <a:p>
            <a:pPr marL="514350" indent="-514350">
              <a:buFont typeface="+mj-lt"/>
              <a:buAutoNum type="arabicPeriod"/>
            </a:pPr>
            <a:r>
              <a:rPr lang="en-US" sz="3600" b="1"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Lots of Good Works</a:t>
            </a:r>
          </a:p>
          <a:p>
            <a:pPr marL="514350" indent="-514350">
              <a:buFont typeface="+mj-lt"/>
              <a:buAutoNum type="arabicPeriod"/>
            </a:pPr>
            <a:r>
              <a:rPr lang="en-US" sz="3600" spc="0" dirty="0" smtClean="0">
                <a:ln w="0"/>
                <a:solidFill>
                  <a:schemeClr val="accent1"/>
                </a:solidFill>
                <a:effectLst>
                  <a:outerShdw blurRad="38100" dist="25400" dir="5400000" algn="ctr" rotWithShape="0">
                    <a:srgbClr val="6E747A">
                      <a:alpha val="43000"/>
                    </a:srgbClr>
                  </a:outerShdw>
                </a:effectLst>
              </a:rPr>
              <a:t>Pagan Practices</a:t>
            </a:r>
            <a:endParaRPr lang="en-US" sz="3600" spc="0" dirty="0">
              <a:ln w="0"/>
              <a:solidFill>
                <a:schemeClr val="accent1"/>
              </a:solidFill>
              <a:effectLst>
                <a:outerShdw blurRad="38100" dist="25400" dir="5400000" algn="ctr" rotWithShape="0">
                  <a:srgbClr val="6E747A">
                    <a:alpha val="43000"/>
                  </a:srgbClr>
                </a:outerShdw>
              </a:effectLst>
            </a:endParaRPr>
          </a:p>
        </p:txBody>
      </p:sp>
      <p:sp>
        <p:nvSpPr>
          <p:cNvPr id="2" name="Title 1"/>
          <p:cNvSpPr>
            <a:spLocks noGrp="1"/>
          </p:cNvSpPr>
          <p:nvPr>
            <p:ph type="title"/>
          </p:nvPr>
        </p:nvSpPr>
        <p:spPr>
          <a:xfrm>
            <a:off x="816864" y="960120"/>
            <a:ext cx="3962400" cy="1097280"/>
          </a:xfrm>
        </p:spPr>
        <p:txBody>
          <a:bodyPr/>
          <a:lstStyle/>
          <a:p>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“Sick” Church Age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 Placeholder 3"/>
          <p:cNvSpPr>
            <a:spLocks noGrp="1"/>
          </p:cNvSpPr>
          <p:nvPr>
            <p:ph type="body" sz="half" idx="2"/>
          </p:nvPr>
        </p:nvSpPr>
        <p:spPr>
          <a:xfrm>
            <a:off x="816864" y="2057400"/>
            <a:ext cx="4212336" cy="3657601"/>
          </a:xfrm>
        </p:spPr>
        <p:txBody>
          <a:bodyPr>
            <a:normAutofit lnSpcReduction="10000"/>
          </a:bodyPr>
          <a:lstStyle/>
          <a:p>
            <a:r>
              <a:rPr lang="en-US" sz="2800" dirty="0" smtClean="0"/>
              <a:t>But </a:t>
            </a:r>
            <a:r>
              <a:rPr lang="en-US" sz="2800" dirty="0"/>
              <a:t>I have </a:t>
            </a:r>
            <a:r>
              <a:rPr lang="en-US" sz="2800" i="1" dirty="0"/>
              <a:t>this</a:t>
            </a:r>
            <a:r>
              <a:rPr lang="en-US" sz="2800" dirty="0"/>
              <a:t> against you, that you tolerate the woman Jezebel, who calls herself a prophetess, and she teaches and leads My bond-servants astray so that they commit </a:t>
            </a:r>
            <a:r>
              <a:rPr lang="en-US" sz="2800" i="1" dirty="0"/>
              <a:t>acts of</a:t>
            </a:r>
            <a:r>
              <a:rPr lang="en-US" sz="2800" dirty="0"/>
              <a:t> immorality and eat things sacrificed to </a:t>
            </a:r>
            <a:r>
              <a:rPr lang="en-US" sz="2800" dirty="0" smtClean="0"/>
              <a:t>idols…</a:t>
            </a:r>
            <a:endParaRPr lang="en-US" sz="2800" dirty="0"/>
          </a:p>
        </p:txBody>
      </p:sp>
      <p:graphicFrame>
        <p:nvGraphicFramePr>
          <p:cNvPr id="6" name="Diagram 5"/>
          <p:cNvGraphicFramePr/>
          <p:nvPr>
            <p:extLst>
              <p:ext uri="{D42A27DB-BD31-4B8C-83A1-F6EECF244321}">
                <p14:modId xmlns:p14="http://schemas.microsoft.com/office/powerpoint/2010/main" val="4277812084"/>
              </p:ext>
            </p:extLst>
          </p:nvPr>
        </p:nvGraphicFramePr>
        <p:xfrm>
          <a:off x="5293264" y="2700866"/>
          <a:ext cx="5359400" cy="30141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p:cNvSpPr/>
          <p:nvPr/>
        </p:nvSpPr>
        <p:spPr>
          <a:xfrm>
            <a:off x="1981200" y="5715000"/>
            <a:ext cx="772303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John 18:36 (NASB)  Jesus answered, "My kingdom is not of this world. If My kingdom were of this world, then My servants would be fighting so that I would not be handed over to the Jews; but as it is, My kingdom is not of this realm." </a:t>
            </a:r>
          </a:p>
        </p:txBody>
      </p:sp>
    </p:spTree>
    <p:extLst>
      <p:ext uri="{BB962C8B-B14F-4D97-AF65-F5344CB8AC3E}">
        <p14:creationId xmlns:p14="http://schemas.microsoft.com/office/powerpoint/2010/main" val="33625740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graphicEl>
                                              <a:dgm id="{6D4D5227-44D5-4030-B27E-C7B9699684A5}"/>
                                            </p:graphicEl>
                                          </p:spTgt>
                                        </p:tgtEl>
                                        <p:attrNameLst>
                                          <p:attrName>style.visibility</p:attrName>
                                        </p:attrNameLst>
                                      </p:cBhvr>
                                      <p:to>
                                        <p:strVal val="visible"/>
                                      </p:to>
                                    </p:set>
                                    <p:animEffect transition="in" filter="fade">
                                      <p:cBhvr>
                                        <p:cTn id="13" dur="500"/>
                                        <p:tgtEl>
                                          <p:spTgt spid="6">
                                            <p:graphicEl>
                                              <a:dgm id="{6D4D5227-44D5-4030-B27E-C7B9699684A5}"/>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graphicEl>
                                              <a:dgm id="{ACF5E5D5-B9CB-45D9-BD71-CF137423D82F}"/>
                                            </p:graphicEl>
                                          </p:spTgt>
                                        </p:tgtEl>
                                        <p:attrNameLst>
                                          <p:attrName>style.visibility</p:attrName>
                                        </p:attrNameLst>
                                      </p:cBhvr>
                                      <p:to>
                                        <p:strVal val="visible"/>
                                      </p:to>
                                    </p:set>
                                    <p:animEffect transition="in" filter="fade">
                                      <p:cBhvr>
                                        <p:cTn id="18" dur="500"/>
                                        <p:tgtEl>
                                          <p:spTgt spid="6">
                                            <p:graphicEl>
                                              <a:dgm id="{ACF5E5D5-B9CB-45D9-BD71-CF137423D82F}"/>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graphicEl>
                                              <a:dgm id="{0CD4765E-47CA-48D0-8E5B-354BABBFAA8F}"/>
                                            </p:graphicEl>
                                          </p:spTgt>
                                        </p:tgtEl>
                                        <p:attrNameLst>
                                          <p:attrName>style.visibility</p:attrName>
                                        </p:attrNameLst>
                                      </p:cBhvr>
                                      <p:to>
                                        <p:strVal val="visible"/>
                                      </p:to>
                                    </p:set>
                                    <p:animEffect transition="in" filter="fade">
                                      <p:cBhvr>
                                        <p:cTn id="23" dur="500"/>
                                        <p:tgtEl>
                                          <p:spTgt spid="6">
                                            <p:graphicEl>
                                              <a:dgm id="{0CD4765E-47CA-48D0-8E5B-354BABBFAA8F}"/>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90D553DE-F9AF-4003-99EC-85DAC8D308E4}"/>
                                            </p:graphicEl>
                                          </p:spTgt>
                                        </p:tgtEl>
                                        <p:attrNameLst>
                                          <p:attrName>style.visibility</p:attrName>
                                        </p:attrNameLst>
                                      </p:cBhvr>
                                      <p:to>
                                        <p:strVal val="visible"/>
                                      </p:to>
                                    </p:set>
                                    <p:animEffect transition="in" filter="fade">
                                      <p:cBhvr>
                                        <p:cTn id="28" dur="500"/>
                                        <p:tgtEl>
                                          <p:spTgt spid="6">
                                            <p:graphicEl>
                                              <a:dgm id="{90D553DE-F9AF-4003-99EC-85DAC8D308E4}"/>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283200" y="533400"/>
            <a:ext cx="6197600" cy="5181600"/>
          </a:xfrm>
        </p:spPr>
        <p:txBody>
          <a:bodyPr>
            <a:normAutofit/>
          </a:bodyPr>
          <a:lstStyle/>
          <a:p>
            <a:pPr marL="514350" indent="-514350">
              <a:buFont typeface="+mj-lt"/>
              <a:buAutoNum type="arabicPeriod"/>
            </a:pPr>
            <a:r>
              <a:rPr lang="en-US" sz="3600" b="1"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From Jesus the </a:t>
            </a:r>
            <a:r>
              <a:rPr lang="en-US" sz="3600" b="1" i="1"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Bad Boy</a:t>
            </a:r>
            <a:endParaRPr lang="en-US" sz="3600" i="1" spc="0" dirty="0" smtClean="0">
              <a:ln w="0"/>
              <a:solidFill>
                <a:schemeClr val="accent1"/>
              </a:solidFill>
              <a:effectLst>
                <a:outerShdw blurRad="38100" dist="25400" dir="5400000" algn="ctr" rotWithShape="0">
                  <a:srgbClr val="6E747A">
                    <a:alpha val="43000"/>
                  </a:srgbClr>
                </a:outerShdw>
              </a:effectLst>
            </a:endParaRPr>
          </a:p>
          <a:p>
            <a:pPr marL="514350" indent="-514350">
              <a:buFont typeface="+mj-lt"/>
              <a:buAutoNum type="arabicPeriod"/>
            </a:pPr>
            <a:r>
              <a:rPr lang="en-US" sz="3600" b="1"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Lots of Good Works</a:t>
            </a:r>
          </a:p>
          <a:p>
            <a:pPr marL="514350" indent="-514350">
              <a:buFont typeface="+mj-lt"/>
              <a:buAutoNum type="arabicPeriod"/>
            </a:pPr>
            <a:r>
              <a:rPr lang="en-US" sz="3600" b="1"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Pagan Practices</a:t>
            </a:r>
          </a:p>
          <a:p>
            <a:pPr marL="514350" indent="-514350">
              <a:buFont typeface="+mj-lt"/>
              <a:buAutoNum type="arabicPeriod"/>
            </a:pPr>
            <a:r>
              <a:rPr lang="en-US" sz="3600" spc="0" dirty="0" smtClean="0">
                <a:ln w="0"/>
                <a:solidFill>
                  <a:schemeClr val="accent1"/>
                </a:solidFill>
                <a:effectLst>
                  <a:outerShdw blurRad="38100" dist="25400" dir="5400000" algn="ctr" rotWithShape="0">
                    <a:srgbClr val="6E747A">
                      <a:alpha val="43000"/>
                    </a:srgbClr>
                  </a:outerShdw>
                </a:effectLst>
              </a:rPr>
              <a:t>God Deals With It</a:t>
            </a:r>
            <a:endParaRPr lang="en-US" sz="3600" spc="0" dirty="0">
              <a:ln w="0"/>
              <a:solidFill>
                <a:schemeClr val="accent1"/>
              </a:solidFill>
              <a:effectLst>
                <a:outerShdw blurRad="38100" dist="25400" dir="5400000" algn="ctr" rotWithShape="0">
                  <a:srgbClr val="6E747A">
                    <a:alpha val="43000"/>
                  </a:srgbClr>
                </a:outerShdw>
              </a:effectLst>
            </a:endParaRPr>
          </a:p>
        </p:txBody>
      </p:sp>
      <p:sp>
        <p:nvSpPr>
          <p:cNvPr id="2" name="Title 1"/>
          <p:cNvSpPr>
            <a:spLocks noGrp="1"/>
          </p:cNvSpPr>
          <p:nvPr>
            <p:ph type="title"/>
          </p:nvPr>
        </p:nvSpPr>
        <p:spPr>
          <a:xfrm>
            <a:off x="816864" y="960120"/>
            <a:ext cx="3962400" cy="1097280"/>
          </a:xfrm>
        </p:spPr>
        <p:txBody>
          <a:bodyPr/>
          <a:lstStyle/>
          <a:p>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“Sick” Church Age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 Placeholder 3"/>
          <p:cNvSpPr>
            <a:spLocks noGrp="1"/>
          </p:cNvSpPr>
          <p:nvPr>
            <p:ph type="body" sz="half" idx="2"/>
          </p:nvPr>
        </p:nvSpPr>
        <p:spPr>
          <a:xfrm>
            <a:off x="816864" y="2057400"/>
            <a:ext cx="4212336" cy="3657601"/>
          </a:xfrm>
        </p:spPr>
        <p:txBody>
          <a:bodyPr>
            <a:normAutofit fontScale="92500"/>
          </a:bodyPr>
          <a:lstStyle/>
          <a:p>
            <a:r>
              <a:rPr lang="en-US" sz="2800" dirty="0" smtClean="0"/>
              <a:t>“'I </a:t>
            </a:r>
            <a:r>
              <a:rPr lang="en-US" sz="2800" dirty="0"/>
              <a:t>gave her time to repent, and she does not want to repent of her immorality.  'Behold, I will throw her on a bed </a:t>
            </a:r>
            <a:r>
              <a:rPr lang="en-US" sz="2800" i="1" dirty="0"/>
              <a:t>of sickness,</a:t>
            </a:r>
            <a:r>
              <a:rPr lang="en-US" sz="2800" dirty="0"/>
              <a:t> and those who commit adultery with her into great tribulation, unless they repent of her </a:t>
            </a:r>
            <a:r>
              <a:rPr lang="en-US" sz="2800" dirty="0" smtClean="0"/>
              <a:t>deeds… </a:t>
            </a:r>
            <a:endParaRPr lang="en-US" sz="2800" dirty="0"/>
          </a:p>
        </p:txBody>
      </p:sp>
      <p:sp>
        <p:nvSpPr>
          <p:cNvPr id="5" name="Rectangle 4"/>
          <p:cNvSpPr/>
          <p:nvPr/>
        </p:nvSpPr>
        <p:spPr>
          <a:xfrm>
            <a:off x="304800" y="3864634"/>
            <a:ext cx="6096000" cy="1569660"/>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r>
              <a:rPr lang="en-US" sz="2400" dirty="0" smtClean="0"/>
              <a:t>“’And </a:t>
            </a:r>
            <a:r>
              <a:rPr lang="en-US" sz="2400" dirty="0"/>
              <a:t>I will kill her children with pestilence, and all the churches will know that I am He who searches the minds and hearts; and I will give to each one of you according to your </a:t>
            </a:r>
            <a:r>
              <a:rPr lang="en-US" sz="2400" dirty="0" smtClean="0"/>
              <a:t>deeds…</a:t>
            </a:r>
            <a:endParaRPr lang="en-US" sz="2400" dirty="0"/>
          </a:p>
        </p:txBody>
      </p:sp>
    </p:spTree>
    <p:extLst>
      <p:ext uri="{BB962C8B-B14F-4D97-AF65-F5344CB8AC3E}">
        <p14:creationId xmlns:p14="http://schemas.microsoft.com/office/powerpoint/2010/main" val="42744308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283200" y="533400"/>
            <a:ext cx="6197600" cy="5181600"/>
          </a:xfrm>
        </p:spPr>
        <p:txBody>
          <a:bodyPr>
            <a:normAutofit/>
          </a:bodyPr>
          <a:lstStyle/>
          <a:p>
            <a:pPr marL="514350" indent="-514350">
              <a:buFont typeface="+mj-lt"/>
              <a:buAutoNum type="arabicPeriod"/>
            </a:pPr>
            <a:r>
              <a:rPr lang="en-US" sz="3600" b="1"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From Jesus the </a:t>
            </a:r>
            <a:r>
              <a:rPr lang="en-US" sz="3600" b="1" i="1"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Bad Boy</a:t>
            </a:r>
            <a:endParaRPr lang="en-US" sz="3600" i="1" spc="0" dirty="0" smtClean="0">
              <a:ln w="0"/>
              <a:solidFill>
                <a:schemeClr val="accent1"/>
              </a:solidFill>
              <a:effectLst>
                <a:outerShdw blurRad="38100" dist="25400" dir="5400000" algn="ctr" rotWithShape="0">
                  <a:srgbClr val="6E747A">
                    <a:alpha val="43000"/>
                  </a:srgbClr>
                </a:outerShdw>
              </a:effectLst>
            </a:endParaRPr>
          </a:p>
          <a:p>
            <a:pPr marL="514350" indent="-514350">
              <a:buFont typeface="+mj-lt"/>
              <a:buAutoNum type="arabicPeriod"/>
            </a:pPr>
            <a:r>
              <a:rPr lang="en-US" sz="3600" b="1"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Lots of Good Works</a:t>
            </a:r>
          </a:p>
          <a:p>
            <a:pPr marL="514350" indent="-514350">
              <a:buFont typeface="+mj-lt"/>
              <a:buAutoNum type="arabicPeriod"/>
            </a:pPr>
            <a:r>
              <a:rPr lang="en-US" sz="3600" b="1"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Pagan Practices</a:t>
            </a:r>
          </a:p>
          <a:p>
            <a:pPr marL="514350" indent="-514350">
              <a:buFont typeface="+mj-lt"/>
              <a:buAutoNum type="arabicPeriod"/>
            </a:pPr>
            <a:r>
              <a:rPr lang="en-US" sz="3600" b="1"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God Deals With It</a:t>
            </a:r>
          </a:p>
          <a:p>
            <a:pPr marL="514350" indent="-514350">
              <a:buFont typeface="+mj-lt"/>
              <a:buAutoNum type="arabicPeriod"/>
            </a:pPr>
            <a:r>
              <a:rPr lang="en-US" sz="3600" spc="0" dirty="0" smtClean="0">
                <a:ln w="0"/>
                <a:solidFill>
                  <a:schemeClr val="accent1"/>
                </a:solidFill>
                <a:effectLst>
                  <a:outerShdw blurRad="38100" dist="25400" dir="5400000" algn="ctr" rotWithShape="0">
                    <a:srgbClr val="6E747A">
                      <a:alpha val="43000"/>
                    </a:srgbClr>
                  </a:outerShdw>
                </a:effectLst>
              </a:rPr>
              <a:t>Still Has Believers In It</a:t>
            </a:r>
            <a:endParaRPr lang="en-US" sz="3600" spc="0" dirty="0">
              <a:ln w="0"/>
              <a:solidFill>
                <a:schemeClr val="accent1"/>
              </a:solidFill>
              <a:effectLst>
                <a:outerShdw blurRad="38100" dist="25400" dir="5400000" algn="ctr" rotWithShape="0">
                  <a:srgbClr val="6E747A">
                    <a:alpha val="43000"/>
                  </a:srgbClr>
                </a:outerShdw>
              </a:effectLst>
            </a:endParaRPr>
          </a:p>
        </p:txBody>
      </p:sp>
      <p:sp>
        <p:nvSpPr>
          <p:cNvPr id="2" name="Title 1"/>
          <p:cNvSpPr>
            <a:spLocks noGrp="1"/>
          </p:cNvSpPr>
          <p:nvPr>
            <p:ph type="title"/>
          </p:nvPr>
        </p:nvSpPr>
        <p:spPr>
          <a:xfrm>
            <a:off x="816864" y="960120"/>
            <a:ext cx="3962400" cy="1097280"/>
          </a:xfrm>
        </p:spPr>
        <p:txBody>
          <a:bodyPr/>
          <a:lstStyle/>
          <a:p>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“Sick” Church Age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 Placeholder 3"/>
          <p:cNvSpPr>
            <a:spLocks noGrp="1"/>
          </p:cNvSpPr>
          <p:nvPr>
            <p:ph type="body" sz="half" idx="2"/>
          </p:nvPr>
        </p:nvSpPr>
        <p:spPr>
          <a:xfrm>
            <a:off x="816864" y="2057400"/>
            <a:ext cx="4466336" cy="3657601"/>
          </a:xfrm>
        </p:spPr>
        <p:txBody>
          <a:bodyPr>
            <a:normAutofit lnSpcReduction="10000"/>
          </a:bodyPr>
          <a:lstStyle/>
          <a:p>
            <a:r>
              <a:rPr lang="en-US" sz="2800" dirty="0" smtClean="0"/>
              <a:t>“'But </a:t>
            </a:r>
            <a:r>
              <a:rPr lang="en-US" sz="2800" dirty="0"/>
              <a:t>I say to you, the rest who are in Thyatira, who do not hold this teaching, who have not known the deep things of Satan, as they call them—I place no other burden on you</a:t>
            </a:r>
            <a:r>
              <a:rPr lang="en-US" sz="2800" dirty="0" smtClean="0"/>
              <a:t>. Nevertheless </a:t>
            </a:r>
            <a:r>
              <a:rPr lang="en-US" sz="2800" dirty="0"/>
              <a:t>what you have, hold fast until I come. </a:t>
            </a:r>
          </a:p>
        </p:txBody>
      </p:sp>
    </p:spTree>
    <p:extLst>
      <p:ext uri="{BB962C8B-B14F-4D97-AF65-F5344CB8AC3E}">
        <p14:creationId xmlns:p14="http://schemas.microsoft.com/office/powerpoint/2010/main" val="20906065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low">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extLst>
    <a:ext uri="{05A4C25C-085E-4340-85A3-A5531E510DB2}">
      <thm15:themeFamily xmlns:thm15="http://schemas.microsoft.com/office/thememl/2012/main" name="1Tim1a.pptx" id="{DD9A6116-21F9-45F6-B2D1-4C9828479684}" vid="{F9774824-9A93-41CF-97E6-A3DDB325B0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10.xml><?xml version="1.0" encoding="utf-8"?>
<a:themeOverride xmlns:a="http://schemas.openxmlformats.org/drawingml/2006/main">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3.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4.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5.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6.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7.xml><?xml version="1.0" encoding="utf-8"?>
<a:themeOverride xmlns:a="http://schemas.openxmlformats.org/drawingml/2006/main">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8.xml><?xml version="1.0" encoding="utf-8"?>
<a:themeOverride xmlns:a="http://schemas.openxmlformats.org/drawingml/2006/main">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9.xml><?xml version="1.0" encoding="utf-8"?>
<a:themeOverride xmlns:a="http://schemas.openxmlformats.org/drawingml/2006/main">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Horizons</Template>
  <TotalTime>733</TotalTime>
  <Words>1582</Words>
  <Application>Microsoft Office PowerPoint</Application>
  <PresentationFormat>Widescreen</PresentationFormat>
  <Paragraphs>211</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vt:lpstr>
      <vt:lpstr>Garamond</vt:lpstr>
      <vt:lpstr>Wingdings</vt:lpstr>
      <vt:lpstr>Glow</vt:lpstr>
      <vt:lpstr>Jesus vs. Dead Institutions</vt:lpstr>
      <vt:lpstr>The “Regression” of “Church” History</vt:lpstr>
      <vt:lpstr>The “Regression” of “Church” History</vt:lpstr>
      <vt:lpstr>The “Regression” of “Church” History</vt:lpstr>
      <vt:lpstr>The “Sick” Church Age</vt:lpstr>
      <vt:lpstr>The “Sick” Church Age</vt:lpstr>
      <vt:lpstr>The “Sick” Church Age</vt:lpstr>
      <vt:lpstr>The “Sick” Church Age</vt:lpstr>
      <vt:lpstr>The “Sick” Church Age</vt:lpstr>
      <vt:lpstr>The “Sick” Church Age</vt:lpstr>
      <vt:lpstr>The DEAD Zone</vt:lpstr>
      <vt:lpstr>The DEAD Zone</vt:lpstr>
      <vt:lpstr>The DEAD Zone</vt:lpstr>
      <vt:lpstr>The DEAD Zone</vt:lpstr>
      <vt:lpstr>Signs of a Dead Zone</vt:lpstr>
      <vt:lpstr>Signs of a Dead Zone</vt:lpstr>
      <vt:lpstr>Signs of a Dead Zone</vt:lpstr>
      <vt:lpstr>Signs of a Dead Zone</vt:lpstr>
      <vt:lpstr>Signs of a Dead Zone</vt:lpstr>
      <vt:lpstr>Dead Zone Solutions</vt:lpstr>
    </vt:vector>
  </TitlesOfParts>
  <Company>Xenos Christian Fellowship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Together”</dc:title>
  <dc:creator>Keith McCallum</dc:creator>
  <cp:lastModifiedBy>Keith McCallum</cp:lastModifiedBy>
  <cp:revision>27</cp:revision>
  <dcterms:created xsi:type="dcterms:W3CDTF">2015-12-05T19:09:20Z</dcterms:created>
  <dcterms:modified xsi:type="dcterms:W3CDTF">2015-12-12T15:19:28Z</dcterms:modified>
</cp:coreProperties>
</file>