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1.xml" ContentType="application/vnd.openxmlformats-officedocument.themeOverr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687" r:id="rId3"/>
    <p:sldMasterId id="2147483705" r:id="rId4"/>
  </p:sldMasterIdLst>
  <p:notesMasterIdLst>
    <p:notesMasterId r:id="rId21"/>
  </p:notesMasterIdLst>
  <p:sldIdLst>
    <p:sldId id="256" r:id="rId5"/>
    <p:sldId id="257" r:id="rId6"/>
    <p:sldId id="258" r:id="rId7"/>
    <p:sldId id="265" r:id="rId8"/>
    <p:sldId id="266" r:id="rId9"/>
    <p:sldId id="259" r:id="rId10"/>
    <p:sldId id="262" r:id="rId11"/>
    <p:sldId id="261" r:id="rId12"/>
    <p:sldId id="260" r:id="rId13"/>
    <p:sldId id="264" r:id="rId14"/>
    <p:sldId id="263"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186" autoAdjust="0"/>
  </p:normalViewPr>
  <p:slideViewPr>
    <p:cSldViewPr snapToGrid="0">
      <p:cViewPr varScale="1">
        <p:scale>
          <a:sx n="54" d="100"/>
          <a:sy n="54" d="100"/>
        </p:scale>
        <p:origin x="1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7.xml.rels><?xml version="1.0" encoding="UTF-8" standalone="yes"?>
<Relationships xmlns="http://schemas.openxmlformats.org/package/2006/relationships"><Relationship Id="rId1" Type="http://schemas.openxmlformats.org/officeDocument/2006/relationships/image" Target="../media/image9.jpeg"/></Relationships>
</file>

<file path=ppt/diagrams/_rels/data8.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7.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21981E-72CD-4D51-9A2B-F6954333EFB5}" type="doc">
      <dgm:prSet loTypeId="urn:microsoft.com/office/officeart/2005/8/layout/radial1" loCatId="relationship" qsTypeId="urn:microsoft.com/office/officeart/2005/8/quickstyle/3d4" qsCatId="3D" csTypeId="urn:microsoft.com/office/officeart/2005/8/colors/accent5_2" csCatId="accent5" phldr="1"/>
      <dgm:spPr/>
      <dgm:t>
        <a:bodyPr/>
        <a:lstStyle/>
        <a:p>
          <a:endParaRPr lang="en-US"/>
        </a:p>
      </dgm:t>
    </dgm:pt>
    <dgm:pt modelId="{DF1810E5-673D-4EBC-9238-DFA93ACCA040}">
      <dgm:prSet/>
      <dgm:spPr/>
      <dgm:t>
        <a:bodyPr/>
        <a:lstStyle/>
        <a:p>
          <a:pPr rtl="0"/>
          <a:r>
            <a:rPr lang="en-US" dirty="0" smtClean="0"/>
            <a:t>Stores</a:t>
          </a:r>
          <a:endParaRPr lang="en-US" dirty="0"/>
        </a:p>
      </dgm:t>
    </dgm:pt>
    <dgm:pt modelId="{D07163F5-0233-4FCD-BA89-60769E9A812A}" type="parTrans" cxnId="{72B5A26F-7484-42AC-8BB6-86A71174B22B}">
      <dgm:prSet/>
      <dgm:spPr/>
      <dgm:t>
        <a:bodyPr/>
        <a:lstStyle/>
        <a:p>
          <a:endParaRPr lang="en-US"/>
        </a:p>
      </dgm:t>
    </dgm:pt>
    <dgm:pt modelId="{E7CDF0B6-BAC0-4981-B895-50901BBA58D1}" type="sibTrans" cxnId="{72B5A26F-7484-42AC-8BB6-86A71174B22B}">
      <dgm:prSet/>
      <dgm:spPr/>
      <dgm:t>
        <a:bodyPr/>
        <a:lstStyle/>
        <a:p>
          <a:endParaRPr lang="en-US"/>
        </a:p>
      </dgm:t>
    </dgm:pt>
    <dgm:pt modelId="{9A91BD7F-E1C7-4ED0-8B09-4171447C53EC}">
      <dgm:prSet/>
      <dgm:spPr/>
      <dgm:t>
        <a:bodyPr/>
        <a:lstStyle/>
        <a:p>
          <a:pPr rtl="0"/>
          <a:r>
            <a:rPr lang="en-US" dirty="0" smtClean="0"/>
            <a:t>Work / School</a:t>
          </a:r>
          <a:endParaRPr lang="en-US" dirty="0"/>
        </a:p>
      </dgm:t>
    </dgm:pt>
    <dgm:pt modelId="{B1F2DF41-F11F-4FAA-AD29-73EE5DB1FA8C}" type="parTrans" cxnId="{67AC1FE2-7830-44AC-92FC-19F5BB5BC2F3}">
      <dgm:prSet/>
      <dgm:spPr/>
      <dgm:t>
        <a:bodyPr/>
        <a:lstStyle/>
        <a:p>
          <a:endParaRPr lang="en-US"/>
        </a:p>
      </dgm:t>
    </dgm:pt>
    <dgm:pt modelId="{71BB0872-C76E-48DC-A18D-129D985E0367}" type="sibTrans" cxnId="{67AC1FE2-7830-44AC-92FC-19F5BB5BC2F3}">
      <dgm:prSet/>
      <dgm:spPr/>
      <dgm:t>
        <a:bodyPr/>
        <a:lstStyle/>
        <a:p>
          <a:endParaRPr lang="en-US"/>
        </a:p>
      </dgm:t>
    </dgm:pt>
    <dgm:pt modelId="{B44D71B8-F279-4DD2-9F15-72B91285B07B}">
      <dgm:prSet/>
      <dgm:spPr/>
      <dgm:t>
        <a:bodyPr/>
        <a:lstStyle/>
        <a:p>
          <a:pPr rtl="0"/>
          <a:r>
            <a:rPr lang="en-US" dirty="0" smtClean="0"/>
            <a:t>Play / iPhones</a:t>
          </a:r>
          <a:endParaRPr lang="en-US" dirty="0"/>
        </a:p>
      </dgm:t>
    </dgm:pt>
    <dgm:pt modelId="{73109D44-8DBD-4EFE-8291-6BF210E0DF43}" type="parTrans" cxnId="{2CB2F746-D3D6-452D-B38E-2A2B58CEA31A}">
      <dgm:prSet/>
      <dgm:spPr/>
      <dgm:t>
        <a:bodyPr/>
        <a:lstStyle/>
        <a:p>
          <a:endParaRPr lang="en-US"/>
        </a:p>
      </dgm:t>
    </dgm:pt>
    <dgm:pt modelId="{E8015DD8-433B-4F0B-83E7-DFDFA5F6DBC7}" type="sibTrans" cxnId="{2CB2F746-D3D6-452D-B38E-2A2B58CEA31A}">
      <dgm:prSet/>
      <dgm:spPr/>
      <dgm:t>
        <a:bodyPr/>
        <a:lstStyle/>
        <a:p>
          <a:endParaRPr lang="en-US"/>
        </a:p>
      </dgm:t>
    </dgm:pt>
    <dgm:pt modelId="{EF39F1F2-D903-4581-AECA-95A387CF575B}">
      <dgm:prSet/>
      <dgm:spPr/>
      <dgm:t>
        <a:bodyPr/>
        <a:lstStyle/>
        <a:p>
          <a:pPr rtl="0"/>
          <a:r>
            <a:rPr lang="en-US" dirty="0" smtClean="0"/>
            <a:t>Friends</a:t>
          </a:r>
          <a:endParaRPr lang="en-US" dirty="0"/>
        </a:p>
      </dgm:t>
    </dgm:pt>
    <dgm:pt modelId="{299F6528-0E06-4F02-BFE1-E4E59F0A6F12}" type="parTrans" cxnId="{D89B628C-3A44-4CD9-A787-0FA5C03ED3B0}">
      <dgm:prSet/>
      <dgm:spPr/>
      <dgm:t>
        <a:bodyPr/>
        <a:lstStyle/>
        <a:p>
          <a:endParaRPr lang="en-US"/>
        </a:p>
      </dgm:t>
    </dgm:pt>
    <dgm:pt modelId="{FD51A484-EFA2-4717-B3EF-9BDE8E22A52C}" type="sibTrans" cxnId="{D89B628C-3A44-4CD9-A787-0FA5C03ED3B0}">
      <dgm:prSet/>
      <dgm:spPr/>
      <dgm:t>
        <a:bodyPr/>
        <a:lstStyle/>
        <a:p>
          <a:endParaRPr lang="en-US"/>
        </a:p>
      </dgm:t>
    </dgm:pt>
    <dgm:pt modelId="{10DD7E88-51D5-49FB-98C5-1FE5D05377B5}">
      <dgm:prSet/>
      <dgm:spPr/>
      <dgm:t>
        <a:bodyPr/>
        <a:lstStyle/>
        <a:p>
          <a:pPr rtl="0"/>
          <a:r>
            <a:rPr lang="en-US" dirty="0" smtClean="0"/>
            <a:t>Kids</a:t>
          </a:r>
          <a:endParaRPr lang="en-US" dirty="0"/>
        </a:p>
      </dgm:t>
    </dgm:pt>
    <dgm:pt modelId="{5BEF9C6A-F1D1-4D88-A75E-A76A50D48301}" type="parTrans" cxnId="{2BE4475A-D041-4D91-B23A-276EF0E75470}">
      <dgm:prSet/>
      <dgm:spPr/>
      <dgm:t>
        <a:bodyPr/>
        <a:lstStyle/>
        <a:p>
          <a:endParaRPr lang="en-US"/>
        </a:p>
      </dgm:t>
    </dgm:pt>
    <dgm:pt modelId="{78579F90-8626-49CF-9E1E-945812850FCB}" type="sibTrans" cxnId="{2BE4475A-D041-4D91-B23A-276EF0E75470}">
      <dgm:prSet/>
      <dgm:spPr/>
      <dgm:t>
        <a:bodyPr/>
        <a:lstStyle/>
        <a:p>
          <a:endParaRPr lang="en-US"/>
        </a:p>
      </dgm:t>
    </dgm:pt>
    <dgm:pt modelId="{957A6942-B85F-491B-BFD9-86408577273E}">
      <dgm:prSet/>
      <dgm:spPr/>
      <dgm:t>
        <a:bodyPr/>
        <a:lstStyle/>
        <a:p>
          <a:pPr rtl="0"/>
          <a:r>
            <a:rPr lang="en-US" dirty="0" smtClean="0"/>
            <a:t>Your </a:t>
          </a:r>
          <a:r>
            <a:rPr lang="en-US" dirty="0" smtClean="0"/>
            <a:t>LIFE</a:t>
          </a:r>
          <a:endParaRPr lang="en-US" dirty="0"/>
        </a:p>
      </dgm:t>
    </dgm:pt>
    <dgm:pt modelId="{5E6C5B05-E309-4360-A7B4-434519305253}" type="parTrans" cxnId="{0A16AB18-968D-409B-9822-F76B3189C723}">
      <dgm:prSet/>
      <dgm:spPr/>
      <dgm:t>
        <a:bodyPr/>
        <a:lstStyle/>
        <a:p>
          <a:endParaRPr lang="en-US"/>
        </a:p>
      </dgm:t>
    </dgm:pt>
    <dgm:pt modelId="{DEDB3CD6-61FB-42E8-89E2-2B3B1DC064BA}" type="sibTrans" cxnId="{0A16AB18-968D-409B-9822-F76B3189C723}">
      <dgm:prSet/>
      <dgm:spPr/>
      <dgm:t>
        <a:bodyPr/>
        <a:lstStyle/>
        <a:p>
          <a:endParaRPr lang="en-US"/>
        </a:p>
      </dgm:t>
    </dgm:pt>
    <dgm:pt modelId="{A22B64E1-DC78-4302-891C-FF46C08CC9F1}">
      <dgm:prSet/>
      <dgm:spPr/>
      <dgm:t>
        <a:bodyPr/>
        <a:lstStyle/>
        <a:p>
          <a:pPr rtl="0"/>
          <a:r>
            <a:rPr lang="en-US" dirty="0" smtClean="0"/>
            <a:t>The </a:t>
          </a:r>
          <a:r>
            <a:rPr lang="en-US" dirty="0" smtClean="0"/>
            <a:t>Cosmos</a:t>
          </a:r>
          <a:endParaRPr lang="en-US" dirty="0"/>
        </a:p>
      </dgm:t>
    </dgm:pt>
    <dgm:pt modelId="{3FC87119-8A36-4291-8105-7D12FFB12AE8}" type="parTrans" cxnId="{616884E0-EC88-4BFC-84E7-8928C0E320CA}">
      <dgm:prSet/>
      <dgm:spPr/>
      <dgm:t>
        <a:bodyPr/>
        <a:lstStyle/>
        <a:p>
          <a:endParaRPr lang="en-US"/>
        </a:p>
      </dgm:t>
    </dgm:pt>
    <dgm:pt modelId="{5832F22D-DFB0-4AA3-B34D-92EA60CCFC8D}" type="sibTrans" cxnId="{616884E0-EC88-4BFC-84E7-8928C0E320CA}">
      <dgm:prSet/>
      <dgm:spPr/>
      <dgm:t>
        <a:bodyPr/>
        <a:lstStyle/>
        <a:p>
          <a:endParaRPr lang="en-US"/>
        </a:p>
      </dgm:t>
    </dgm:pt>
    <dgm:pt modelId="{E419B8AE-A621-4A50-AD69-ED1791AD58F2}">
      <dgm:prSet custT="1"/>
      <dgm:spPr>
        <a:gradFill flip="none" rotWithShape="1">
          <a:gsLst>
            <a:gs pos="0">
              <a:schemeClr val="accent6"/>
            </a:gs>
            <a:gs pos="48000">
              <a:schemeClr val="accent5">
                <a:lumMod val="97000"/>
                <a:lumOff val="3000"/>
              </a:schemeClr>
            </a:gs>
            <a:gs pos="100000">
              <a:schemeClr val="accent5">
                <a:lumMod val="60000"/>
                <a:lumOff val="40000"/>
              </a:schemeClr>
            </a:gs>
          </a:gsLst>
          <a:path path="circle">
            <a:fillToRect l="50000" t="50000" r="50000" b="50000"/>
          </a:path>
          <a:tileRect/>
        </a:gradFill>
      </dgm:spPr>
      <dgm:t>
        <a:bodyPr/>
        <a:lstStyle/>
        <a:p>
          <a:pPr rtl="0"/>
          <a:r>
            <a:rPr lang="en-US" sz="2400" b="1" cap="none" spc="0" dirty="0" smtClean="0">
              <a:ln w="6600">
                <a:solidFill>
                  <a:schemeClr val="accent2"/>
                </a:solidFill>
                <a:prstDash val="solid"/>
              </a:ln>
              <a:solidFill>
                <a:srgbClr val="FFFFFF"/>
              </a:solidFill>
              <a:effectLst>
                <a:outerShdw dist="38100" dir="2700000" algn="tl" rotWithShape="0">
                  <a:schemeClr val="accent2"/>
                </a:outerShdw>
              </a:effectLst>
            </a:rPr>
            <a:t>What’s it </a:t>
          </a:r>
          <a:r>
            <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WORTH</a:t>
          </a:r>
          <a:r>
            <a:rPr lang="en-US" sz="2400" b="1" cap="none" spc="0" dirty="0" smtClean="0">
              <a:ln w="6600">
                <a:solidFill>
                  <a:schemeClr val="accent2"/>
                </a:solidFill>
                <a:prstDash val="solid"/>
              </a:ln>
              <a:solidFill>
                <a:srgbClr val="FFFFFF"/>
              </a:solidFill>
              <a:effectLst>
                <a:outerShdw dist="38100" dir="2700000" algn="tl" rotWithShape="0">
                  <a:schemeClr val="accent2"/>
                </a:outerShdw>
              </a:effectLst>
            </a:rPr>
            <a:t> ?</a:t>
          </a:r>
          <a:endParaRPr lang="en-US" sz="2400" b="1" cap="none" spc="0" dirty="0">
            <a:ln w="6600">
              <a:solidFill>
                <a:schemeClr val="accent2"/>
              </a:solidFill>
              <a:prstDash val="solid"/>
            </a:ln>
            <a:solidFill>
              <a:srgbClr val="FFFFFF"/>
            </a:solidFill>
            <a:effectLst>
              <a:outerShdw dist="38100" dir="2700000" algn="tl" rotWithShape="0">
                <a:schemeClr val="accent2"/>
              </a:outerShdw>
            </a:effectLst>
          </a:endParaRPr>
        </a:p>
      </dgm:t>
    </dgm:pt>
    <dgm:pt modelId="{3B1F9827-2E08-4722-A7AC-B5B9400BF433}" type="parTrans" cxnId="{9188B1A1-DB09-4871-B8DE-09B474D34CF3}">
      <dgm:prSet/>
      <dgm:spPr/>
      <dgm:t>
        <a:bodyPr/>
        <a:lstStyle/>
        <a:p>
          <a:endParaRPr lang="en-US"/>
        </a:p>
      </dgm:t>
    </dgm:pt>
    <dgm:pt modelId="{D978A756-652B-4513-9508-CADE647D7C02}" type="sibTrans" cxnId="{9188B1A1-DB09-4871-B8DE-09B474D34CF3}">
      <dgm:prSet/>
      <dgm:spPr/>
      <dgm:t>
        <a:bodyPr/>
        <a:lstStyle/>
        <a:p>
          <a:endParaRPr lang="en-US"/>
        </a:p>
      </dgm:t>
    </dgm:pt>
    <dgm:pt modelId="{92AFA0FA-FDDE-472C-A6D1-4DCE1E1A2C62}">
      <dgm:prSet/>
      <dgm:spPr/>
      <dgm:t>
        <a:bodyPr/>
        <a:lstStyle/>
        <a:p>
          <a:pPr rtl="0"/>
          <a:r>
            <a:rPr lang="en-US" dirty="0" smtClean="0"/>
            <a:t>Sweet-hearts</a:t>
          </a:r>
          <a:endParaRPr lang="en-US" dirty="0"/>
        </a:p>
      </dgm:t>
    </dgm:pt>
    <dgm:pt modelId="{9F4E7764-88F2-441E-BF0A-A014CE2091F8}" type="parTrans" cxnId="{50977141-040E-43F3-B8C3-A357A1F063A2}">
      <dgm:prSet/>
      <dgm:spPr/>
      <dgm:t>
        <a:bodyPr/>
        <a:lstStyle/>
        <a:p>
          <a:endParaRPr lang="en-US"/>
        </a:p>
      </dgm:t>
    </dgm:pt>
    <dgm:pt modelId="{2235A34D-1CC4-47AB-90B9-5943CD50F9F8}" type="sibTrans" cxnId="{50977141-040E-43F3-B8C3-A357A1F063A2}">
      <dgm:prSet/>
      <dgm:spPr/>
      <dgm:t>
        <a:bodyPr/>
        <a:lstStyle/>
        <a:p>
          <a:endParaRPr lang="en-US"/>
        </a:p>
      </dgm:t>
    </dgm:pt>
    <dgm:pt modelId="{1351CD16-C957-4D03-B4A0-016FB48AE052}" type="pres">
      <dgm:prSet presAssocID="{F221981E-72CD-4D51-9A2B-F6954333EFB5}" presName="cycle" presStyleCnt="0">
        <dgm:presLayoutVars>
          <dgm:chMax val="1"/>
          <dgm:dir/>
          <dgm:animLvl val="ctr"/>
          <dgm:resizeHandles val="exact"/>
        </dgm:presLayoutVars>
      </dgm:prSet>
      <dgm:spPr/>
      <dgm:t>
        <a:bodyPr/>
        <a:lstStyle/>
        <a:p>
          <a:endParaRPr lang="en-US"/>
        </a:p>
      </dgm:t>
    </dgm:pt>
    <dgm:pt modelId="{5E826C78-2270-4B8F-B7C6-1ED1A7C46768}" type="pres">
      <dgm:prSet presAssocID="{E419B8AE-A621-4A50-AD69-ED1791AD58F2}" presName="centerShape" presStyleLbl="node0" presStyleIdx="0" presStyleCnt="1" custScaleX="123999" custScaleY="127023"/>
      <dgm:spPr/>
      <dgm:t>
        <a:bodyPr/>
        <a:lstStyle/>
        <a:p>
          <a:endParaRPr lang="en-US"/>
        </a:p>
      </dgm:t>
    </dgm:pt>
    <dgm:pt modelId="{F8F92825-D0BB-4E49-8BAF-0BF8EBEE700D}" type="pres">
      <dgm:prSet presAssocID="{D07163F5-0233-4FCD-BA89-60769E9A812A}" presName="Name9" presStyleLbl="parChTrans1D2" presStyleIdx="0" presStyleCnt="8"/>
      <dgm:spPr/>
      <dgm:t>
        <a:bodyPr/>
        <a:lstStyle/>
        <a:p>
          <a:endParaRPr lang="en-US"/>
        </a:p>
      </dgm:t>
    </dgm:pt>
    <dgm:pt modelId="{16DB4025-1F6C-4F89-ABB4-AA88A10F963A}" type="pres">
      <dgm:prSet presAssocID="{D07163F5-0233-4FCD-BA89-60769E9A812A}" presName="connTx" presStyleLbl="parChTrans1D2" presStyleIdx="0" presStyleCnt="8"/>
      <dgm:spPr/>
      <dgm:t>
        <a:bodyPr/>
        <a:lstStyle/>
        <a:p>
          <a:endParaRPr lang="en-US"/>
        </a:p>
      </dgm:t>
    </dgm:pt>
    <dgm:pt modelId="{46981D40-42DB-422B-93AB-20B3C0DEDEA3}" type="pres">
      <dgm:prSet presAssocID="{DF1810E5-673D-4EBC-9238-DFA93ACCA040}" presName="node" presStyleLbl="node1" presStyleIdx="0" presStyleCnt="8">
        <dgm:presLayoutVars>
          <dgm:bulletEnabled val="1"/>
        </dgm:presLayoutVars>
      </dgm:prSet>
      <dgm:spPr/>
      <dgm:t>
        <a:bodyPr/>
        <a:lstStyle/>
        <a:p>
          <a:endParaRPr lang="en-US"/>
        </a:p>
      </dgm:t>
    </dgm:pt>
    <dgm:pt modelId="{E6E07E2B-E9D5-4A67-907B-E35FA1F62EC6}" type="pres">
      <dgm:prSet presAssocID="{B1F2DF41-F11F-4FAA-AD29-73EE5DB1FA8C}" presName="Name9" presStyleLbl="parChTrans1D2" presStyleIdx="1" presStyleCnt="8"/>
      <dgm:spPr/>
      <dgm:t>
        <a:bodyPr/>
        <a:lstStyle/>
        <a:p>
          <a:endParaRPr lang="en-US"/>
        </a:p>
      </dgm:t>
    </dgm:pt>
    <dgm:pt modelId="{3428DBCC-BE36-4AD7-8CC8-FC5EBA375AE5}" type="pres">
      <dgm:prSet presAssocID="{B1F2DF41-F11F-4FAA-AD29-73EE5DB1FA8C}" presName="connTx" presStyleLbl="parChTrans1D2" presStyleIdx="1" presStyleCnt="8"/>
      <dgm:spPr/>
      <dgm:t>
        <a:bodyPr/>
        <a:lstStyle/>
        <a:p>
          <a:endParaRPr lang="en-US"/>
        </a:p>
      </dgm:t>
    </dgm:pt>
    <dgm:pt modelId="{745D1808-1B08-4526-AFCB-48E4CE670194}" type="pres">
      <dgm:prSet presAssocID="{9A91BD7F-E1C7-4ED0-8B09-4171447C53EC}" presName="node" presStyleLbl="node1" presStyleIdx="1" presStyleCnt="8">
        <dgm:presLayoutVars>
          <dgm:bulletEnabled val="1"/>
        </dgm:presLayoutVars>
      </dgm:prSet>
      <dgm:spPr/>
      <dgm:t>
        <a:bodyPr/>
        <a:lstStyle/>
        <a:p>
          <a:endParaRPr lang="en-US"/>
        </a:p>
      </dgm:t>
    </dgm:pt>
    <dgm:pt modelId="{20E0B1A2-551D-4A70-AF2D-73ED66E229E4}" type="pres">
      <dgm:prSet presAssocID="{73109D44-8DBD-4EFE-8291-6BF210E0DF43}" presName="Name9" presStyleLbl="parChTrans1D2" presStyleIdx="2" presStyleCnt="8"/>
      <dgm:spPr/>
      <dgm:t>
        <a:bodyPr/>
        <a:lstStyle/>
        <a:p>
          <a:endParaRPr lang="en-US"/>
        </a:p>
      </dgm:t>
    </dgm:pt>
    <dgm:pt modelId="{FAD21105-D5B4-4AEC-9E23-92EE2439B523}" type="pres">
      <dgm:prSet presAssocID="{73109D44-8DBD-4EFE-8291-6BF210E0DF43}" presName="connTx" presStyleLbl="parChTrans1D2" presStyleIdx="2" presStyleCnt="8"/>
      <dgm:spPr/>
      <dgm:t>
        <a:bodyPr/>
        <a:lstStyle/>
        <a:p>
          <a:endParaRPr lang="en-US"/>
        </a:p>
      </dgm:t>
    </dgm:pt>
    <dgm:pt modelId="{F3BA4CA8-99C0-4AD7-B6EF-CBA14E398400}" type="pres">
      <dgm:prSet presAssocID="{B44D71B8-F279-4DD2-9F15-72B91285B07B}" presName="node" presStyleLbl="node1" presStyleIdx="2" presStyleCnt="8">
        <dgm:presLayoutVars>
          <dgm:bulletEnabled val="1"/>
        </dgm:presLayoutVars>
      </dgm:prSet>
      <dgm:spPr/>
      <dgm:t>
        <a:bodyPr/>
        <a:lstStyle/>
        <a:p>
          <a:endParaRPr lang="en-US"/>
        </a:p>
      </dgm:t>
    </dgm:pt>
    <dgm:pt modelId="{904B7D01-B149-4AEA-ACFD-BB16BA677AFB}" type="pres">
      <dgm:prSet presAssocID="{299F6528-0E06-4F02-BFE1-E4E59F0A6F12}" presName="Name9" presStyleLbl="parChTrans1D2" presStyleIdx="3" presStyleCnt="8"/>
      <dgm:spPr/>
      <dgm:t>
        <a:bodyPr/>
        <a:lstStyle/>
        <a:p>
          <a:endParaRPr lang="en-US"/>
        </a:p>
      </dgm:t>
    </dgm:pt>
    <dgm:pt modelId="{05F4ACD8-CC71-46EB-8154-1E64B01045A0}" type="pres">
      <dgm:prSet presAssocID="{299F6528-0E06-4F02-BFE1-E4E59F0A6F12}" presName="connTx" presStyleLbl="parChTrans1D2" presStyleIdx="3" presStyleCnt="8"/>
      <dgm:spPr/>
      <dgm:t>
        <a:bodyPr/>
        <a:lstStyle/>
        <a:p>
          <a:endParaRPr lang="en-US"/>
        </a:p>
      </dgm:t>
    </dgm:pt>
    <dgm:pt modelId="{18C75A81-E5E5-485C-A100-448AFD9FC154}" type="pres">
      <dgm:prSet presAssocID="{EF39F1F2-D903-4581-AECA-95A387CF575B}" presName="node" presStyleLbl="node1" presStyleIdx="3" presStyleCnt="8">
        <dgm:presLayoutVars>
          <dgm:bulletEnabled val="1"/>
        </dgm:presLayoutVars>
      </dgm:prSet>
      <dgm:spPr/>
      <dgm:t>
        <a:bodyPr/>
        <a:lstStyle/>
        <a:p>
          <a:endParaRPr lang="en-US"/>
        </a:p>
      </dgm:t>
    </dgm:pt>
    <dgm:pt modelId="{E2D9697A-0E2F-4EBE-83C0-BFCFA029AFC6}" type="pres">
      <dgm:prSet presAssocID="{9F4E7764-88F2-441E-BF0A-A014CE2091F8}" presName="Name9" presStyleLbl="parChTrans1D2" presStyleIdx="4" presStyleCnt="8"/>
      <dgm:spPr/>
      <dgm:t>
        <a:bodyPr/>
        <a:lstStyle/>
        <a:p>
          <a:endParaRPr lang="en-US"/>
        </a:p>
      </dgm:t>
    </dgm:pt>
    <dgm:pt modelId="{30BEF64C-D02D-4B19-9783-388E80538E77}" type="pres">
      <dgm:prSet presAssocID="{9F4E7764-88F2-441E-BF0A-A014CE2091F8}" presName="connTx" presStyleLbl="parChTrans1D2" presStyleIdx="4" presStyleCnt="8"/>
      <dgm:spPr/>
      <dgm:t>
        <a:bodyPr/>
        <a:lstStyle/>
        <a:p>
          <a:endParaRPr lang="en-US"/>
        </a:p>
      </dgm:t>
    </dgm:pt>
    <dgm:pt modelId="{45385F7A-0D61-47A9-9132-D243C560283A}" type="pres">
      <dgm:prSet presAssocID="{92AFA0FA-FDDE-472C-A6D1-4DCE1E1A2C62}" presName="node" presStyleLbl="node1" presStyleIdx="4" presStyleCnt="8">
        <dgm:presLayoutVars>
          <dgm:bulletEnabled val="1"/>
        </dgm:presLayoutVars>
      </dgm:prSet>
      <dgm:spPr/>
      <dgm:t>
        <a:bodyPr/>
        <a:lstStyle/>
        <a:p>
          <a:endParaRPr lang="en-US"/>
        </a:p>
      </dgm:t>
    </dgm:pt>
    <dgm:pt modelId="{03C08A18-17DE-4034-B285-9799BD0853F1}" type="pres">
      <dgm:prSet presAssocID="{5BEF9C6A-F1D1-4D88-A75E-A76A50D48301}" presName="Name9" presStyleLbl="parChTrans1D2" presStyleIdx="5" presStyleCnt="8"/>
      <dgm:spPr/>
      <dgm:t>
        <a:bodyPr/>
        <a:lstStyle/>
        <a:p>
          <a:endParaRPr lang="en-US"/>
        </a:p>
      </dgm:t>
    </dgm:pt>
    <dgm:pt modelId="{9F0615FF-F456-46B7-9819-B391917F0B22}" type="pres">
      <dgm:prSet presAssocID="{5BEF9C6A-F1D1-4D88-A75E-A76A50D48301}" presName="connTx" presStyleLbl="parChTrans1D2" presStyleIdx="5" presStyleCnt="8"/>
      <dgm:spPr/>
      <dgm:t>
        <a:bodyPr/>
        <a:lstStyle/>
        <a:p>
          <a:endParaRPr lang="en-US"/>
        </a:p>
      </dgm:t>
    </dgm:pt>
    <dgm:pt modelId="{C76C1C90-FACB-4862-9424-07C5B838EC34}" type="pres">
      <dgm:prSet presAssocID="{10DD7E88-51D5-49FB-98C5-1FE5D05377B5}" presName="node" presStyleLbl="node1" presStyleIdx="5" presStyleCnt="8">
        <dgm:presLayoutVars>
          <dgm:bulletEnabled val="1"/>
        </dgm:presLayoutVars>
      </dgm:prSet>
      <dgm:spPr/>
      <dgm:t>
        <a:bodyPr/>
        <a:lstStyle/>
        <a:p>
          <a:endParaRPr lang="en-US"/>
        </a:p>
      </dgm:t>
    </dgm:pt>
    <dgm:pt modelId="{78BB4CA2-DAF7-4A98-9DB2-45D0B2BEB1EF}" type="pres">
      <dgm:prSet presAssocID="{5E6C5B05-E309-4360-A7B4-434519305253}" presName="Name9" presStyleLbl="parChTrans1D2" presStyleIdx="6" presStyleCnt="8"/>
      <dgm:spPr/>
      <dgm:t>
        <a:bodyPr/>
        <a:lstStyle/>
        <a:p>
          <a:endParaRPr lang="en-US"/>
        </a:p>
      </dgm:t>
    </dgm:pt>
    <dgm:pt modelId="{80187FEA-0BB3-4BA6-B68B-9BB5151DC32D}" type="pres">
      <dgm:prSet presAssocID="{5E6C5B05-E309-4360-A7B4-434519305253}" presName="connTx" presStyleLbl="parChTrans1D2" presStyleIdx="6" presStyleCnt="8"/>
      <dgm:spPr/>
      <dgm:t>
        <a:bodyPr/>
        <a:lstStyle/>
        <a:p>
          <a:endParaRPr lang="en-US"/>
        </a:p>
      </dgm:t>
    </dgm:pt>
    <dgm:pt modelId="{374B147E-08EB-4C8C-ADEA-08F8159BD951}" type="pres">
      <dgm:prSet presAssocID="{957A6942-B85F-491B-BFD9-86408577273E}" presName="node" presStyleLbl="node1" presStyleIdx="6" presStyleCnt="8">
        <dgm:presLayoutVars>
          <dgm:bulletEnabled val="1"/>
        </dgm:presLayoutVars>
      </dgm:prSet>
      <dgm:spPr/>
      <dgm:t>
        <a:bodyPr/>
        <a:lstStyle/>
        <a:p>
          <a:endParaRPr lang="en-US"/>
        </a:p>
      </dgm:t>
    </dgm:pt>
    <dgm:pt modelId="{DD294A15-B25B-40CA-A547-2385EB7E7FC3}" type="pres">
      <dgm:prSet presAssocID="{3FC87119-8A36-4291-8105-7D12FFB12AE8}" presName="Name9" presStyleLbl="parChTrans1D2" presStyleIdx="7" presStyleCnt="8"/>
      <dgm:spPr/>
      <dgm:t>
        <a:bodyPr/>
        <a:lstStyle/>
        <a:p>
          <a:endParaRPr lang="en-US"/>
        </a:p>
      </dgm:t>
    </dgm:pt>
    <dgm:pt modelId="{E7602156-68C7-4077-B3F9-27D31F59EEB6}" type="pres">
      <dgm:prSet presAssocID="{3FC87119-8A36-4291-8105-7D12FFB12AE8}" presName="connTx" presStyleLbl="parChTrans1D2" presStyleIdx="7" presStyleCnt="8"/>
      <dgm:spPr/>
      <dgm:t>
        <a:bodyPr/>
        <a:lstStyle/>
        <a:p>
          <a:endParaRPr lang="en-US"/>
        </a:p>
      </dgm:t>
    </dgm:pt>
    <dgm:pt modelId="{B556926F-C359-4114-ADCD-073950914002}" type="pres">
      <dgm:prSet presAssocID="{A22B64E1-DC78-4302-891C-FF46C08CC9F1}" presName="node" presStyleLbl="node1" presStyleIdx="7" presStyleCnt="8">
        <dgm:presLayoutVars>
          <dgm:bulletEnabled val="1"/>
        </dgm:presLayoutVars>
      </dgm:prSet>
      <dgm:spPr/>
      <dgm:t>
        <a:bodyPr/>
        <a:lstStyle/>
        <a:p>
          <a:endParaRPr lang="en-US"/>
        </a:p>
      </dgm:t>
    </dgm:pt>
  </dgm:ptLst>
  <dgm:cxnLst>
    <dgm:cxn modelId="{0A16AB18-968D-409B-9822-F76B3189C723}" srcId="{E419B8AE-A621-4A50-AD69-ED1791AD58F2}" destId="{957A6942-B85F-491B-BFD9-86408577273E}" srcOrd="6" destOrd="0" parTransId="{5E6C5B05-E309-4360-A7B4-434519305253}" sibTransId="{DEDB3CD6-61FB-42E8-89E2-2B3B1DC064BA}"/>
    <dgm:cxn modelId="{2BE4475A-D041-4D91-B23A-276EF0E75470}" srcId="{E419B8AE-A621-4A50-AD69-ED1791AD58F2}" destId="{10DD7E88-51D5-49FB-98C5-1FE5D05377B5}" srcOrd="5" destOrd="0" parTransId="{5BEF9C6A-F1D1-4D88-A75E-A76A50D48301}" sibTransId="{78579F90-8626-49CF-9E1E-945812850FCB}"/>
    <dgm:cxn modelId="{CCBAA3C7-4672-42B2-A499-98C919365712}" type="presOf" srcId="{D07163F5-0233-4FCD-BA89-60769E9A812A}" destId="{F8F92825-D0BB-4E49-8BAF-0BF8EBEE700D}" srcOrd="0" destOrd="0" presId="urn:microsoft.com/office/officeart/2005/8/layout/radial1"/>
    <dgm:cxn modelId="{2CB2F746-D3D6-452D-B38E-2A2B58CEA31A}" srcId="{E419B8AE-A621-4A50-AD69-ED1791AD58F2}" destId="{B44D71B8-F279-4DD2-9F15-72B91285B07B}" srcOrd="2" destOrd="0" parTransId="{73109D44-8DBD-4EFE-8291-6BF210E0DF43}" sibTransId="{E8015DD8-433B-4F0B-83E7-DFDFA5F6DBC7}"/>
    <dgm:cxn modelId="{E7B5CCE0-0FC6-43BB-A8CE-6858F1453F0A}" type="presOf" srcId="{F221981E-72CD-4D51-9A2B-F6954333EFB5}" destId="{1351CD16-C957-4D03-B4A0-016FB48AE052}" srcOrd="0" destOrd="0" presId="urn:microsoft.com/office/officeart/2005/8/layout/radial1"/>
    <dgm:cxn modelId="{50977141-040E-43F3-B8C3-A357A1F063A2}" srcId="{E419B8AE-A621-4A50-AD69-ED1791AD58F2}" destId="{92AFA0FA-FDDE-472C-A6D1-4DCE1E1A2C62}" srcOrd="4" destOrd="0" parTransId="{9F4E7764-88F2-441E-BF0A-A014CE2091F8}" sibTransId="{2235A34D-1CC4-47AB-90B9-5943CD50F9F8}"/>
    <dgm:cxn modelId="{1D3E98C5-7662-407B-8C65-899180FCE831}" type="presOf" srcId="{3FC87119-8A36-4291-8105-7D12FFB12AE8}" destId="{DD294A15-B25B-40CA-A547-2385EB7E7FC3}" srcOrd="0" destOrd="0" presId="urn:microsoft.com/office/officeart/2005/8/layout/radial1"/>
    <dgm:cxn modelId="{FC3234BF-2973-4C50-BF4C-927AE6282A86}" type="presOf" srcId="{5E6C5B05-E309-4360-A7B4-434519305253}" destId="{78BB4CA2-DAF7-4A98-9DB2-45D0B2BEB1EF}" srcOrd="0" destOrd="0" presId="urn:microsoft.com/office/officeart/2005/8/layout/radial1"/>
    <dgm:cxn modelId="{5A4E4CA6-D82F-4C0B-9195-BF49020202E8}" type="presOf" srcId="{5BEF9C6A-F1D1-4D88-A75E-A76A50D48301}" destId="{03C08A18-17DE-4034-B285-9799BD0853F1}" srcOrd="0" destOrd="0" presId="urn:microsoft.com/office/officeart/2005/8/layout/radial1"/>
    <dgm:cxn modelId="{62DED346-2072-4C78-8EC9-56E7BD57E7D2}" type="presOf" srcId="{299F6528-0E06-4F02-BFE1-E4E59F0A6F12}" destId="{904B7D01-B149-4AEA-ACFD-BB16BA677AFB}" srcOrd="0" destOrd="0" presId="urn:microsoft.com/office/officeart/2005/8/layout/radial1"/>
    <dgm:cxn modelId="{7295A278-5E7A-4B45-A43D-D309DDB4CE79}" type="presOf" srcId="{B44D71B8-F279-4DD2-9F15-72B91285B07B}" destId="{F3BA4CA8-99C0-4AD7-B6EF-CBA14E398400}" srcOrd="0" destOrd="0" presId="urn:microsoft.com/office/officeart/2005/8/layout/radial1"/>
    <dgm:cxn modelId="{9A0E94E9-9CCF-490E-81EA-C8B3ADB8E021}" type="presOf" srcId="{9F4E7764-88F2-441E-BF0A-A014CE2091F8}" destId="{30BEF64C-D02D-4B19-9783-388E80538E77}" srcOrd="1" destOrd="0" presId="urn:microsoft.com/office/officeart/2005/8/layout/radial1"/>
    <dgm:cxn modelId="{A263D771-A507-4FA9-A611-4BCD90D16C3C}" type="presOf" srcId="{9F4E7764-88F2-441E-BF0A-A014CE2091F8}" destId="{E2D9697A-0E2F-4EBE-83C0-BFCFA029AFC6}" srcOrd="0" destOrd="0" presId="urn:microsoft.com/office/officeart/2005/8/layout/radial1"/>
    <dgm:cxn modelId="{D89B628C-3A44-4CD9-A787-0FA5C03ED3B0}" srcId="{E419B8AE-A621-4A50-AD69-ED1791AD58F2}" destId="{EF39F1F2-D903-4581-AECA-95A387CF575B}" srcOrd="3" destOrd="0" parTransId="{299F6528-0E06-4F02-BFE1-E4E59F0A6F12}" sibTransId="{FD51A484-EFA2-4717-B3EF-9BDE8E22A52C}"/>
    <dgm:cxn modelId="{67AC1FE2-7830-44AC-92FC-19F5BB5BC2F3}" srcId="{E419B8AE-A621-4A50-AD69-ED1791AD58F2}" destId="{9A91BD7F-E1C7-4ED0-8B09-4171447C53EC}" srcOrd="1" destOrd="0" parTransId="{B1F2DF41-F11F-4FAA-AD29-73EE5DB1FA8C}" sibTransId="{71BB0872-C76E-48DC-A18D-129D985E0367}"/>
    <dgm:cxn modelId="{FFB34418-B55A-461C-AB6B-EAFF9D34CD38}" type="presOf" srcId="{957A6942-B85F-491B-BFD9-86408577273E}" destId="{374B147E-08EB-4C8C-ADEA-08F8159BD951}" srcOrd="0" destOrd="0" presId="urn:microsoft.com/office/officeart/2005/8/layout/radial1"/>
    <dgm:cxn modelId="{7C6F0E46-645F-4E04-9674-0A612FE75299}" type="presOf" srcId="{B1F2DF41-F11F-4FAA-AD29-73EE5DB1FA8C}" destId="{E6E07E2B-E9D5-4A67-907B-E35FA1F62EC6}" srcOrd="0" destOrd="0" presId="urn:microsoft.com/office/officeart/2005/8/layout/radial1"/>
    <dgm:cxn modelId="{72B5A26F-7484-42AC-8BB6-86A71174B22B}" srcId="{E419B8AE-A621-4A50-AD69-ED1791AD58F2}" destId="{DF1810E5-673D-4EBC-9238-DFA93ACCA040}" srcOrd="0" destOrd="0" parTransId="{D07163F5-0233-4FCD-BA89-60769E9A812A}" sibTransId="{E7CDF0B6-BAC0-4981-B895-50901BBA58D1}"/>
    <dgm:cxn modelId="{277ED5E9-145A-42A9-A264-9E62C162DD2B}" type="presOf" srcId="{A22B64E1-DC78-4302-891C-FF46C08CC9F1}" destId="{B556926F-C359-4114-ADCD-073950914002}" srcOrd="0" destOrd="0" presId="urn:microsoft.com/office/officeart/2005/8/layout/radial1"/>
    <dgm:cxn modelId="{006E67B3-BCA4-48F7-A684-C9A8CA3409BB}" type="presOf" srcId="{10DD7E88-51D5-49FB-98C5-1FE5D05377B5}" destId="{C76C1C90-FACB-4862-9424-07C5B838EC34}" srcOrd="0" destOrd="0" presId="urn:microsoft.com/office/officeart/2005/8/layout/radial1"/>
    <dgm:cxn modelId="{7423D061-F265-42B7-9213-43EAEE55C1E6}" type="presOf" srcId="{EF39F1F2-D903-4581-AECA-95A387CF575B}" destId="{18C75A81-E5E5-485C-A100-448AFD9FC154}" srcOrd="0" destOrd="0" presId="urn:microsoft.com/office/officeart/2005/8/layout/radial1"/>
    <dgm:cxn modelId="{ED4EF518-5489-4383-9C3F-7092B7B93AD5}" type="presOf" srcId="{3FC87119-8A36-4291-8105-7D12FFB12AE8}" destId="{E7602156-68C7-4077-B3F9-27D31F59EEB6}" srcOrd="1" destOrd="0" presId="urn:microsoft.com/office/officeart/2005/8/layout/radial1"/>
    <dgm:cxn modelId="{18B50D23-44BC-49C8-BF2A-1709FFAF6192}" type="presOf" srcId="{5E6C5B05-E309-4360-A7B4-434519305253}" destId="{80187FEA-0BB3-4BA6-B68B-9BB5151DC32D}" srcOrd="1" destOrd="0" presId="urn:microsoft.com/office/officeart/2005/8/layout/radial1"/>
    <dgm:cxn modelId="{9188B1A1-DB09-4871-B8DE-09B474D34CF3}" srcId="{F221981E-72CD-4D51-9A2B-F6954333EFB5}" destId="{E419B8AE-A621-4A50-AD69-ED1791AD58F2}" srcOrd="0" destOrd="0" parTransId="{3B1F9827-2E08-4722-A7AC-B5B9400BF433}" sibTransId="{D978A756-652B-4513-9508-CADE647D7C02}"/>
    <dgm:cxn modelId="{BF6B736B-B2FB-48B6-9871-5AE23E9C095E}" type="presOf" srcId="{5BEF9C6A-F1D1-4D88-A75E-A76A50D48301}" destId="{9F0615FF-F456-46B7-9819-B391917F0B22}" srcOrd="1" destOrd="0" presId="urn:microsoft.com/office/officeart/2005/8/layout/radial1"/>
    <dgm:cxn modelId="{B89075F6-CD63-4AA1-8395-B31AFCBC1D3F}" type="presOf" srcId="{73109D44-8DBD-4EFE-8291-6BF210E0DF43}" destId="{20E0B1A2-551D-4A70-AF2D-73ED66E229E4}" srcOrd="0" destOrd="0" presId="urn:microsoft.com/office/officeart/2005/8/layout/radial1"/>
    <dgm:cxn modelId="{019248DF-94CD-488F-8466-1C77E7EC0BB9}" type="presOf" srcId="{D07163F5-0233-4FCD-BA89-60769E9A812A}" destId="{16DB4025-1F6C-4F89-ABB4-AA88A10F963A}" srcOrd="1" destOrd="0" presId="urn:microsoft.com/office/officeart/2005/8/layout/radial1"/>
    <dgm:cxn modelId="{616884E0-EC88-4BFC-84E7-8928C0E320CA}" srcId="{E419B8AE-A621-4A50-AD69-ED1791AD58F2}" destId="{A22B64E1-DC78-4302-891C-FF46C08CC9F1}" srcOrd="7" destOrd="0" parTransId="{3FC87119-8A36-4291-8105-7D12FFB12AE8}" sibTransId="{5832F22D-DFB0-4AA3-B34D-92EA60CCFC8D}"/>
    <dgm:cxn modelId="{5C8A2AA4-EB5E-4692-966D-4294B6FC19E2}" type="presOf" srcId="{DF1810E5-673D-4EBC-9238-DFA93ACCA040}" destId="{46981D40-42DB-422B-93AB-20B3C0DEDEA3}" srcOrd="0" destOrd="0" presId="urn:microsoft.com/office/officeart/2005/8/layout/radial1"/>
    <dgm:cxn modelId="{D355022A-0837-426F-BFBE-3E978885EE16}" type="presOf" srcId="{B1F2DF41-F11F-4FAA-AD29-73EE5DB1FA8C}" destId="{3428DBCC-BE36-4AD7-8CC8-FC5EBA375AE5}" srcOrd="1" destOrd="0" presId="urn:microsoft.com/office/officeart/2005/8/layout/radial1"/>
    <dgm:cxn modelId="{1FFF6B40-4431-4177-9AB1-F6C30228B64F}" type="presOf" srcId="{299F6528-0E06-4F02-BFE1-E4E59F0A6F12}" destId="{05F4ACD8-CC71-46EB-8154-1E64B01045A0}" srcOrd="1" destOrd="0" presId="urn:microsoft.com/office/officeart/2005/8/layout/radial1"/>
    <dgm:cxn modelId="{AB8EF9EF-6959-4290-B358-5206C9196AA7}" type="presOf" srcId="{92AFA0FA-FDDE-472C-A6D1-4DCE1E1A2C62}" destId="{45385F7A-0D61-47A9-9132-D243C560283A}" srcOrd="0" destOrd="0" presId="urn:microsoft.com/office/officeart/2005/8/layout/radial1"/>
    <dgm:cxn modelId="{D61D8A5C-5E52-4465-86DA-980C276B890F}" type="presOf" srcId="{73109D44-8DBD-4EFE-8291-6BF210E0DF43}" destId="{FAD21105-D5B4-4AEC-9E23-92EE2439B523}" srcOrd="1" destOrd="0" presId="urn:microsoft.com/office/officeart/2005/8/layout/radial1"/>
    <dgm:cxn modelId="{2EABF57F-7CBC-40DE-8E45-6FB9DD79C767}" type="presOf" srcId="{E419B8AE-A621-4A50-AD69-ED1791AD58F2}" destId="{5E826C78-2270-4B8F-B7C6-1ED1A7C46768}" srcOrd="0" destOrd="0" presId="urn:microsoft.com/office/officeart/2005/8/layout/radial1"/>
    <dgm:cxn modelId="{2964B33D-2658-40EB-AF5F-EE31DB93B001}" type="presOf" srcId="{9A91BD7F-E1C7-4ED0-8B09-4171447C53EC}" destId="{745D1808-1B08-4526-AFCB-48E4CE670194}" srcOrd="0" destOrd="0" presId="urn:microsoft.com/office/officeart/2005/8/layout/radial1"/>
    <dgm:cxn modelId="{2CFA2100-8A56-4345-B98F-C621FD103A9F}" type="presParOf" srcId="{1351CD16-C957-4D03-B4A0-016FB48AE052}" destId="{5E826C78-2270-4B8F-B7C6-1ED1A7C46768}" srcOrd="0" destOrd="0" presId="urn:microsoft.com/office/officeart/2005/8/layout/radial1"/>
    <dgm:cxn modelId="{EAF1F41B-FE43-4D59-A579-2D8DE63FF5DF}" type="presParOf" srcId="{1351CD16-C957-4D03-B4A0-016FB48AE052}" destId="{F8F92825-D0BB-4E49-8BAF-0BF8EBEE700D}" srcOrd="1" destOrd="0" presId="urn:microsoft.com/office/officeart/2005/8/layout/radial1"/>
    <dgm:cxn modelId="{2ACD434E-F17D-4863-ABC5-FF98FA8AD662}" type="presParOf" srcId="{F8F92825-D0BB-4E49-8BAF-0BF8EBEE700D}" destId="{16DB4025-1F6C-4F89-ABB4-AA88A10F963A}" srcOrd="0" destOrd="0" presId="urn:microsoft.com/office/officeart/2005/8/layout/radial1"/>
    <dgm:cxn modelId="{B5F92AF3-24E4-425B-9C17-A3B1022409FD}" type="presParOf" srcId="{1351CD16-C957-4D03-B4A0-016FB48AE052}" destId="{46981D40-42DB-422B-93AB-20B3C0DEDEA3}" srcOrd="2" destOrd="0" presId="urn:microsoft.com/office/officeart/2005/8/layout/radial1"/>
    <dgm:cxn modelId="{C74E0046-E4ED-495D-B194-001B0DC2CCBD}" type="presParOf" srcId="{1351CD16-C957-4D03-B4A0-016FB48AE052}" destId="{E6E07E2B-E9D5-4A67-907B-E35FA1F62EC6}" srcOrd="3" destOrd="0" presId="urn:microsoft.com/office/officeart/2005/8/layout/radial1"/>
    <dgm:cxn modelId="{537ABB7D-7934-4931-B991-E078AC796C41}" type="presParOf" srcId="{E6E07E2B-E9D5-4A67-907B-E35FA1F62EC6}" destId="{3428DBCC-BE36-4AD7-8CC8-FC5EBA375AE5}" srcOrd="0" destOrd="0" presId="urn:microsoft.com/office/officeart/2005/8/layout/radial1"/>
    <dgm:cxn modelId="{F5EF37C0-5C78-422A-8047-2A54A04BE7FF}" type="presParOf" srcId="{1351CD16-C957-4D03-B4A0-016FB48AE052}" destId="{745D1808-1B08-4526-AFCB-48E4CE670194}" srcOrd="4" destOrd="0" presId="urn:microsoft.com/office/officeart/2005/8/layout/radial1"/>
    <dgm:cxn modelId="{B1CCF71A-D1F3-480A-A230-00B8BAAED201}" type="presParOf" srcId="{1351CD16-C957-4D03-B4A0-016FB48AE052}" destId="{20E0B1A2-551D-4A70-AF2D-73ED66E229E4}" srcOrd="5" destOrd="0" presId="urn:microsoft.com/office/officeart/2005/8/layout/radial1"/>
    <dgm:cxn modelId="{9494BA91-D5BC-4F80-A025-8CD137F4D5FA}" type="presParOf" srcId="{20E0B1A2-551D-4A70-AF2D-73ED66E229E4}" destId="{FAD21105-D5B4-4AEC-9E23-92EE2439B523}" srcOrd="0" destOrd="0" presId="urn:microsoft.com/office/officeart/2005/8/layout/radial1"/>
    <dgm:cxn modelId="{38137233-AC9D-41AA-BD91-34473B353744}" type="presParOf" srcId="{1351CD16-C957-4D03-B4A0-016FB48AE052}" destId="{F3BA4CA8-99C0-4AD7-B6EF-CBA14E398400}" srcOrd="6" destOrd="0" presId="urn:microsoft.com/office/officeart/2005/8/layout/radial1"/>
    <dgm:cxn modelId="{06B3A26A-B6E0-4A6D-80BC-DF420138DECE}" type="presParOf" srcId="{1351CD16-C957-4D03-B4A0-016FB48AE052}" destId="{904B7D01-B149-4AEA-ACFD-BB16BA677AFB}" srcOrd="7" destOrd="0" presId="urn:microsoft.com/office/officeart/2005/8/layout/radial1"/>
    <dgm:cxn modelId="{C609BFA4-9F70-4911-B853-D17EFBBDF7DE}" type="presParOf" srcId="{904B7D01-B149-4AEA-ACFD-BB16BA677AFB}" destId="{05F4ACD8-CC71-46EB-8154-1E64B01045A0}" srcOrd="0" destOrd="0" presId="urn:microsoft.com/office/officeart/2005/8/layout/radial1"/>
    <dgm:cxn modelId="{A251C2A8-F47C-4E93-A78A-F6C5AE35E26D}" type="presParOf" srcId="{1351CD16-C957-4D03-B4A0-016FB48AE052}" destId="{18C75A81-E5E5-485C-A100-448AFD9FC154}" srcOrd="8" destOrd="0" presId="urn:microsoft.com/office/officeart/2005/8/layout/radial1"/>
    <dgm:cxn modelId="{461DE17C-1173-4B74-954D-2FBE4EFE7E5C}" type="presParOf" srcId="{1351CD16-C957-4D03-B4A0-016FB48AE052}" destId="{E2D9697A-0E2F-4EBE-83C0-BFCFA029AFC6}" srcOrd="9" destOrd="0" presId="urn:microsoft.com/office/officeart/2005/8/layout/radial1"/>
    <dgm:cxn modelId="{D888B6A0-92D3-4B2D-BBA1-465F128A4B36}" type="presParOf" srcId="{E2D9697A-0E2F-4EBE-83C0-BFCFA029AFC6}" destId="{30BEF64C-D02D-4B19-9783-388E80538E77}" srcOrd="0" destOrd="0" presId="urn:microsoft.com/office/officeart/2005/8/layout/radial1"/>
    <dgm:cxn modelId="{41EDB891-7DCD-407A-B848-E2DA73DDE868}" type="presParOf" srcId="{1351CD16-C957-4D03-B4A0-016FB48AE052}" destId="{45385F7A-0D61-47A9-9132-D243C560283A}" srcOrd="10" destOrd="0" presId="urn:microsoft.com/office/officeart/2005/8/layout/radial1"/>
    <dgm:cxn modelId="{FF9DBA19-237A-490F-9DE1-F85F63E988CE}" type="presParOf" srcId="{1351CD16-C957-4D03-B4A0-016FB48AE052}" destId="{03C08A18-17DE-4034-B285-9799BD0853F1}" srcOrd="11" destOrd="0" presId="urn:microsoft.com/office/officeart/2005/8/layout/radial1"/>
    <dgm:cxn modelId="{3B559A25-704D-43F5-B158-71214875791D}" type="presParOf" srcId="{03C08A18-17DE-4034-B285-9799BD0853F1}" destId="{9F0615FF-F456-46B7-9819-B391917F0B22}" srcOrd="0" destOrd="0" presId="urn:microsoft.com/office/officeart/2005/8/layout/radial1"/>
    <dgm:cxn modelId="{B0BE9DE2-8B92-4F4F-ADA2-6D50BB15C29D}" type="presParOf" srcId="{1351CD16-C957-4D03-B4A0-016FB48AE052}" destId="{C76C1C90-FACB-4862-9424-07C5B838EC34}" srcOrd="12" destOrd="0" presId="urn:microsoft.com/office/officeart/2005/8/layout/radial1"/>
    <dgm:cxn modelId="{8D20E431-C0AC-4080-8BEF-7960C8D2272C}" type="presParOf" srcId="{1351CD16-C957-4D03-B4A0-016FB48AE052}" destId="{78BB4CA2-DAF7-4A98-9DB2-45D0B2BEB1EF}" srcOrd="13" destOrd="0" presId="urn:microsoft.com/office/officeart/2005/8/layout/radial1"/>
    <dgm:cxn modelId="{C67C0B4D-32C1-4208-9979-65DA13E619D5}" type="presParOf" srcId="{78BB4CA2-DAF7-4A98-9DB2-45D0B2BEB1EF}" destId="{80187FEA-0BB3-4BA6-B68B-9BB5151DC32D}" srcOrd="0" destOrd="0" presId="urn:microsoft.com/office/officeart/2005/8/layout/radial1"/>
    <dgm:cxn modelId="{7E8E298B-8422-4772-8DE4-4951CBA52FEE}" type="presParOf" srcId="{1351CD16-C957-4D03-B4A0-016FB48AE052}" destId="{374B147E-08EB-4C8C-ADEA-08F8159BD951}" srcOrd="14" destOrd="0" presId="urn:microsoft.com/office/officeart/2005/8/layout/radial1"/>
    <dgm:cxn modelId="{D4B5FB0D-8629-40EC-BD30-3B10A324A7CC}" type="presParOf" srcId="{1351CD16-C957-4D03-B4A0-016FB48AE052}" destId="{DD294A15-B25B-40CA-A547-2385EB7E7FC3}" srcOrd="15" destOrd="0" presId="urn:microsoft.com/office/officeart/2005/8/layout/radial1"/>
    <dgm:cxn modelId="{6AE37123-2B18-4B6F-8804-C6E513C0EBB4}" type="presParOf" srcId="{DD294A15-B25B-40CA-A547-2385EB7E7FC3}" destId="{E7602156-68C7-4077-B3F9-27D31F59EEB6}" srcOrd="0" destOrd="0" presId="urn:microsoft.com/office/officeart/2005/8/layout/radial1"/>
    <dgm:cxn modelId="{A2F8D3E7-4598-4F9E-A200-C01E79C521F5}" type="presParOf" srcId="{1351CD16-C957-4D03-B4A0-016FB48AE052}" destId="{B556926F-C359-4114-ADCD-073950914002}" srcOrd="1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06D3FE6-A37C-4709-B009-F45531B73C04}"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9164604E-B37C-44A5-BB2D-69219E6C677C}">
      <dgm:prSet phldrT="[Text]"/>
      <dgm:spPr/>
      <dgm:t>
        <a:bodyPr/>
        <a:lstStyle/>
        <a:p>
          <a:r>
            <a:rPr lang="en-US" dirty="0" smtClean="0"/>
            <a:t>iPhone 5s</a:t>
          </a:r>
          <a:endParaRPr lang="en-US" dirty="0"/>
        </a:p>
      </dgm:t>
    </dgm:pt>
    <dgm:pt modelId="{EC8AC225-4B0B-49CC-96BA-AFA984B204E3}" type="parTrans" cxnId="{377207BB-BF61-47CD-966E-1547E8F2DA46}">
      <dgm:prSet/>
      <dgm:spPr/>
      <dgm:t>
        <a:bodyPr/>
        <a:lstStyle/>
        <a:p>
          <a:endParaRPr lang="en-US"/>
        </a:p>
      </dgm:t>
    </dgm:pt>
    <dgm:pt modelId="{90B64D62-7FA2-42D0-B201-B28A054C03AE}" type="sibTrans" cxnId="{377207BB-BF61-47CD-966E-1547E8F2DA46}">
      <dgm:prSet/>
      <dgm:spPr/>
      <dgm:t>
        <a:bodyPr/>
        <a:lstStyle/>
        <a:p>
          <a:endParaRPr lang="en-US"/>
        </a:p>
      </dgm:t>
    </dgm:pt>
    <dgm:pt modelId="{29FC3201-D030-4106-9E60-718F378A700B}">
      <dgm:prSet phldrT="[Text]"/>
      <dgm:spPr/>
      <dgm:t>
        <a:bodyPr/>
        <a:lstStyle/>
        <a:p>
          <a:r>
            <a:rPr lang="en-US" dirty="0" smtClean="0"/>
            <a:t>Samsung</a:t>
          </a:r>
          <a:endParaRPr lang="en-US" dirty="0"/>
        </a:p>
      </dgm:t>
    </dgm:pt>
    <dgm:pt modelId="{07714C02-70E3-45ED-9EFC-F514770B173B}" type="parTrans" cxnId="{DFFF08ED-3450-4EA8-A812-E43A4A36400A}">
      <dgm:prSet/>
      <dgm:spPr/>
      <dgm:t>
        <a:bodyPr/>
        <a:lstStyle/>
        <a:p>
          <a:endParaRPr lang="en-US"/>
        </a:p>
      </dgm:t>
    </dgm:pt>
    <dgm:pt modelId="{CAEE62FB-E5DB-440B-887B-6582C8F454AC}" type="sibTrans" cxnId="{DFFF08ED-3450-4EA8-A812-E43A4A36400A}">
      <dgm:prSet/>
      <dgm:spPr/>
      <dgm:t>
        <a:bodyPr/>
        <a:lstStyle/>
        <a:p>
          <a:endParaRPr lang="en-US"/>
        </a:p>
      </dgm:t>
    </dgm:pt>
    <dgm:pt modelId="{CCB41AA1-91CF-466E-AD7D-69D141789E5E}">
      <dgm:prSet phldrT="[Text]"/>
      <dgm:spPr/>
      <dgm:t>
        <a:bodyPr/>
        <a:lstStyle/>
        <a:p>
          <a:r>
            <a:rPr lang="en-US" dirty="0" smtClean="0"/>
            <a:t>iPhone 7</a:t>
          </a:r>
          <a:endParaRPr lang="en-US" dirty="0"/>
        </a:p>
      </dgm:t>
    </dgm:pt>
    <dgm:pt modelId="{0C02C976-3B00-485F-8832-B1DDDBB0D909}" type="parTrans" cxnId="{7DC7B191-F838-4C19-B80A-8DB447000C65}">
      <dgm:prSet/>
      <dgm:spPr/>
      <dgm:t>
        <a:bodyPr/>
        <a:lstStyle/>
        <a:p>
          <a:endParaRPr lang="en-US"/>
        </a:p>
      </dgm:t>
    </dgm:pt>
    <dgm:pt modelId="{F360C21F-1B93-4860-B3C6-040A35CEB330}" type="sibTrans" cxnId="{7DC7B191-F838-4C19-B80A-8DB447000C65}">
      <dgm:prSet/>
      <dgm:spPr/>
      <dgm:t>
        <a:bodyPr/>
        <a:lstStyle/>
        <a:p>
          <a:endParaRPr lang="en-US"/>
        </a:p>
      </dgm:t>
    </dgm:pt>
    <dgm:pt modelId="{78E053CB-67C3-48C6-B29E-0CAD2D2E2335}" type="pres">
      <dgm:prSet presAssocID="{106D3FE6-A37C-4709-B009-F45531B73C04}" presName="Name0" presStyleCnt="0">
        <dgm:presLayoutVars>
          <dgm:dir/>
          <dgm:resizeHandles val="exact"/>
        </dgm:presLayoutVars>
      </dgm:prSet>
      <dgm:spPr/>
    </dgm:pt>
    <dgm:pt modelId="{B65C0665-D1AA-4898-BA93-377D328C9A7C}" type="pres">
      <dgm:prSet presAssocID="{9164604E-B37C-44A5-BB2D-69219E6C677C}" presName="composite" presStyleCnt="0"/>
      <dgm:spPr/>
    </dgm:pt>
    <dgm:pt modelId="{83C0F65A-50F7-49D2-9F0D-6462623F2C50}" type="pres">
      <dgm:prSet presAssocID="{9164604E-B37C-44A5-BB2D-69219E6C677C}" presName="rect1" presStyleLbl="bgImgPlace1" presStyleIdx="0" presStyleCnt="3"/>
      <dgm:spPr>
        <a:blipFill rotWithShape="1">
          <a:blip xmlns:r="http://schemas.openxmlformats.org/officeDocument/2006/relationships" r:embed="rId1"/>
          <a:stretch>
            <a:fillRect/>
          </a:stretch>
        </a:blipFill>
      </dgm:spPr>
    </dgm:pt>
    <dgm:pt modelId="{22574D7C-BD74-4057-B30A-DF41B1D2595D}" type="pres">
      <dgm:prSet presAssocID="{9164604E-B37C-44A5-BB2D-69219E6C677C}" presName="wedgeRectCallout1" presStyleLbl="node1" presStyleIdx="0" presStyleCnt="3">
        <dgm:presLayoutVars>
          <dgm:bulletEnabled val="1"/>
        </dgm:presLayoutVars>
      </dgm:prSet>
      <dgm:spPr/>
      <dgm:t>
        <a:bodyPr/>
        <a:lstStyle/>
        <a:p>
          <a:endParaRPr lang="en-US"/>
        </a:p>
      </dgm:t>
    </dgm:pt>
    <dgm:pt modelId="{55C72AC8-CF22-461E-AEF4-4A105E666257}" type="pres">
      <dgm:prSet presAssocID="{90B64D62-7FA2-42D0-B201-B28A054C03AE}" presName="sibTrans" presStyleCnt="0"/>
      <dgm:spPr/>
    </dgm:pt>
    <dgm:pt modelId="{504AD460-B071-453C-8F9F-8062BC62A75D}" type="pres">
      <dgm:prSet presAssocID="{29FC3201-D030-4106-9E60-718F378A700B}" presName="composite" presStyleCnt="0"/>
      <dgm:spPr/>
    </dgm:pt>
    <dgm:pt modelId="{9FC69728-9EF6-49BB-B1CB-7105E18BB2B4}" type="pres">
      <dgm:prSet presAssocID="{29FC3201-D030-4106-9E60-718F378A700B}" presName="rect1" presStyleLbl="bgImgPlace1" presStyleIdx="1" presStyleCnt="3"/>
      <dgm:spPr>
        <a:blipFill rotWithShape="1">
          <a:blip xmlns:r="http://schemas.openxmlformats.org/officeDocument/2006/relationships" r:embed="rId2"/>
          <a:stretch>
            <a:fillRect/>
          </a:stretch>
        </a:blipFill>
      </dgm:spPr>
    </dgm:pt>
    <dgm:pt modelId="{AEFD8B45-0B82-475A-9458-8588ECF2DED8}" type="pres">
      <dgm:prSet presAssocID="{29FC3201-D030-4106-9E60-718F378A700B}" presName="wedgeRectCallout1" presStyleLbl="node1" presStyleIdx="1" presStyleCnt="3">
        <dgm:presLayoutVars>
          <dgm:bulletEnabled val="1"/>
        </dgm:presLayoutVars>
      </dgm:prSet>
      <dgm:spPr/>
    </dgm:pt>
    <dgm:pt modelId="{BF3419FB-4C3A-4D79-8E16-3159A8539915}" type="pres">
      <dgm:prSet presAssocID="{CAEE62FB-E5DB-440B-887B-6582C8F454AC}" presName="sibTrans" presStyleCnt="0"/>
      <dgm:spPr/>
    </dgm:pt>
    <dgm:pt modelId="{B2E26921-B3F2-4991-8A9B-3D44F4BA6141}" type="pres">
      <dgm:prSet presAssocID="{CCB41AA1-91CF-466E-AD7D-69D141789E5E}" presName="composite" presStyleCnt="0"/>
      <dgm:spPr/>
    </dgm:pt>
    <dgm:pt modelId="{C748BD7A-A8A8-47B0-AC1A-A0AED4D06842}" type="pres">
      <dgm:prSet presAssocID="{CCB41AA1-91CF-466E-AD7D-69D141789E5E}" presName="rect1" presStyleLbl="bgImgPlace1" presStyleIdx="2" presStyleCnt="3"/>
      <dgm:spPr>
        <a:blipFill rotWithShape="1">
          <a:blip xmlns:r="http://schemas.openxmlformats.org/officeDocument/2006/relationships" r:embed="rId3"/>
          <a:stretch>
            <a:fillRect/>
          </a:stretch>
        </a:blipFill>
      </dgm:spPr>
    </dgm:pt>
    <dgm:pt modelId="{BE0DF5A6-5FAA-4956-BE66-762416C4A959}" type="pres">
      <dgm:prSet presAssocID="{CCB41AA1-91CF-466E-AD7D-69D141789E5E}" presName="wedgeRectCallout1" presStyleLbl="node1" presStyleIdx="2" presStyleCnt="3">
        <dgm:presLayoutVars>
          <dgm:bulletEnabled val="1"/>
        </dgm:presLayoutVars>
      </dgm:prSet>
      <dgm:spPr/>
      <dgm:t>
        <a:bodyPr/>
        <a:lstStyle/>
        <a:p>
          <a:endParaRPr lang="en-US"/>
        </a:p>
      </dgm:t>
    </dgm:pt>
  </dgm:ptLst>
  <dgm:cxnLst>
    <dgm:cxn modelId="{7DC7B191-F838-4C19-B80A-8DB447000C65}" srcId="{106D3FE6-A37C-4709-B009-F45531B73C04}" destId="{CCB41AA1-91CF-466E-AD7D-69D141789E5E}" srcOrd="2" destOrd="0" parTransId="{0C02C976-3B00-485F-8832-B1DDDBB0D909}" sibTransId="{F360C21F-1B93-4860-B3C6-040A35CEB330}"/>
    <dgm:cxn modelId="{DFFF08ED-3450-4EA8-A812-E43A4A36400A}" srcId="{106D3FE6-A37C-4709-B009-F45531B73C04}" destId="{29FC3201-D030-4106-9E60-718F378A700B}" srcOrd="1" destOrd="0" parTransId="{07714C02-70E3-45ED-9EFC-F514770B173B}" sibTransId="{CAEE62FB-E5DB-440B-887B-6582C8F454AC}"/>
    <dgm:cxn modelId="{377207BB-BF61-47CD-966E-1547E8F2DA46}" srcId="{106D3FE6-A37C-4709-B009-F45531B73C04}" destId="{9164604E-B37C-44A5-BB2D-69219E6C677C}" srcOrd="0" destOrd="0" parTransId="{EC8AC225-4B0B-49CC-96BA-AFA984B204E3}" sibTransId="{90B64D62-7FA2-42D0-B201-B28A054C03AE}"/>
    <dgm:cxn modelId="{20431CF8-6BDA-42C6-8024-FFAB0AE00284}" type="presOf" srcId="{9164604E-B37C-44A5-BB2D-69219E6C677C}" destId="{22574D7C-BD74-4057-B30A-DF41B1D2595D}" srcOrd="0" destOrd="0" presId="urn:microsoft.com/office/officeart/2008/layout/BendingPictureCaptionList"/>
    <dgm:cxn modelId="{8A063837-C2B5-4E09-9CA1-9E749725542A}" type="presOf" srcId="{106D3FE6-A37C-4709-B009-F45531B73C04}" destId="{78E053CB-67C3-48C6-B29E-0CAD2D2E2335}" srcOrd="0" destOrd="0" presId="urn:microsoft.com/office/officeart/2008/layout/BendingPictureCaptionList"/>
    <dgm:cxn modelId="{E6DB7D90-344B-44A7-A6B2-2C6351592D08}" type="presOf" srcId="{29FC3201-D030-4106-9E60-718F378A700B}" destId="{AEFD8B45-0B82-475A-9458-8588ECF2DED8}" srcOrd="0" destOrd="0" presId="urn:microsoft.com/office/officeart/2008/layout/BendingPictureCaptionList"/>
    <dgm:cxn modelId="{24C69454-DD22-4D04-8F64-99030F6896AE}" type="presOf" srcId="{CCB41AA1-91CF-466E-AD7D-69D141789E5E}" destId="{BE0DF5A6-5FAA-4956-BE66-762416C4A959}" srcOrd="0" destOrd="0" presId="urn:microsoft.com/office/officeart/2008/layout/BendingPictureCaptionList"/>
    <dgm:cxn modelId="{CE2A0599-1F57-4F53-B783-76543935AC3D}" type="presParOf" srcId="{78E053CB-67C3-48C6-B29E-0CAD2D2E2335}" destId="{B65C0665-D1AA-4898-BA93-377D328C9A7C}" srcOrd="0" destOrd="0" presId="urn:microsoft.com/office/officeart/2008/layout/BendingPictureCaptionList"/>
    <dgm:cxn modelId="{01069E60-2B9D-4BC9-9188-D4BFE1B776E8}" type="presParOf" srcId="{B65C0665-D1AA-4898-BA93-377D328C9A7C}" destId="{83C0F65A-50F7-49D2-9F0D-6462623F2C50}" srcOrd="0" destOrd="0" presId="urn:microsoft.com/office/officeart/2008/layout/BendingPictureCaptionList"/>
    <dgm:cxn modelId="{9A73AB51-4D3E-4804-BF31-8C402DFC1B80}" type="presParOf" srcId="{B65C0665-D1AA-4898-BA93-377D328C9A7C}" destId="{22574D7C-BD74-4057-B30A-DF41B1D2595D}" srcOrd="1" destOrd="0" presId="urn:microsoft.com/office/officeart/2008/layout/BendingPictureCaptionList"/>
    <dgm:cxn modelId="{6AFE5F22-D2D5-409D-B643-F3FF73D9D8EF}" type="presParOf" srcId="{78E053CB-67C3-48C6-B29E-0CAD2D2E2335}" destId="{55C72AC8-CF22-461E-AEF4-4A105E666257}" srcOrd="1" destOrd="0" presId="urn:microsoft.com/office/officeart/2008/layout/BendingPictureCaptionList"/>
    <dgm:cxn modelId="{C71C0E98-1E65-4D91-9F4F-0F8A37F55B44}" type="presParOf" srcId="{78E053CB-67C3-48C6-B29E-0CAD2D2E2335}" destId="{504AD460-B071-453C-8F9F-8062BC62A75D}" srcOrd="2" destOrd="0" presId="urn:microsoft.com/office/officeart/2008/layout/BendingPictureCaptionList"/>
    <dgm:cxn modelId="{3A1CE41A-D0C1-44AB-B4CC-A650723D0ECD}" type="presParOf" srcId="{504AD460-B071-453C-8F9F-8062BC62A75D}" destId="{9FC69728-9EF6-49BB-B1CB-7105E18BB2B4}" srcOrd="0" destOrd="0" presId="urn:microsoft.com/office/officeart/2008/layout/BendingPictureCaptionList"/>
    <dgm:cxn modelId="{A90CAE7D-B609-492C-BF64-4779D0B15327}" type="presParOf" srcId="{504AD460-B071-453C-8F9F-8062BC62A75D}" destId="{AEFD8B45-0B82-475A-9458-8588ECF2DED8}" srcOrd="1" destOrd="0" presId="urn:microsoft.com/office/officeart/2008/layout/BendingPictureCaptionList"/>
    <dgm:cxn modelId="{6898D2BA-88CD-4F27-9370-28D5C0A3DC4A}" type="presParOf" srcId="{78E053CB-67C3-48C6-B29E-0CAD2D2E2335}" destId="{BF3419FB-4C3A-4D79-8E16-3159A8539915}" srcOrd="3" destOrd="0" presId="urn:microsoft.com/office/officeart/2008/layout/BendingPictureCaptionList"/>
    <dgm:cxn modelId="{A5FFE60B-53F2-433F-8FF6-6813EEC79F1E}" type="presParOf" srcId="{78E053CB-67C3-48C6-B29E-0CAD2D2E2335}" destId="{B2E26921-B3F2-4991-8A9B-3D44F4BA6141}" srcOrd="4" destOrd="0" presId="urn:microsoft.com/office/officeart/2008/layout/BendingPictureCaptionList"/>
    <dgm:cxn modelId="{1E7840C5-B5D4-4350-9D2B-83E0BFE01D6F}" type="presParOf" srcId="{B2E26921-B3F2-4991-8A9B-3D44F4BA6141}" destId="{C748BD7A-A8A8-47B0-AC1A-A0AED4D06842}" srcOrd="0" destOrd="0" presId="urn:microsoft.com/office/officeart/2008/layout/BendingPictureCaptionList"/>
    <dgm:cxn modelId="{2FE8468D-735B-4C3A-817C-2EB2C479F536}" type="presParOf" srcId="{B2E26921-B3F2-4991-8A9B-3D44F4BA6141}" destId="{BE0DF5A6-5FAA-4956-BE66-762416C4A959}" srcOrd="1" destOrd="0" presId="urn:microsoft.com/office/officeart/2008/layout/BendingPictureCaption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2048416-2959-4B02-8E99-7A019B166F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A5F6010-153A-4A33-8021-AFF71FFEC474}">
      <dgm:prSet phldrT="[Text]"/>
      <dgm:spPr/>
      <dgm:t>
        <a:bodyPr/>
        <a:lstStyle/>
        <a:p>
          <a:r>
            <a:rPr lang="en-US" dirty="0" smtClean="0"/>
            <a:t>Even </a:t>
          </a:r>
          <a:r>
            <a:rPr lang="en-US" dirty="0" err="1" smtClean="0"/>
            <a:t>Samaratans</a:t>
          </a:r>
          <a:r>
            <a:rPr lang="en-US" dirty="0" smtClean="0"/>
            <a:t>!</a:t>
          </a:r>
          <a:endParaRPr lang="en-US" dirty="0"/>
        </a:p>
      </dgm:t>
    </dgm:pt>
    <dgm:pt modelId="{C209E1AC-FCE6-4129-A58B-2A4AADB46580}" type="parTrans" cxnId="{EFA62A3C-EE64-4F8D-9C4F-C7F8EB4197E4}">
      <dgm:prSet/>
      <dgm:spPr/>
      <dgm:t>
        <a:bodyPr/>
        <a:lstStyle/>
        <a:p>
          <a:endParaRPr lang="en-US"/>
        </a:p>
      </dgm:t>
    </dgm:pt>
    <dgm:pt modelId="{FE01AC1B-F0F4-4FA6-9344-7F7930DD54D9}" type="sibTrans" cxnId="{EFA62A3C-EE64-4F8D-9C4F-C7F8EB4197E4}">
      <dgm:prSet/>
      <dgm:spPr/>
      <dgm:t>
        <a:bodyPr/>
        <a:lstStyle/>
        <a:p>
          <a:endParaRPr lang="en-US"/>
        </a:p>
      </dgm:t>
    </dgm:pt>
    <dgm:pt modelId="{CA8340CE-8ACD-45F4-B9C2-E7C9EA0777F7}">
      <dgm:prSet phldrT="[Text]"/>
      <dgm:spPr/>
      <dgm:t>
        <a:bodyPr/>
        <a:lstStyle/>
        <a:p>
          <a:r>
            <a:rPr lang="en-US" dirty="0" smtClean="0"/>
            <a:t>Luke 10:29 But wishing to justify himself, he said to Jesus, "And who is my neighbor?" </a:t>
          </a:r>
          <a:endParaRPr lang="en-US" dirty="0"/>
        </a:p>
      </dgm:t>
    </dgm:pt>
    <dgm:pt modelId="{ED2A7976-A2C0-4A23-9175-B8858BA56DB1}" type="parTrans" cxnId="{168D87B7-ED03-4AE4-9324-ACE30CD71F68}">
      <dgm:prSet/>
      <dgm:spPr/>
      <dgm:t>
        <a:bodyPr/>
        <a:lstStyle/>
        <a:p>
          <a:endParaRPr lang="en-US"/>
        </a:p>
      </dgm:t>
    </dgm:pt>
    <dgm:pt modelId="{8B3B1A83-A92E-4554-9D62-3268EEE39FED}" type="sibTrans" cxnId="{168D87B7-ED03-4AE4-9324-ACE30CD71F68}">
      <dgm:prSet/>
      <dgm:spPr/>
      <dgm:t>
        <a:bodyPr/>
        <a:lstStyle/>
        <a:p>
          <a:endParaRPr lang="en-US"/>
        </a:p>
      </dgm:t>
    </dgm:pt>
    <dgm:pt modelId="{90CD1321-5A63-4C9C-AB72-82BFABFD9219}">
      <dgm:prSet phldrT="[Text]"/>
      <dgm:spPr/>
      <dgm:t>
        <a:bodyPr/>
        <a:lstStyle/>
        <a:p>
          <a:r>
            <a:rPr lang="en-US" dirty="0" smtClean="0"/>
            <a:t>Answer</a:t>
          </a:r>
          <a:endParaRPr lang="en-US" dirty="0"/>
        </a:p>
      </dgm:t>
    </dgm:pt>
    <dgm:pt modelId="{3688FB80-3AFE-47F3-AC3C-85603F438403}" type="parTrans" cxnId="{8937DDEF-A18A-41DE-87FC-B1BD1C7ACE9E}">
      <dgm:prSet/>
      <dgm:spPr/>
      <dgm:t>
        <a:bodyPr/>
        <a:lstStyle/>
        <a:p>
          <a:endParaRPr lang="en-US"/>
        </a:p>
      </dgm:t>
    </dgm:pt>
    <dgm:pt modelId="{6D08A21D-BCCB-4954-A152-F88003944C50}" type="sibTrans" cxnId="{8937DDEF-A18A-41DE-87FC-B1BD1C7ACE9E}">
      <dgm:prSet/>
      <dgm:spPr/>
      <dgm:t>
        <a:bodyPr/>
        <a:lstStyle/>
        <a:p>
          <a:endParaRPr lang="en-US"/>
        </a:p>
      </dgm:t>
    </dgm:pt>
    <dgm:pt modelId="{318D98D7-4E10-44B3-97CA-B4ECFE70B229}">
      <dgm:prSet phldrT="[Text]"/>
      <dgm:spPr/>
      <dgm:t>
        <a:bodyPr/>
        <a:lstStyle/>
        <a:p>
          <a:r>
            <a:rPr lang="en-US" i="0" dirty="0" smtClean="0"/>
            <a:t>Luke 10:37 "The one who showed mercy…" Then Jesus said to him, "Go and do the same." </a:t>
          </a:r>
          <a:endParaRPr lang="en-US" i="0" dirty="0"/>
        </a:p>
      </dgm:t>
    </dgm:pt>
    <dgm:pt modelId="{EF766A88-DF4C-42B2-80E9-84D538605C29}" type="parTrans" cxnId="{E78AD6FD-3E61-412B-BA49-2069BD848B4A}">
      <dgm:prSet/>
      <dgm:spPr/>
      <dgm:t>
        <a:bodyPr/>
        <a:lstStyle/>
        <a:p>
          <a:endParaRPr lang="en-US"/>
        </a:p>
      </dgm:t>
    </dgm:pt>
    <dgm:pt modelId="{313EA4CA-ABBA-4309-B0C0-5F937980E093}" type="sibTrans" cxnId="{E78AD6FD-3E61-412B-BA49-2069BD848B4A}">
      <dgm:prSet/>
      <dgm:spPr/>
      <dgm:t>
        <a:bodyPr/>
        <a:lstStyle/>
        <a:p>
          <a:endParaRPr lang="en-US"/>
        </a:p>
      </dgm:t>
    </dgm:pt>
    <dgm:pt modelId="{7C9C2B86-4684-4C2A-91A4-85651355CDE8}" type="pres">
      <dgm:prSet presAssocID="{52048416-2959-4B02-8E99-7A019B166FC6}" presName="linear" presStyleCnt="0">
        <dgm:presLayoutVars>
          <dgm:dir/>
          <dgm:animLvl val="lvl"/>
          <dgm:resizeHandles val="exact"/>
        </dgm:presLayoutVars>
      </dgm:prSet>
      <dgm:spPr/>
    </dgm:pt>
    <dgm:pt modelId="{C6908177-0D4C-47AB-9D7B-7BF7926C3EF3}" type="pres">
      <dgm:prSet presAssocID="{4A5F6010-153A-4A33-8021-AFF71FFEC474}" presName="parentLin" presStyleCnt="0"/>
      <dgm:spPr/>
    </dgm:pt>
    <dgm:pt modelId="{FA22D259-38BB-49FC-A62B-E337ADD172A4}" type="pres">
      <dgm:prSet presAssocID="{4A5F6010-153A-4A33-8021-AFF71FFEC474}" presName="parentLeftMargin" presStyleLbl="node1" presStyleIdx="0" presStyleCnt="2"/>
      <dgm:spPr/>
    </dgm:pt>
    <dgm:pt modelId="{DDEE3BE2-68F9-4533-8F72-D62DFC9D6079}" type="pres">
      <dgm:prSet presAssocID="{4A5F6010-153A-4A33-8021-AFF71FFEC474}" presName="parentText" presStyleLbl="node1" presStyleIdx="0" presStyleCnt="2">
        <dgm:presLayoutVars>
          <dgm:chMax val="0"/>
          <dgm:bulletEnabled val="1"/>
        </dgm:presLayoutVars>
      </dgm:prSet>
      <dgm:spPr/>
      <dgm:t>
        <a:bodyPr/>
        <a:lstStyle/>
        <a:p>
          <a:endParaRPr lang="en-US"/>
        </a:p>
      </dgm:t>
    </dgm:pt>
    <dgm:pt modelId="{46050C55-8CAF-470D-81E5-4F8D7E434C57}" type="pres">
      <dgm:prSet presAssocID="{4A5F6010-153A-4A33-8021-AFF71FFEC474}" presName="negativeSpace" presStyleCnt="0"/>
      <dgm:spPr/>
    </dgm:pt>
    <dgm:pt modelId="{EC4CE46B-19D8-4195-A0AC-940D1AD5CFD4}" type="pres">
      <dgm:prSet presAssocID="{4A5F6010-153A-4A33-8021-AFF71FFEC474}" presName="childText" presStyleLbl="conFgAcc1" presStyleIdx="0" presStyleCnt="2">
        <dgm:presLayoutVars>
          <dgm:bulletEnabled val="1"/>
        </dgm:presLayoutVars>
      </dgm:prSet>
      <dgm:spPr/>
      <dgm:t>
        <a:bodyPr/>
        <a:lstStyle/>
        <a:p>
          <a:endParaRPr lang="en-US"/>
        </a:p>
      </dgm:t>
    </dgm:pt>
    <dgm:pt modelId="{DAF43169-B173-4A74-80C4-4CA65995A71A}" type="pres">
      <dgm:prSet presAssocID="{FE01AC1B-F0F4-4FA6-9344-7F7930DD54D9}" presName="spaceBetweenRectangles" presStyleCnt="0"/>
      <dgm:spPr/>
    </dgm:pt>
    <dgm:pt modelId="{3B27A809-84E8-4745-A9DA-5B35307F78CC}" type="pres">
      <dgm:prSet presAssocID="{90CD1321-5A63-4C9C-AB72-82BFABFD9219}" presName="parentLin" presStyleCnt="0"/>
      <dgm:spPr/>
    </dgm:pt>
    <dgm:pt modelId="{1AA82D98-B40C-40D6-850C-E8B9167D5FF7}" type="pres">
      <dgm:prSet presAssocID="{90CD1321-5A63-4C9C-AB72-82BFABFD9219}" presName="parentLeftMargin" presStyleLbl="node1" presStyleIdx="0" presStyleCnt="2"/>
      <dgm:spPr/>
    </dgm:pt>
    <dgm:pt modelId="{79D464C5-4D7C-442C-B044-618D84D28E23}" type="pres">
      <dgm:prSet presAssocID="{90CD1321-5A63-4C9C-AB72-82BFABFD9219}" presName="parentText" presStyleLbl="node1" presStyleIdx="1" presStyleCnt="2">
        <dgm:presLayoutVars>
          <dgm:chMax val="0"/>
          <dgm:bulletEnabled val="1"/>
        </dgm:presLayoutVars>
      </dgm:prSet>
      <dgm:spPr/>
    </dgm:pt>
    <dgm:pt modelId="{E3F8DC45-AAA6-468B-9988-575A1AF54E7F}" type="pres">
      <dgm:prSet presAssocID="{90CD1321-5A63-4C9C-AB72-82BFABFD9219}" presName="negativeSpace" presStyleCnt="0"/>
      <dgm:spPr/>
    </dgm:pt>
    <dgm:pt modelId="{F99CA27D-A8F2-47E3-9582-F5BD58D53457}" type="pres">
      <dgm:prSet presAssocID="{90CD1321-5A63-4C9C-AB72-82BFABFD9219}" presName="childText" presStyleLbl="conFgAcc1" presStyleIdx="1" presStyleCnt="2">
        <dgm:presLayoutVars>
          <dgm:bulletEnabled val="1"/>
        </dgm:presLayoutVars>
      </dgm:prSet>
      <dgm:spPr/>
      <dgm:t>
        <a:bodyPr/>
        <a:lstStyle/>
        <a:p>
          <a:endParaRPr lang="en-US"/>
        </a:p>
      </dgm:t>
    </dgm:pt>
  </dgm:ptLst>
  <dgm:cxnLst>
    <dgm:cxn modelId="{8937DDEF-A18A-41DE-87FC-B1BD1C7ACE9E}" srcId="{52048416-2959-4B02-8E99-7A019B166FC6}" destId="{90CD1321-5A63-4C9C-AB72-82BFABFD9219}" srcOrd="1" destOrd="0" parTransId="{3688FB80-3AFE-47F3-AC3C-85603F438403}" sibTransId="{6D08A21D-BCCB-4954-A152-F88003944C50}"/>
    <dgm:cxn modelId="{E78AD6FD-3E61-412B-BA49-2069BD848B4A}" srcId="{90CD1321-5A63-4C9C-AB72-82BFABFD9219}" destId="{318D98D7-4E10-44B3-97CA-B4ECFE70B229}" srcOrd="0" destOrd="0" parTransId="{EF766A88-DF4C-42B2-80E9-84D538605C29}" sibTransId="{313EA4CA-ABBA-4309-B0C0-5F937980E093}"/>
    <dgm:cxn modelId="{5A33901B-3091-4A8A-95FE-74B564A58848}" type="presOf" srcId="{CA8340CE-8ACD-45F4-B9C2-E7C9EA0777F7}" destId="{EC4CE46B-19D8-4195-A0AC-940D1AD5CFD4}" srcOrd="0" destOrd="0" presId="urn:microsoft.com/office/officeart/2005/8/layout/list1"/>
    <dgm:cxn modelId="{35D48E26-6B36-41C5-B993-D81C8CA9F3FB}" type="presOf" srcId="{52048416-2959-4B02-8E99-7A019B166FC6}" destId="{7C9C2B86-4684-4C2A-91A4-85651355CDE8}" srcOrd="0" destOrd="0" presId="urn:microsoft.com/office/officeart/2005/8/layout/list1"/>
    <dgm:cxn modelId="{BF5297CC-5E30-4DA9-88DA-4FC3B452D5A0}" type="presOf" srcId="{90CD1321-5A63-4C9C-AB72-82BFABFD9219}" destId="{79D464C5-4D7C-442C-B044-618D84D28E23}" srcOrd="1" destOrd="0" presId="urn:microsoft.com/office/officeart/2005/8/layout/list1"/>
    <dgm:cxn modelId="{22E0E375-03B2-45BA-8ABB-F1465FAD8600}" type="presOf" srcId="{4A5F6010-153A-4A33-8021-AFF71FFEC474}" destId="{DDEE3BE2-68F9-4533-8F72-D62DFC9D6079}" srcOrd="1" destOrd="0" presId="urn:microsoft.com/office/officeart/2005/8/layout/list1"/>
    <dgm:cxn modelId="{C1DA14AA-BC90-43B8-8102-2B7773431D3A}" type="presOf" srcId="{318D98D7-4E10-44B3-97CA-B4ECFE70B229}" destId="{F99CA27D-A8F2-47E3-9582-F5BD58D53457}" srcOrd="0" destOrd="0" presId="urn:microsoft.com/office/officeart/2005/8/layout/list1"/>
    <dgm:cxn modelId="{6223C967-6E68-4571-8D3D-D0F7A1E0AE2E}" type="presOf" srcId="{4A5F6010-153A-4A33-8021-AFF71FFEC474}" destId="{FA22D259-38BB-49FC-A62B-E337ADD172A4}" srcOrd="0" destOrd="0" presId="urn:microsoft.com/office/officeart/2005/8/layout/list1"/>
    <dgm:cxn modelId="{85A83C2A-91C8-46EA-A721-1BF4924D4491}" type="presOf" srcId="{90CD1321-5A63-4C9C-AB72-82BFABFD9219}" destId="{1AA82D98-B40C-40D6-850C-E8B9167D5FF7}" srcOrd="0" destOrd="0" presId="urn:microsoft.com/office/officeart/2005/8/layout/list1"/>
    <dgm:cxn modelId="{EFA62A3C-EE64-4F8D-9C4F-C7F8EB4197E4}" srcId="{52048416-2959-4B02-8E99-7A019B166FC6}" destId="{4A5F6010-153A-4A33-8021-AFF71FFEC474}" srcOrd="0" destOrd="0" parTransId="{C209E1AC-FCE6-4129-A58B-2A4AADB46580}" sibTransId="{FE01AC1B-F0F4-4FA6-9344-7F7930DD54D9}"/>
    <dgm:cxn modelId="{168D87B7-ED03-4AE4-9324-ACE30CD71F68}" srcId="{4A5F6010-153A-4A33-8021-AFF71FFEC474}" destId="{CA8340CE-8ACD-45F4-B9C2-E7C9EA0777F7}" srcOrd="0" destOrd="0" parTransId="{ED2A7976-A2C0-4A23-9175-B8858BA56DB1}" sibTransId="{8B3B1A83-A92E-4554-9D62-3268EEE39FED}"/>
    <dgm:cxn modelId="{BBD0AAA9-53CE-4588-9499-8112B7A0ADDB}" type="presParOf" srcId="{7C9C2B86-4684-4C2A-91A4-85651355CDE8}" destId="{C6908177-0D4C-47AB-9D7B-7BF7926C3EF3}" srcOrd="0" destOrd="0" presId="urn:microsoft.com/office/officeart/2005/8/layout/list1"/>
    <dgm:cxn modelId="{856ED21B-FA8B-41C5-A2E4-3717BD7AB1CA}" type="presParOf" srcId="{C6908177-0D4C-47AB-9D7B-7BF7926C3EF3}" destId="{FA22D259-38BB-49FC-A62B-E337ADD172A4}" srcOrd="0" destOrd="0" presId="urn:microsoft.com/office/officeart/2005/8/layout/list1"/>
    <dgm:cxn modelId="{8A91DBA0-2AE1-4B89-996B-3CEF733AA3E3}" type="presParOf" srcId="{C6908177-0D4C-47AB-9D7B-7BF7926C3EF3}" destId="{DDEE3BE2-68F9-4533-8F72-D62DFC9D6079}" srcOrd="1" destOrd="0" presId="urn:microsoft.com/office/officeart/2005/8/layout/list1"/>
    <dgm:cxn modelId="{466A8EC0-57DE-44C5-84AA-4A786E41B8DE}" type="presParOf" srcId="{7C9C2B86-4684-4C2A-91A4-85651355CDE8}" destId="{46050C55-8CAF-470D-81E5-4F8D7E434C57}" srcOrd="1" destOrd="0" presId="urn:microsoft.com/office/officeart/2005/8/layout/list1"/>
    <dgm:cxn modelId="{B4F85B1F-EAFD-470F-A56D-36CF48362F82}" type="presParOf" srcId="{7C9C2B86-4684-4C2A-91A4-85651355CDE8}" destId="{EC4CE46B-19D8-4195-A0AC-940D1AD5CFD4}" srcOrd="2" destOrd="0" presId="urn:microsoft.com/office/officeart/2005/8/layout/list1"/>
    <dgm:cxn modelId="{00665F19-04EC-468C-8F27-49770BAE8773}" type="presParOf" srcId="{7C9C2B86-4684-4C2A-91A4-85651355CDE8}" destId="{DAF43169-B173-4A74-80C4-4CA65995A71A}" srcOrd="3" destOrd="0" presId="urn:microsoft.com/office/officeart/2005/8/layout/list1"/>
    <dgm:cxn modelId="{DE9C9324-A775-4F6A-8108-2FF4D9B46C4F}" type="presParOf" srcId="{7C9C2B86-4684-4C2A-91A4-85651355CDE8}" destId="{3B27A809-84E8-4745-A9DA-5B35307F78CC}" srcOrd="4" destOrd="0" presId="urn:microsoft.com/office/officeart/2005/8/layout/list1"/>
    <dgm:cxn modelId="{6F7225A1-E55B-49F2-B688-788047E0EDCF}" type="presParOf" srcId="{3B27A809-84E8-4745-A9DA-5B35307F78CC}" destId="{1AA82D98-B40C-40D6-850C-E8B9167D5FF7}" srcOrd="0" destOrd="0" presId="urn:microsoft.com/office/officeart/2005/8/layout/list1"/>
    <dgm:cxn modelId="{EAD804D1-19B3-4FE1-B78E-DB426230EA83}" type="presParOf" srcId="{3B27A809-84E8-4745-A9DA-5B35307F78CC}" destId="{79D464C5-4D7C-442C-B044-618D84D28E23}" srcOrd="1" destOrd="0" presId="urn:microsoft.com/office/officeart/2005/8/layout/list1"/>
    <dgm:cxn modelId="{3CD35365-C9EE-47A2-87C1-B5BEAB46D4EC}" type="presParOf" srcId="{7C9C2B86-4684-4C2A-91A4-85651355CDE8}" destId="{E3F8DC45-AAA6-468B-9988-575A1AF54E7F}" srcOrd="5" destOrd="0" presId="urn:microsoft.com/office/officeart/2005/8/layout/list1"/>
    <dgm:cxn modelId="{107D13CD-DAB8-46FD-A86A-5A66673F7BB6}" type="presParOf" srcId="{7C9C2B86-4684-4C2A-91A4-85651355CDE8}" destId="{F99CA27D-A8F2-47E3-9582-F5BD58D5345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BF3D1E4-82AF-4730-9C06-4EFD7B66ED2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A474929-7508-405C-B7D3-179A2F1922DC}">
      <dgm:prSet phldrT="[Text]"/>
      <dgm:spPr/>
      <dgm:t>
        <a:bodyPr/>
        <a:lstStyle/>
        <a:p>
          <a:r>
            <a:rPr lang="en-US" dirty="0" smtClean="0"/>
            <a:t>It’s NEVER Too Late: SAMSON</a:t>
          </a:r>
          <a:endParaRPr lang="en-US" dirty="0"/>
        </a:p>
      </dgm:t>
    </dgm:pt>
    <dgm:pt modelId="{FB7E6F4D-C445-40EF-862C-865905C6E241}" type="parTrans" cxnId="{3F74FC64-9A94-4300-8C1F-82DBA0158EF9}">
      <dgm:prSet/>
      <dgm:spPr/>
      <dgm:t>
        <a:bodyPr/>
        <a:lstStyle/>
        <a:p>
          <a:endParaRPr lang="en-US"/>
        </a:p>
      </dgm:t>
    </dgm:pt>
    <dgm:pt modelId="{158F1FE0-56C9-4647-94F9-EA6D61C6725D}" type="sibTrans" cxnId="{3F74FC64-9A94-4300-8C1F-82DBA0158EF9}">
      <dgm:prSet/>
      <dgm:spPr/>
      <dgm:t>
        <a:bodyPr/>
        <a:lstStyle/>
        <a:p>
          <a:endParaRPr lang="en-US"/>
        </a:p>
      </dgm:t>
    </dgm:pt>
    <dgm:pt modelId="{9A3424BD-7D54-44CB-A609-9463B8626962}">
      <dgm:prSet phldrT="[Text]"/>
      <dgm:spPr/>
      <dgm:t>
        <a:bodyPr/>
        <a:lstStyle/>
        <a:p>
          <a:r>
            <a:rPr lang="en-US" dirty="0" smtClean="0"/>
            <a:t>Judges 16:28-30 Then Samson called to the LORD and said, "O Lord GOD, please remember me and please strengthen me just this time, O God</a:t>
          </a:r>
          <a:endParaRPr lang="en-US" dirty="0"/>
        </a:p>
      </dgm:t>
    </dgm:pt>
    <dgm:pt modelId="{12C8089B-719B-4E2B-A6BE-FE1D7A7D58DA}" type="parTrans" cxnId="{674653FA-35E8-4D63-B608-0F570991FC41}">
      <dgm:prSet/>
      <dgm:spPr/>
      <dgm:t>
        <a:bodyPr/>
        <a:lstStyle/>
        <a:p>
          <a:endParaRPr lang="en-US"/>
        </a:p>
      </dgm:t>
    </dgm:pt>
    <dgm:pt modelId="{1BB76B7C-62D5-47AD-A282-08BC8D6B3505}" type="sibTrans" cxnId="{674653FA-35E8-4D63-B608-0F570991FC41}">
      <dgm:prSet/>
      <dgm:spPr/>
      <dgm:t>
        <a:bodyPr/>
        <a:lstStyle/>
        <a:p>
          <a:endParaRPr lang="en-US"/>
        </a:p>
      </dgm:t>
    </dgm:pt>
    <dgm:pt modelId="{AF5869D0-D466-4DE5-88D4-2B9CF0005CA6}">
      <dgm:prSet phldrT="[Text]"/>
      <dgm:spPr/>
      <dgm:t>
        <a:bodyPr/>
        <a:lstStyle/>
        <a:p>
          <a:r>
            <a:rPr lang="en-US" dirty="0" smtClean="0"/>
            <a:t>Samson grasped the two middle pillars on which the house rested, and braced himself against them, the one with his right hand and the other with his left.  And Samson said, "Let me die with the Philistines!"</a:t>
          </a:r>
          <a:endParaRPr lang="en-US" dirty="0"/>
        </a:p>
      </dgm:t>
    </dgm:pt>
    <dgm:pt modelId="{09A9770B-8488-48C8-BFE4-2F61F4A49BC4}" type="parTrans" cxnId="{95A41944-658F-4124-B7AB-FC4A069B7B97}">
      <dgm:prSet/>
      <dgm:spPr/>
      <dgm:t>
        <a:bodyPr/>
        <a:lstStyle/>
        <a:p>
          <a:endParaRPr lang="en-US"/>
        </a:p>
      </dgm:t>
    </dgm:pt>
    <dgm:pt modelId="{EA4F5552-6F90-425B-BDBC-5C7A19DDC6A3}" type="sibTrans" cxnId="{95A41944-658F-4124-B7AB-FC4A069B7B97}">
      <dgm:prSet/>
      <dgm:spPr/>
      <dgm:t>
        <a:bodyPr/>
        <a:lstStyle/>
        <a:p>
          <a:endParaRPr lang="en-US"/>
        </a:p>
      </dgm:t>
    </dgm:pt>
    <dgm:pt modelId="{5B5EE962-B130-4709-9345-5EE733F26C4A}">
      <dgm:prSet phldrT="[Text]"/>
      <dgm:spPr/>
      <dgm:t>
        <a:bodyPr/>
        <a:lstStyle/>
        <a:p>
          <a:r>
            <a:rPr lang="en-US" dirty="0" smtClean="0"/>
            <a:t>And he bent with all his might so that the house fell on the lords and all the people who were in it. So the dead whom he killed at his death were more than all those whom he killed in his life. </a:t>
          </a:r>
          <a:endParaRPr lang="en-US" dirty="0"/>
        </a:p>
      </dgm:t>
    </dgm:pt>
    <dgm:pt modelId="{DEBCFA5B-8D29-43E6-ABD1-61B5131A16A1}" type="parTrans" cxnId="{4001EDD0-51B3-4572-BDAD-EA4C1C3EDE4E}">
      <dgm:prSet/>
      <dgm:spPr/>
      <dgm:t>
        <a:bodyPr/>
        <a:lstStyle/>
        <a:p>
          <a:endParaRPr lang="en-US"/>
        </a:p>
      </dgm:t>
    </dgm:pt>
    <dgm:pt modelId="{556FD882-5F75-418A-85B4-96ECD1221646}" type="sibTrans" cxnId="{4001EDD0-51B3-4572-BDAD-EA4C1C3EDE4E}">
      <dgm:prSet/>
      <dgm:spPr/>
      <dgm:t>
        <a:bodyPr/>
        <a:lstStyle/>
        <a:p>
          <a:endParaRPr lang="en-US"/>
        </a:p>
      </dgm:t>
    </dgm:pt>
    <dgm:pt modelId="{8B9C2B4C-4ADB-453C-B433-A9920DF4E4AB}" type="pres">
      <dgm:prSet presAssocID="{6BF3D1E4-82AF-4730-9C06-4EFD7B66ED2D}" presName="linear" presStyleCnt="0">
        <dgm:presLayoutVars>
          <dgm:dir/>
          <dgm:animLvl val="lvl"/>
          <dgm:resizeHandles val="exact"/>
        </dgm:presLayoutVars>
      </dgm:prSet>
      <dgm:spPr/>
    </dgm:pt>
    <dgm:pt modelId="{981823A0-1167-4BBA-9CBB-8667F681739C}" type="pres">
      <dgm:prSet presAssocID="{2A474929-7508-405C-B7D3-179A2F1922DC}" presName="parentLin" presStyleCnt="0"/>
      <dgm:spPr/>
    </dgm:pt>
    <dgm:pt modelId="{7500D9B1-202C-49E8-AD45-56B94CA4F4EF}" type="pres">
      <dgm:prSet presAssocID="{2A474929-7508-405C-B7D3-179A2F1922DC}" presName="parentLeftMargin" presStyleLbl="node1" presStyleIdx="0" presStyleCnt="1"/>
      <dgm:spPr/>
    </dgm:pt>
    <dgm:pt modelId="{3C9F1F38-035D-4189-BCEE-CFA5FA9FB7D3}" type="pres">
      <dgm:prSet presAssocID="{2A474929-7508-405C-B7D3-179A2F1922DC}" presName="parentText" presStyleLbl="node1" presStyleIdx="0" presStyleCnt="1">
        <dgm:presLayoutVars>
          <dgm:chMax val="0"/>
          <dgm:bulletEnabled val="1"/>
        </dgm:presLayoutVars>
      </dgm:prSet>
      <dgm:spPr/>
      <dgm:t>
        <a:bodyPr/>
        <a:lstStyle/>
        <a:p>
          <a:endParaRPr lang="en-US"/>
        </a:p>
      </dgm:t>
    </dgm:pt>
    <dgm:pt modelId="{CE667A3E-62EA-4D11-AE93-D5CE8CAA61EC}" type="pres">
      <dgm:prSet presAssocID="{2A474929-7508-405C-B7D3-179A2F1922DC}" presName="negativeSpace" presStyleCnt="0"/>
      <dgm:spPr/>
    </dgm:pt>
    <dgm:pt modelId="{E8562CD0-CBE1-4554-9D51-3D31E5F21286}" type="pres">
      <dgm:prSet presAssocID="{2A474929-7508-405C-B7D3-179A2F1922DC}" presName="childText" presStyleLbl="conFgAcc1" presStyleIdx="0" presStyleCnt="1">
        <dgm:presLayoutVars>
          <dgm:bulletEnabled val="1"/>
        </dgm:presLayoutVars>
      </dgm:prSet>
      <dgm:spPr/>
      <dgm:t>
        <a:bodyPr/>
        <a:lstStyle/>
        <a:p>
          <a:endParaRPr lang="en-US"/>
        </a:p>
      </dgm:t>
    </dgm:pt>
  </dgm:ptLst>
  <dgm:cxnLst>
    <dgm:cxn modelId="{1D2E7EAD-F48A-4875-9291-CD4CF43ED51F}" type="presOf" srcId="{6BF3D1E4-82AF-4730-9C06-4EFD7B66ED2D}" destId="{8B9C2B4C-4ADB-453C-B433-A9920DF4E4AB}" srcOrd="0" destOrd="0" presId="urn:microsoft.com/office/officeart/2005/8/layout/list1"/>
    <dgm:cxn modelId="{674653FA-35E8-4D63-B608-0F570991FC41}" srcId="{2A474929-7508-405C-B7D3-179A2F1922DC}" destId="{9A3424BD-7D54-44CB-A609-9463B8626962}" srcOrd="0" destOrd="0" parTransId="{12C8089B-719B-4E2B-A6BE-FE1D7A7D58DA}" sibTransId="{1BB76B7C-62D5-47AD-A282-08BC8D6B3505}"/>
    <dgm:cxn modelId="{201B2DBB-73D7-416F-9BC3-2A6F48866EEF}" type="presOf" srcId="{9A3424BD-7D54-44CB-A609-9463B8626962}" destId="{E8562CD0-CBE1-4554-9D51-3D31E5F21286}" srcOrd="0" destOrd="0" presId="urn:microsoft.com/office/officeart/2005/8/layout/list1"/>
    <dgm:cxn modelId="{46875295-BCAA-4ECB-9BE4-7040D6617F92}" type="presOf" srcId="{2A474929-7508-405C-B7D3-179A2F1922DC}" destId="{7500D9B1-202C-49E8-AD45-56B94CA4F4EF}" srcOrd="0" destOrd="0" presId="urn:microsoft.com/office/officeart/2005/8/layout/list1"/>
    <dgm:cxn modelId="{95A41944-658F-4124-B7AB-FC4A069B7B97}" srcId="{2A474929-7508-405C-B7D3-179A2F1922DC}" destId="{AF5869D0-D466-4DE5-88D4-2B9CF0005CA6}" srcOrd="1" destOrd="0" parTransId="{09A9770B-8488-48C8-BFE4-2F61F4A49BC4}" sibTransId="{EA4F5552-6F90-425B-BDBC-5C7A19DDC6A3}"/>
    <dgm:cxn modelId="{F8D1E860-BFA0-4E64-BBE9-77D374BFD0F7}" type="presOf" srcId="{5B5EE962-B130-4709-9345-5EE733F26C4A}" destId="{E8562CD0-CBE1-4554-9D51-3D31E5F21286}" srcOrd="0" destOrd="2" presId="urn:microsoft.com/office/officeart/2005/8/layout/list1"/>
    <dgm:cxn modelId="{B503DF10-F469-4685-98DB-D0B4A73E0F35}" type="presOf" srcId="{AF5869D0-D466-4DE5-88D4-2B9CF0005CA6}" destId="{E8562CD0-CBE1-4554-9D51-3D31E5F21286}" srcOrd="0" destOrd="1" presId="urn:microsoft.com/office/officeart/2005/8/layout/list1"/>
    <dgm:cxn modelId="{4001EDD0-51B3-4572-BDAD-EA4C1C3EDE4E}" srcId="{2A474929-7508-405C-B7D3-179A2F1922DC}" destId="{5B5EE962-B130-4709-9345-5EE733F26C4A}" srcOrd="2" destOrd="0" parTransId="{DEBCFA5B-8D29-43E6-ABD1-61B5131A16A1}" sibTransId="{556FD882-5F75-418A-85B4-96ECD1221646}"/>
    <dgm:cxn modelId="{3F74FC64-9A94-4300-8C1F-82DBA0158EF9}" srcId="{6BF3D1E4-82AF-4730-9C06-4EFD7B66ED2D}" destId="{2A474929-7508-405C-B7D3-179A2F1922DC}" srcOrd="0" destOrd="0" parTransId="{FB7E6F4D-C445-40EF-862C-865905C6E241}" sibTransId="{158F1FE0-56C9-4647-94F9-EA6D61C6725D}"/>
    <dgm:cxn modelId="{05E599BD-F8E8-42E2-8290-F3198DA5315A}" type="presOf" srcId="{2A474929-7508-405C-B7D3-179A2F1922DC}" destId="{3C9F1F38-035D-4189-BCEE-CFA5FA9FB7D3}" srcOrd="1" destOrd="0" presId="urn:microsoft.com/office/officeart/2005/8/layout/list1"/>
    <dgm:cxn modelId="{B81E7603-97D5-4732-9AC8-39EAEBF40E21}" type="presParOf" srcId="{8B9C2B4C-4ADB-453C-B433-A9920DF4E4AB}" destId="{981823A0-1167-4BBA-9CBB-8667F681739C}" srcOrd="0" destOrd="0" presId="urn:microsoft.com/office/officeart/2005/8/layout/list1"/>
    <dgm:cxn modelId="{0689CBA3-1423-4161-A060-D97D0CF53258}" type="presParOf" srcId="{981823A0-1167-4BBA-9CBB-8667F681739C}" destId="{7500D9B1-202C-49E8-AD45-56B94CA4F4EF}" srcOrd="0" destOrd="0" presId="urn:microsoft.com/office/officeart/2005/8/layout/list1"/>
    <dgm:cxn modelId="{8BF7BD3C-7DD3-490C-9FEE-F90336DB4705}" type="presParOf" srcId="{981823A0-1167-4BBA-9CBB-8667F681739C}" destId="{3C9F1F38-035D-4189-BCEE-CFA5FA9FB7D3}" srcOrd="1" destOrd="0" presId="urn:microsoft.com/office/officeart/2005/8/layout/list1"/>
    <dgm:cxn modelId="{97FD5BB4-B172-4DD0-8B64-14239A3605A6}" type="presParOf" srcId="{8B9C2B4C-4ADB-453C-B433-A9920DF4E4AB}" destId="{CE667A3E-62EA-4D11-AE93-D5CE8CAA61EC}" srcOrd="1" destOrd="0" presId="urn:microsoft.com/office/officeart/2005/8/layout/list1"/>
    <dgm:cxn modelId="{BD6A7962-42F8-468E-9E63-91EE67239CFE}" type="presParOf" srcId="{8B9C2B4C-4ADB-453C-B433-A9920DF4E4AB}" destId="{E8562CD0-CBE1-4554-9D51-3D31E5F2128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3FC9AF-CA15-4830-BD51-C8222BC2120F}" type="doc">
      <dgm:prSet loTypeId="urn:microsoft.com/office/officeart/2009/3/layout/DescendingProcess" loCatId="process" qsTypeId="urn:microsoft.com/office/officeart/2005/8/quickstyle/3d9" qsCatId="3D" csTypeId="urn:microsoft.com/office/officeart/2005/8/colors/accent1_2" csCatId="accent1" phldr="1"/>
      <dgm:spPr/>
    </dgm:pt>
    <dgm:pt modelId="{E6EA7077-D34B-4278-BDB7-587DC81CAF4B}">
      <dgm:prSet phldrT="[Text]"/>
      <dgm:spPr/>
      <dgm:t>
        <a:bodyPr/>
        <a:lstStyle/>
        <a:p>
          <a:r>
            <a:rPr lang="en-US" b="1" cap="none" spc="0" dirty="0" smtClean="0">
              <a:ln w="22225">
                <a:prstDash val="solid"/>
              </a:ln>
              <a:effectLst/>
            </a:rPr>
            <a:t>Gentile </a:t>
          </a:r>
          <a:r>
            <a:rPr lang="en-US" b="1" cap="none" spc="0" dirty="0" smtClean="0">
              <a:ln w="22225">
                <a:prstDash val="solid"/>
              </a:ln>
              <a:effectLst/>
            </a:rPr>
            <a:t>Age</a:t>
          </a:r>
          <a:endParaRPr lang="en-US" b="1" cap="none" spc="0" dirty="0">
            <a:ln w="22225">
              <a:prstDash val="solid"/>
            </a:ln>
            <a:effectLst/>
          </a:endParaRPr>
        </a:p>
      </dgm:t>
    </dgm:pt>
    <dgm:pt modelId="{81D16594-445D-4D6B-8A72-AA90C5399061}" type="parTrans" cxnId="{4F3AC63A-A2F6-4696-91FD-C32DBBBBD0F0}">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5E36EF7-007D-47D7-82FB-5942D651BB1D}" type="sibTrans" cxnId="{4F3AC63A-A2F6-4696-91FD-C32DBBBBD0F0}">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7485CAEF-5DC7-45F8-B4EF-B5267FC571EB}">
      <dgm:prSet phldrT="[Text]"/>
      <dgm:spPr/>
      <dgm:t>
        <a:bodyPr/>
        <a:lstStyle/>
        <a:p>
          <a:r>
            <a:rPr lang="en-US" b="1" cap="none" spc="0" dirty="0" smtClean="0">
              <a:ln w="22225">
                <a:noFill/>
                <a:prstDash val="solid"/>
              </a:ln>
              <a:noFill/>
              <a:effectLst/>
            </a:rPr>
            <a:t>Israel, Pt. 2</a:t>
          </a:r>
          <a:endParaRPr lang="en-US" b="1" cap="none" spc="0" dirty="0">
            <a:ln w="22225">
              <a:noFill/>
              <a:prstDash val="solid"/>
            </a:ln>
            <a:noFill/>
            <a:effectLst/>
          </a:endParaRPr>
        </a:p>
      </dgm:t>
    </dgm:pt>
    <dgm:pt modelId="{B07FCD6C-7A56-4FAF-9DEE-C3FEB037FDCC}" type="parTrans" cxnId="{D7AF7515-4328-4167-8099-68F2BC5F44B8}">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2940D5C1-C5FA-4508-91CD-35FA0EF0B864}" type="sibTrans" cxnId="{D7AF7515-4328-4167-8099-68F2BC5F44B8}">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BCB9226D-BA3E-458A-A165-EF01DC95A358}">
      <dgm:prSet phldrT="[Text]"/>
      <dgm:spPr/>
      <dgm:t>
        <a:bodyPr/>
        <a:lstStyle/>
        <a:p>
          <a:r>
            <a:rPr lang="en-US" b="1" cap="none" spc="0" dirty="0" smtClean="0">
              <a:ln w="22225">
                <a:prstDash val="solid"/>
              </a:ln>
              <a:effectLst/>
            </a:rPr>
            <a:t>God’s Throne</a:t>
          </a:r>
          <a:endParaRPr lang="en-US" b="1" cap="none" spc="0" dirty="0">
            <a:ln w="22225">
              <a:prstDash val="solid"/>
            </a:ln>
            <a:effectLst/>
          </a:endParaRPr>
        </a:p>
      </dgm:t>
    </dgm:pt>
    <dgm:pt modelId="{4467E623-2E09-4D48-885A-453BB524038A}" type="parTrans" cxnId="{8E75D266-67AE-4BDE-8487-E5A29C77F3FF}">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0A82D09-27EA-411A-BB3D-A49A4DE3BD32}" type="sibTrans" cxnId="{8E75D266-67AE-4BDE-8487-E5A29C77F3FF}">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0635ACA5-D5C5-47E8-A330-ACFD1354624A}">
      <dgm:prSet phldrT="[Text]"/>
      <dgm:spPr/>
      <dgm:t>
        <a:bodyPr/>
        <a:lstStyle/>
        <a:p>
          <a:r>
            <a:rPr lang="en-US" b="1" cap="none" spc="0" dirty="0" smtClean="0">
              <a:ln w="22225">
                <a:prstDash val="solid"/>
              </a:ln>
              <a:effectLst/>
            </a:rPr>
            <a:t>2000 </a:t>
          </a:r>
          <a:r>
            <a:rPr lang="en-US" b="1" cap="none" spc="0" dirty="0" smtClean="0">
              <a:ln w="22225">
                <a:prstDash val="solid"/>
              </a:ln>
              <a:effectLst/>
            </a:rPr>
            <a:t>(?) </a:t>
          </a:r>
          <a:r>
            <a:rPr lang="en-US" b="1" cap="none" spc="0" dirty="0" smtClean="0">
              <a:ln w="22225">
                <a:prstDash val="solid"/>
              </a:ln>
              <a:effectLst/>
            </a:rPr>
            <a:t>yrs.</a:t>
          </a:r>
          <a:endParaRPr lang="en-US" b="1" cap="none" spc="0" dirty="0">
            <a:ln w="22225">
              <a:prstDash val="solid"/>
            </a:ln>
            <a:effectLst/>
          </a:endParaRPr>
        </a:p>
      </dgm:t>
    </dgm:pt>
    <dgm:pt modelId="{D021B3D1-E7C4-45C0-B5BD-00DF1CEB0D7E}" type="parTrans" cxnId="{273E597D-80CF-4169-BE9E-39C77BA4F53A}">
      <dgm:prSet/>
      <dgm:spPr/>
      <dgm:t>
        <a:bodyPr/>
        <a:lstStyle/>
        <a:p>
          <a:endParaRPr lang="en-US"/>
        </a:p>
      </dgm:t>
    </dgm:pt>
    <dgm:pt modelId="{4ED38565-3F0D-4D5E-9F52-E404F2BE0695}" type="sibTrans" cxnId="{273E597D-80CF-4169-BE9E-39C77BA4F53A}">
      <dgm:prSet/>
      <dgm:spPr/>
      <dgm:t>
        <a:bodyPr/>
        <a:lstStyle/>
        <a:p>
          <a:endParaRPr lang="en-US"/>
        </a:p>
      </dgm:t>
    </dgm:pt>
    <dgm:pt modelId="{CF976D37-0BFB-490D-ABDC-06B3B227FECA}">
      <dgm:prSet phldrT="[Text]"/>
      <dgm:spPr/>
      <dgm:t>
        <a:bodyPr/>
        <a:lstStyle/>
        <a:p>
          <a:r>
            <a:rPr lang="en-US" b="1" cap="none" spc="0" dirty="0" smtClean="0">
              <a:ln w="22225">
                <a:prstDash val="solid"/>
              </a:ln>
              <a:effectLst/>
            </a:rPr>
            <a:t>“Have a seat”</a:t>
          </a:r>
          <a:endParaRPr lang="en-US" b="1" cap="none" spc="0" dirty="0">
            <a:ln w="22225">
              <a:prstDash val="solid"/>
            </a:ln>
            <a:effectLst/>
          </a:endParaRPr>
        </a:p>
      </dgm:t>
    </dgm:pt>
    <dgm:pt modelId="{9ED90E52-F51D-4B2C-9CF9-40BCB576F830}" type="parTrans" cxnId="{86E6EC49-CF3F-401D-AD28-3E4E5C69C991}">
      <dgm:prSet/>
      <dgm:spPr/>
      <dgm:t>
        <a:bodyPr/>
        <a:lstStyle/>
        <a:p>
          <a:endParaRPr lang="en-US"/>
        </a:p>
      </dgm:t>
    </dgm:pt>
    <dgm:pt modelId="{F28BE3A6-3B72-46C7-AF16-DB25F7F74554}" type="sibTrans" cxnId="{86E6EC49-CF3F-401D-AD28-3E4E5C69C991}">
      <dgm:prSet/>
      <dgm:spPr/>
      <dgm:t>
        <a:bodyPr/>
        <a:lstStyle/>
        <a:p>
          <a:endParaRPr lang="en-US"/>
        </a:p>
      </dgm:t>
    </dgm:pt>
    <dgm:pt modelId="{805EACD8-70E7-40C8-AAE7-7A1601E40C14}">
      <dgm:prSet phldrT="[Text]"/>
      <dgm:spPr/>
      <dgm:t>
        <a:bodyPr/>
        <a:lstStyle/>
        <a:p>
          <a:r>
            <a:rPr lang="en-US" b="1" cap="none" spc="0" dirty="0" smtClean="0">
              <a:ln w="22225">
                <a:noFill/>
                <a:prstDash val="solid"/>
              </a:ln>
              <a:noFill/>
              <a:effectLst/>
            </a:rPr>
            <a:t>7 yrs.</a:t>
          </a:r>
          <a:endParaRPr lang="en-US" b="1" cap="none" spc="0" dirty="0">
            <a:ln w="22225">
              <a:noFill/>
              <a:prstDash val="solid"/>
            </a:ln>
            <a:noFill/>
            <a:effectLst/>
          </a:endParaRPr>
        </a:p>
      </dgm:t>
    </dgm:pt>
    <dgm:pt modelId="{AC7245A7-9810-49D5-BCF4-5875E8B2B5B6}" type="parTrans" cxnId="{BD20D999-C19D-4C27-B186-D21C3FE8E04B}">
      <dgm:prSet/>
      <dgm:spPr/>
      <dgm:t>
        <a:bodyPr/>
        <a:lstStyle/>
        <a:p>
          <a:endParaRPr lang="en-US"/>
        </a:p>
      </dgm:t>
    </dgm:pt>
    <dgm:pt modelId="{24BAB257-F847-431C-B4F7-81C1E6BCB022}" type="sibTrans" cxnId="{BD20D999-C19D-4C27-B186-D21C3FE8E04B}">
      <dgm:prSet/>
      <dgm:spPr/>
      <dgm:t>
        <a:bodyPr/>
        <a:lstStyle/>
        <a:p>
          <a:endParaRPr lang="en-US"/>
        </a:p>
      </dgm:t>
    </dgm:pt>
    <dgm:pt modelId="{EB564FA5-AF3F-49A0-927D-07A508F44364}" type="pres">
      <dgm:prSet presAssocID="{183FC9AF-CA15-4830-BD51-C8222BC2120F}" presName="Name0" presStyleCnt="0">
        <dgm:presLayoutVars>
          <dgm:chMax val="7"/>
          <dgm:chPref val="5"/>
        </dgm:presLayoutVars>
      </dgm:prSet>
      <dgm:spPr/>
    </dgm:pt>
    <dgm:pt modelId="{B4D3B6EB-DF59-4473-A7DB-74F25FE25F70}" type="pres">
      <dgm:prSet presAssocID="{183FC9AF-CA15-4830-BD51-C8222BC2120F}" presName="arrowNode" presStyleLbl="node1" presStyleIdx="0" presStyleCnt="1"/>
      <dgm:spPr/>
    </dgm:pt>
    <dgm:pt modelId="{37952C58-F24B-4206-BC12-3E5478ACAE3B}" type="pres">
      <dgm:prSet presAssocID="{E6EA7077-D34B-4278-BDB7-587DC81CAF4B}" presName="txNode1" presStyleLbl="revTx" presStyleIdx="0" presStyleCnt="3">
        <dgm:presLayoutVars>
          <dgm:bulletEnabled val="1"/>
        </dgm:presLayoutVars>
      </dgm:prSet>
      <dgm:spPr/>
      <dgm:t>
        <a:bodyPr/>
        <a:lstStyle/>
        <a:p>
          <a:endParaRPr lang="en-US"/>
        </a:p>
      </dgm:t>
    </dgm:pt>
    <dgm:pt modelId="{43078895-F2A4-4C63-AA4D-AAE4EC646E76}" type="pres">
      <dgm:prSet presAssocID="{BCB9226D-BA3E-458A-A165-EF01DC95A358}" presName="txNode2" presStyleLbl="revTx" presStyleIdx="1" presStyleCnt="3">
        <dgm:presLayoutVars>
          <dgm:bulletEnabled val="1"/>
        </dgm:presLayoutVars>
      </dgm:prSet>
      <dgm:spPr/>
      <dgm:t>
        <a:bodyPr/>
        <a:lstStyle/>
        <a:p>
          <a:endParaRPr lang="en-US"/>
        </a:p>
      </dgm:t>
    </dgm:pt>
    <dgm:pt modelId="{D773BB51-F963-404F-8FA2-590AE5D40CAF}" type="pres">
      <dgm:prSet presAssocID="{F0A82D09-27EA-411A-BB3D-A49A4DE3BD32}" presName="dotNode2" presStyleCnt="0"/>
      <dgm:spPr/>
    </dgm:pt>
    <dgm:pt modelId="{9EFE0609-0D98-40F1-9D76-08935DCBFD0A}" type="pres">
      <dgm:prSet presAssocID="{F0A82D09-27EA-411A-BB3D-A49A4DE3BD32}" presName="dotRepeatNode" presStyleLbl="fgShp" presStyleIdx="0" presStyleCnt="1"/>
      <dgm:spPr/>
      <dgm:t>
        <a:bodyPr/>
        <a:lstStyle/>
        <a:p>
          <a:endParaRPr lang="en-US"/>
        </a:p>
      </dgm:t>
    </dgm:pt>
    <dgm:pt modelId="{72314208-8040-4DEC-B430-46CA0866F55C}" type="pres">
      <dgm:prSet presAssocID="{7485CAEF-5DC7-45F8-B4EF-B5267FC571EB}" presName="txNode3" presStyleLbl="revTx" presStyleIdx="2" presStyleCnt="3">
        <dgm:presLayoutVars>
          <dgm:bulletEnabled val="1"/>
        </dgm:presLayoutVars>
      </dgm:prSet>
      <dgm:spPr/>
      <dgm:t>
        <a:bodyPr/>
        <a:lstStyle/>
        <a:p>
          <a:endParaRPr lang="en-US"/>
        </a:p>
      </dgm:t>
    </dgm:pt>
  </dgm:ptLst>
  <dgm:cxnLst>
    <dgm:cxn modelId="{8E75D266-67AE-4BDE-8487-E5A29C77F3FF}" srcId="{183FC9AF-CA15-4830-BD51-C8222BC2120F}" destId="{BCB9226D-BA3E-458A-A165-EF01DC95A358}" srcOrd="1" destOrd="0" parTransId="{4467E623-2E09-4D48-885A-453BB524038A}" sibTransId="{F0A82D09-27EA-411A-BB3D-A49A4DE3BD32}"/>
    <dgm:cxn modelId="{28359139-AD95-4D02-B89F-5B61B3C6F13A}" type="presOf" srcId="{0635ACA5-D5C5-47E8-A330-ACFD1354624A}" destId="{37952C58-F24B-4206-BC12-3E5478ACAE3B}" srcOrd="0" destOrd="1" presId="urn:microsoft.com/office/officeart/2009/3/layout/DescendingProcess"/>
    <dgm:cxn modelId="{86E6EC49-CF3F-401D-AD28-3E4E5C69C991}" srcId="{BCB9226D-BA3E-458A-A165-EF01DC95A358}" destId="{CF976D37-0BFB-490D-ABDC-06B3B227FECA}" srcOrd="0" destOrd="0" parTransId="{9ED90E52-F51D-4B2C-9CF9-40BCB576F830}" sibTransId="{F28BE3A6-3B72-46C7-AF16-DB25F7F74554}"/>
    <dgm:cxn modelId="{138A396F-4B8F-4575-BB01-F4BF89056D5E}" type="presOf" srcId="{BCB9226D-BA3E-458A-A165-EF01DC95A358}" destId="{43078895-F2A4-4C63-AA4D-AAE4EC646E76}" srcOrd="0" destOrd="0" presId="urn:microsoft.com/office/officeart/2009/3/layout/DescendingProcess"/>
    <dgm:cxn modelId="{273E597D-80CF-4169-BE9E-39C77BA4F53A}" srcId="{E6EA7077-D34B-4278-BDB7-587DC81CAF4B}" destId="{0635ACA5-D5C5-47E8-A330-ACFD1354624A}" srcOrd="0" destOrd="0" parTransId="{D021B3D1-E7C4-45C0-B5BD-00DF1CEB0D7E}" sibTransId="{4ED38565-3F0D-4D5E-9F52-E404F2BE0695}"/>
    <dgm:cxn modelId="{BD20D999-C19D-4C27-B186-D21C3FE8E04B}" srcId="{7485CAEF-5DC7-45F8-B4EF-B5267FC571EB}" destId="{805EACD8-70E7-40C8-AAE7-7A1601E40C14}" srcOrd="0" destOrd="0" parTransId="{AC7245A7-9810-49D5-BCF4-5875E8B2B5B6}" sibTransId="{24BAB257-F847-431C-B4F7-81C1E6BCB022}"/>
    <dgm:cxn modelId="{13F8E007-B937-4AF3-A7E5-53A7FB109B45}" type="presOf" srcId="{CF976D37-0BFB-490D-ABDC-06B3B227FECA}" destId="{43078895-F2A4-4C63-AA4D-AAE4EC646E76}" srcOrd="0" destOrd="1" presId="urn:microsoft.com/office/officeart/2009/3/layout/DescendingProcess"/>
    <dgm:cxn modelId="{D7AF7515-4328-4167-8099-68F2BC5F44B8}" srcId="{183FC9AF-CA15-4830-BD51-C8222BC2120F}" destId="{7485CAEF-5DC7-45F8-B4EF-B5267FC571EB}" srcOrd="2" destOrd="0" parTransId="{B07FCD6C-7A56-4FAF-9DEE-C3FEB037FDCC}" sibTransId="{2940D5C1-C5FA-4508-91CD-35FA0EF0B864}"/>
    <dgm:cxn modelId="{55D7902A-51DC-4C88-A84B-B3EBCC5EB4D1}" type="presOf" srcId="{7485CAEF-5DC7-45F8-B4EF-B5267FC571EB}" destId="{72314208-8040-4DEC-B430-46CA0866F55C}" srcOrd="0" destOrd="0" presId="urn:microsoft.com/office/officeart/2009/3/layout/DescendingProcess"/>
    <dgm:cxn modelId="{B20CC297-E36C-4EA8-8F10-54FCD242B416}" type="presOf" srcId="{183FC9AF-CA15-4830-BD51-C8222BC2120F}" destId="{EB564FA5-AF3F-49A0-927D-07A508F44364}" srcOrd="0" destOrd="0" presId="urn:microsoft.com/office/officeart/2009/3/layout/DescendingProcess"/>
    <dgm:cxn modelId="{8B350725-97A7-49CB-9AE0-7019BA971974}" type="presOf" srcId="{F0A82D09-27EA-411A-BB3D-A49A4DE3BD32}" destId="{9EFE0609-0D98-40F1-9D76-08935DCBFD0A}" srcOrd="0" destOrd="0" presId="urn:microsoft.com/office/officeart/2009/3/layout/DescendingProcess"/>
    <dgm:cxn modelId="{D470BB13-3799-4D6C-97D7-EF667BC68AE3}" type="presOf" srcId="{805EACD8-70E7-40C8-AAE7-7A1601E40C14}" destId="{72314208-8040-4DEC-B430-46CA0866F55C}" srcOrd="0" destOrd="1" presId="urn:microsoft.com/office/officeart/2009/3/layout/DescendingProcess"/>
    <dgm:cxn modelId="{0E68B181-E304-4AF8-8EFF-5380834B89F3}" type="presOf" srcId="{E6EA7077-D34B-4278-BDB7-587DC81CAF4B}" destId="{37952C58-F24B-4206-BC12-3E5478ACAE3B}" srcOrd="0" destOrd="0" presId="urn:microsoft.com/office/officeart/2009/3/layout/DescendingProcess"/>
    <dgm:cxn modelId="{4F3AC63A-A2F6-4696-91FD-C32DBBBBD0F0}" srcId="{183FC9AF-CA15-4830-BD51-C8222BC2120F}" destId="{E6EA7077-D34B-4278-BDB7-587DC81CAF4B}" srcOrd="0" destOrd="0" parTransId="{81D16594-445D-4D6B-8A72-AA90C5399061}" sibTransId="{35E36EF7-007D-47D7-82FB-5942D651BB1D}"/>
    <dgm:cxn modelId="{ACE257E9-6595-487D-AEB9-DC9A694B4715}" type="presParOf" srcId="{EB564FA5-AF3F-49A0-927D-07A508F44364}" destId="{B4D3B6EB-DF59-4473-A7DB-74F25FE25F70}" srcOrd="0" destOrd="0" presId="urn:microsoft.com/office/officeart/2009/3/layout/DescendingProcess"/>
    <dgm:cxn modelId="{4D15A988-D52B-4678-B4B3-AB1E66D7FBFE}" type="presParOf" srcId="{EB564FA5-AF3F-49A0-927D-07A508F44364}" destId="{37952C58-F24B-4206-BC12-3E5478ACAE3B}" srcOrd="1" destOrd="0" presId="urn:microsoft.com/office/officeart/2009/3/layout/DescendingProcess"/>
    <dgm:cxn modelId="{B5CAB2B9-7D28-48E4-AB9C-55E411F0F191}" type="presParOf" srcId="{EB564FA5-AF3F-49A0-927D-07A508F44364}" destId="{43078895-F2A4-4C63-AA4D-AAE4EC646E76}" srcOrd="2" destOrd="0" presId="urn:microsoft.com/office/officeart/2009/3/layout/DescendingProcess"/>
    <dgm:cxn modelId="{12E54183-982F-42D9-8904-E4C954CE6965}" type="presParOf" srcId="{EB564FA5-AF3F-49A0-927D-07A508F44364}" destId="{D773BB51-F963-404F-8FA2-590AE5D40CAF}" srcOrd="3" destOrd="0" presId="urn:microsoft.com/office/officeart/2009/3/layout/DescendingProcess"/>
    <dgm:cxn modelId="{21D18D0D-B4CB-40A3-90EB-ED16DD8B5AA6}" type="presParOf" srcId="{D773BB51-F963-404F-8FA2-590AE5D40CAF}" destId="{9EFE0609-0D98-40F1-9D76-08935DCBFD0A}" srcOrd="0" destOrd="0" presId="urn:microsoft.com/office/officeart/2009/3/layout/DescendingProcess"/>
    <dgm:cxn modelId="{F3BF86BD-76C0-4825-A240-E42EC0520DEC}" type="presParOf" srcId="{EB564FA5-AF3F-49A0-927D-07A508F44364}" destId="{72314208-8040-4DEC-B430-46CA0866F55C}" srcOrd="4"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FC9AF-CA15-4830-BD51-C8222BC2120F}" type="doc">
      <dgm:prSet loTypeId="urn:microsoft.com/office/officeart/2009/3/layout/DescendingProcess" loCatId="process" qsTypeId="urn:microsoft.com/office/officeart/2005/8/quickstyle/3d9" qsCatId="3D" csTypeId="urn:microsoft.com/office/officeart/2005/8/colors/accent1_2" csCatId="accent1" phldr="1"/>
      <dgm:spPr/>
    </dgm:pt>
    <dgm:pt modelId="{E6EA7077-D34B-4278-BDB7-587DC81CAF4B}">
      <dgm:prSet phldrT="[Text]"/>
      <dgm:spPr/>
      <dgm:t>
        <a:bodyPr/>
        <a:lstStyle/>
        <a:p>
          <a:r>
            <a:rPr lang="en-US" b="1" cap="none" spc="0" dirty="0" smtClean="0">
              <a:ln w="22225">
                <a:prstDash val="solid"/>
              </a:ln>
              <a:effectLst/>
            </a:rPr>
            <a:t>Gentile </a:t>
          </a:r>
          <a:r>
            <a:rPr lang="en-US" b="1" cap="none" spc="0" dirty="0" smtClean="0">
              <a:ln w="22225">
                <a:prstDash val="solid"/>
              </a:ln>
              <a:effectLst/>
            </a:rPr>
            <a:t>Age</a:t>
          </a:r>
          <a:endParaRPr lang="en-US" b="1" cap="none" spc="0" dirty="0">
            <a:ln w="22225">
              <a:prstDash val="solid"/>
            </a:ln>
            <a:effectLst/>
          </a:endParaRPr>
        </a:p>
      </dgm:t>
    </dgm:pt>
    <dgm:pt modelId="{81D16594-445D-4D6B-8A72-AA90C5399061}" type="parTrans" cxnId="{4F3AC63A-A2F6-4696-91FD-C32DBBBBD0F0}">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5E36EF7-007D-47D7-82FB-5942D651BB1D}" type="sibTrans" cxnId="{4F3AC63A-A2F6-4696-91FD-C32DBBBBD0F0}">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7485CAEF-5DC7-45F8-B4EF-B5267FC571EB}">
      <dgm:prSet phldrT="[Text]"/>
      <dgm:spPr/>
      <dgm:t>
        <a:bodyPr/>
        <a:lstStyle/>
        <a:p>
          <a:r>
            <a:rPr lang="en-US" b="1" cap="none" spc="0" dirty="0" smtClean="0">
              <a:ln w="22225">
                <a:noFill/>
                <a:prstDash val="solid"/>
              </a:ln>
              <a:noFill/>
              <a:effectLst/>
            </a:rPr>
            <a:t>Israel, Pt. 2</a:t>
          </a:r>
          <a:endParaRPr lang="en-US" b="1" cap="none" spc="0" dirty="0">
            <a:ln w="22225">
              <a:noFill/>
              <a:prstDash val="solid"/>
            </a:ln>
            <a:noFill/>
            <a:effectLst/>
          </a:endParaRPr>
        </a:p>
      </dgm:t>
    </dgm:pt>
    <dgm:pt modelId="{B07FCD6C-7A56-4FAF-9DEE-C3FEB037FDCC}" type="parTrans" cxnId="{D7AF7515-4328-4167-8099-68F2BC5F44B8}">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2940D5C1-C5FA-4508-91CD-35FA0EF0B864}" type="sibTrans" cxnId="{D7AF7515-4328-4167-8099-68F2BC5F44B8}">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BCB9226D-BA3E-458A-A165-EF01DC95A358}">
      <dgm:prSet phldrT="[Text]"/>
      <dgm:spPr/>
      <dgm:t>
        <a:bodyPr/>
        <a:lstStyle/>
        <a:p>
          <a:r>
            <a:rPr lang="en-US" b="1" cap="none" spc="0" dirty="0" smtClean="0">
              <a:ln w="22225">
                <a:prstDash val="solid"/>
              </a:ln>
              <a:effectLst/>
            </a:rPr>
            <a:t>God’s Throne</a:t>
          </a:r>
          <a:endParaRPr lang="en-US" b="1" cap="none" spc="0" dirty="0">
            <a:ln w="22225">
              <a:prstDash val="solid"/>
            </a:ln>
            <a:effectLst/>
          </a:endParaRPr>
        </a:p>
      </dgm:t>
    </dgm:pt>
    <dgm:pt modelId="{4467E623-2E09-4D48-885A-453BB524038A}" type="parTrans" cxnId="{8E75D266-67AE-4BDE-8487-E5A29C77F3FF}">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0A82D09-27EA-411A-BB3D-A49A4DE3BD32}" type="sibTrans" cxnId="{8E75D266-67AE-4BDE-8487-E5A29C77F3FF}">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0635ACA5-D5C5-47E8-A330-ACFD1354624A}">
      <dgm:prSet phldrT="[Text]"/>
      <dgm:spPr/>
      <dgm:t>
        <a:bodyPr/>
        <a:lstStyle/>
        <a:p>
          <a:r>
            <a:rPr lang="en-US" b="1" cap="none" spc="0" dirty="0" smtClean="0">
              <a:ln w="22225">
                <a:prstDash val="solid"/>
              </a:ln>
              <a:effectLst/>
            </a:rPr>
            <a:t>2000 </a:t>
          </a:r>
          <a:r>
            <a:rPr lang="en-US" b="1" cap="none" spc="0" dirty="0" smtClean="0">
              <a:ln w="22225">
                <a:prstDash val="solid"/>
              </a:ln>
              <a:effectLst/>
            </a:rPr>
            <a:t>(?) </a:t>
          </a:r>
          <a:r>
            <a:rPr lang="en-US" b="1" cap="none" spc="0" dirty="0" smtClean="0">
              <a:ln w="22225">
                <a:prstDash val="solid"/>
              </a:ln>
              <a:effectLst/>
            </a:rPr>
            <a:t>yrs.</a:t>
          </a:r>
          <a:endParaRPr lang="en-US" b="1" cap="none" spc="0" dirty="0">
            <a:ln w="22225">
              <a:prstDash val="solid"/>
            </a:ln>
            <a:effectLst/>
          </a:endParaRPr>
        </a:p>
      </dgm:t>
    </dgm:pt>
    <dgm:pt modelId="{D021B3D1-E7C4-45C0-B5BD-00DF1CEB0D7E}" type="parTrans" cxnId="{273E597D-80CF-4169-BE9E-39C77BA4F53A}">
      <dgm:prSet/>
      <dgm:spPr/>
      <dgm:t>
        <a:bodyPr/>
        <a:lstStyle/>
        <a:p>
          <a:endParaRPr lang="en-US"/>
        </a:p>
      </dgm:t>
    </dgm:pt>
    <dgm:pt modelId="{4ED38565-3F0D-4D5E-9F52-E404F2BE0695}" type="sibTrans" cxnId="{273E597D-80CF-4169-BE9E-39C77BA4F53A}">
      <dgm:prSet/>
      <dgm:spPr/>
      <dgm:t>
        <a:bodyPr/>
        <a:lstStyle/>
        <a:p>
          <a:endParaRPr lang="en-US"/>
        </a:p>
      </dgm:t>
    </dgm:pt>
    <dgm:pt modelId="{CF976D37-0BFB-490D-ABDC-06B3B227FECA}">
      <dgm:prSet phldrT="[Text]"/>
      <dgm:spPr/>
      <dgm:t>
        <a:bodyPr/>
        <a:lstStyle/>
        <a:p>
          <a:r>
            <a:rPr lang="en-US" b="1" cap="none" spc="0" dirty="0" smtClean="0">
              <a:ln w="22225">
                <a:prstDash val="solid"/>
              </a:ln>
              <a:effectLst/>
            </a:rPr>
            <a:t>“Have a seat”</a:t>
          </a:r>
          <a:endParaRPr lang="en-US" b="1" cap="none" spc="0" dirty="0">
            <a:ln w="22225">
              <a:prstDash val="solid"/>
            </a:ln>
            <a:effectLst/>
          </a:endParaRPr>
        </a:p>
      </dgm:t>
    </dgm:pt>
    <dgm:pt modelId="{9ED90E52-F51D-4B2C-9CF9-40BCB576F830}" type="parTrans" cxnId="{86E6EC49-CF3F-401D-AD28-3E4E5C69C991}">
      <dgm:prSet/>
      <dgm:spPr/>
      <dgm:t>
        <a:bodyPr/>
        <a:lstStyle/>
        <a:p>
          <a:endParaRPr lang="en-US"/>
        </a:p>
      </dgm:t>
    </dgm:pt>
    <dgm:pt modelId="{F28BE3A6-3B72-46C7-AF16-DB25F7F74554}" type="sibTrans" cxnId="{86E6EC49-CF3F-401D-AD28-3E4E5C69C991}">
      <dgm:prSet/>
      <dgm:spPr/>
      <dgm:t>
        <a:bodyPr/>
        <a:lstStyle/>
        <a:p>
          <a:endParaRPr lang="en-US"/>
        </a:p>
      </dgm:t>
    </dgm:pt>
    <dgm:pt modelId="{805EACD8-70E7-40C8-AAE7-7A1601E40C14}">
      <dgm:prSet phldrT="[Text]"/>
      <dgm:spPr/>
      <dgm:t>
        <a:bodyPr/>
        <a:lstStyle/>
        <a:p>
          <a:r>
            <a:rPr lang="en-US" b="1" cap="none" spc="0" dirty="0" smtClean="0">
              <a:ln w="22225">
                <a:noFill/>
                <a:prstDash val="solid"/>
              </a:ln>
              <a:noFill/>
              <a:effectLst/>
            </a:rPr>
            <a:t>7 yrs.</a:t>
          </a:r>
          <a:endParaRPr lang="en-US" b="1" cap="none" spc="0" dirty="0">
            <a:ln w="22225">
              <a:noFill/>
              <a:prstDash val="solid"/>
            </a:ln>
            <a:noFill/>
            <a:effectLst/>
          </a:endParaRPr>
        </a:p>
      </dgm:t>
    </dgm:pt>
    <dgm:pt modelId="{AC7245A7-9810-49D5-BCF4-5875E8B2B5B6}" type="parTrans" cxnId="{BD20D999-C19D-4C27-B186-D21C3FE8E04B}">
      <dgm:prSet/>
      <dgm:spPr/>
      <dgm:t>
        <a:bodyPr/>
        <a:lstStyle/>
        <a:p>
          <a:endParaRPr lang="en-US"/>
        </a:p>
      </dgm:t>
    </dgm:pt>
    <dgm:pt modelId="{24BAB257-F847-431C-B4F7-81C1E6BCB022}" type="sibTrans" cxnId="{BD20D999-C19D-4C27-B186-D21C3FE8E04B}">
      <dgm:prSet/>
      <dgm:spPr/>
      <dgm:t>
        <a:bodyPr/>
        <a:lstStyle/>
        <a:p>
          <a:endParaRPr lang="en-US"/>
        </a:p>
      </dgm:t>
    </dgm:pt>
    <dgm:pt modelId="{EB564FA5-AF3F-49A0-927D-07A508F44364}" type="pres">
      <dgm:prSet presAssocID="{183FC9AF-CA15-4830-BD51-C8222BC2120F}" presName="Name0" presStyleCnt="0">
        <dgm:presLayoutVars>
          <dgm:chMax val="7"/>
          <dgm:chPref val="5"/>
        </dgm:presLayoutVars>
      </dgm:prSet>
      <dgm:spPr/>
    </dgm:pt>
    <dgm:pt modelId="{B4D3B6EB-DF59-4473-A7DB-74F25FE25F70}" type="pres">
      <dgm:prSet presAssocID="{183FC9AF-CA15-4830-BD51-C8222BC2120F}" presName="arrowNode" presStyleLbl="node1" presStyleIdx="0" presStyleCnt="1"/>
      <dgm:spPr/>
    </dgm:pt>
    <dgm:pt modelId="{37952C58-F24B-4206-BC12-3E5478ACAE3B}" type="pres">
      <dgm:prSet presAssocID="{E6EA7077-D34B-4278-BDB7-587DC81CAF4B}" presName="txNode1" presStyleLbl="revTx" presStyleIdx="0" presStyleCnt="3">
        <dgm:presLayoutVars>
          <dgm:bulletEnabled val="1"/>
        </dgm:presLayoutVars>
      </dgm:prSet>
      <dgm:spPr/>
      <dgm:t>
        <a:bodyPr/>
        <a:lstStyle/>
        <a:p>
          <a:endParaRPr lang="en-US"/>
        </a:p>
      </dgm:t>
    </dgm:pt>
    <dgm:pt modelId="{43078895-F2A4-4C63-AA4D-AAE4EC646E76}" type="pres">
      <dgm:prSet presAssocID="{BCB9226D-BA3E-458A-A165-EF01DC95A358}" presName="txNode2" presStyleLbl="revTx" presStyleIdx="1" presStyleCnt="3">
        <dgm:presLayoutVars>
          <dgm:bulletEnabled val="1"/>
        </dgm:presLayoutVars>
      </dgm:prSet>
      <dgm:spPr/>
      <dgm:t>
        <a:bodyPr/>
        <a:lstStyle/>
        <a:p>
          <a:endParaRPr lang="en-US"/>
        </a:p>
      </dgm:t>
    </dgm:pt>
    <dgm:pt modelId="{D773BB51-F963-404F-8FA2-590AE5D40CAF}" type="pres">
      <dgm:prSet presAssocID="{F0A82D09-27EA-411A-BB3D-A49A4DE3BD32}" presName="dotNode2" presStyleCnt="0"/>
      <dgm:spPr/>
    </dgm:pt>
    <dgm:pt modelId="{9EFE0609-0D98-40F1-9D76-08935DCBFD0A}" type="pres">
      <dgm:prSet presAssocID="{F0A82D09-27EA-411A-BB3D-A49A4DE3BD32}" presName="dotRepeatNode" presStyleLbl="fgShp" presStyleIdx="0" presStyleCnt="1"/>
      <dgm:spPr/>
      <dgm:t>
        <a:bodyPr/>
        <a:lstStyle/>
        <a:p>
          <a:endParaRPr lang="en-US"/>
        </a:p>
      </dgm:t>
    </dgm:pt>
    <dgm:pt modelId="{72314208-8040-4DEC-B430-46CA0866F55C}" type="pres">
      <dgm:prSet presAssocID="{7485CAEF-5DC7-45F8-B4EF-B5267FC571EB}" presName="txNode3" presStyleLbl="revTx" presStyleIdx="2" presStyleCnt="3">
        <dgm:presLayoutVars>
          <dgm:bulletEnabled val="1"/>
        </dgm:presLayoutVars>
      </dgm:prSet>
      <dgm:spPr/>
      <dgm:t>
        <a:bodyPr/>
        <a:lstStyle/>
        <a:p>
          <a:endParaRPr lang="en-US"/>
        </a:p>
      </dgm:t>
    </dgm:pt>
  </dgm:ptLst>
  <dgm:cxnLst>
    <dgm:cxn modelId="{8E75D266-67AE-4BDE-8487-E5A29C77F3FF}" srcId="{183FC9AF-CA15-4830-BD51-C8222BC2120F}" destId="{BCB9226D-BA3E-458A-A165-EF01DC95A358}" srcOrd="1" destOrd="0" parTransId="{4467E623-2E09-4D48-885A-453BB524038A}" sibTransId="{F0A82D09-27EA-411A-BB3D-A49A4DE3BD32}"/>
    <dgm:cxn modelId="{28359139-AD95-4D02-B89F-5B61B3C6F13A}" type="presOf" srcId="{0635ACA5-D5C5-47E8-A330-ACFD1354624A}" destId="{37952C58-F24B-4206-BC12-3E5478ACAE3B}" srcOrd="0" destOrd="1" presId="urn:microsoft.com/office/officeart/2009/3/layout/DescendingProcess"/>
    <dgm:cxn modelId="{86E6EC49-CF3F-401D-AD28-3E4E5C69C991}" srcId="{BCB9226D-BA3E-458A-A165-EF01DC95A358}" destId="{CF976D37-0BFB-490D-ABDC-06B3B227FECA}" srcOrd="0" destOrd="0" parTransId="{9ED90E52-F51D-4B2C-9CF9-40BCB576F830}" sibTransId="{F28BE3A6-3B72-46C7-AF16-DB25F7F74554}"/>
    <dgm:cxn modelId="{138A396F-4B8F-4575-BB01-F4BF89056D5E}" type="presOf" srcId="{BCB9226D-BA3E-458A-A165-EF01DC95A358}" destId="{43078895-F2A4-4C63-AA4D-AAE4EC646E76}" srcOrd="0" destOrd="0" presId="urn:microsoft.com/office/officeart/2009/3/layout/DescendingProcess"/>
    <dgm:cxn modelId="{273E597D-80CF-4169-BE9E-39C77BA4F53A}" srcId="{E6EA7077-D34B-4278-BDB7-587DC81CAF4B}" destId="{0635ACA5-D5C5-47E8-A330-ACFD1354624A}" srcOrd="0" destOrd="0" parTransId="{D021B3D1-E7C4-45C0-B5BD-00DF1CEB0D7E}" sibTransId="{4ED38565-3F0D-4D5E-9F52-E404F2BE0695}"/>
    <dgm:cxn modelId="{BD20D999-C19D-4C27-B186-D21C3FE8E04B}" srcId="{7485CAEF-5DC7-45F8-B4EF-B5267FC571EB}" destId="{805EACD8-70E7-40C8-AAE7-7A1601E40C14}" srcOrd="0" destOrd="0" parTransId="{AC7245A7-9810-49D5-BCF4-5875E8B2B5B6}" sibTransId="{24BAB257-F847-431C-B4F7-81C1E6BCB022}"/>
    <dgm:cxn modelId="{13F8E007-B937-4AF3-A7E5-53A7FB109B45}" type="presOf" srcId="{CF976D37-0BFB-490D-ABDC-06B3B227FECA}" destId="{43078895-F2A4-4C63-AA4D-AAE4EC646E76}" srcOrd="0" destOrd="1" presId="urn:microsoft.com/office/officeart/2009/3/layout/DescendingProcess"/>
    <dgm:cxn modelId="{D7AF7515-4328-4167-8099-68F2BC5F44B8}" srcId="{183FC9AF-CA15-4830-BD51-C8222BC2120F}" destId="{7485CAEF-5DC7-45F8-B4EF-B5267FC571EB}" srcOrd="2" destOrd="0" parTransId="{B07FCD6C-7A56-4FAF-9DEE-C3FEB037FDCC}" sibTransId="{2940D5C1-C5FA-4508-91CD-35FA0EF0B864}"/>
    <dgm:cxn modelId="{55D7902A-51DC-4C88-A84B-B3EBCC5EB4D1}" type="presOf" srcId="{7485CAEF-5DC7-45F8-B4EF-B5267FC571EB}" destId="{72314208-8040-4DEC-B430-46CA0866F55C}" srcOrd="0" destOrd="0" presId="urn:microsoft.com/office/officeart/2009/3/layout/DescendingProcess"/>
    <dgm:cxn modelId="{B20CC297-E36C-4EA8-8F10-54FCD242B416}" type="presOf" srcId="{183FC9AF-CA15-4830-BD51-C8222BC2120F}" destId="{EB564FA5-AF3F-49A0-927D-07A508F44364}" srcOrd="0" destOrd="0" presId="urn:microsoft.com/office/officeart/2009/3/layout/DescendingProcess"/>
    <dgm:cxn modelId="{8B350725-97A7-49CB-9AE0-7019BA971974}" type="presOf" srcId="{F0A82D09-27EA-411A-BB3D-A49A4DE3BD32}" destId="{9EFE0609-0D98-40F1-9D76-08935DCBFD0A}" srcOrd="0" destOrd="0" presId="urn:microsoft.com/office/officeart/2009/3/layout/DescendingProcess"/>
    <dgm:cxn modelId="{D470BB13-3799-4D6C-97D7-EF667BC68AE3}" type="presOf" srcId="{805EACD8-70E7-40C8-AAE7-7A1601E40C14}" destId="{72314208-8040-4DEC-B430-46CA0866F55C}" srcOrd="0" destOrd="1" presId="urn:microsoft.com/office/officeart/2009/3/layout/DescendingProcess"/>
    <dgm:cxn modelId="{0E68B181-E304-4AF8-8EFF-5380834B89F3}" type="presOf" srcId="{E6EA7077-D34B-4278-BDB7-587DC81CAF4B}" destId="{37952C58-F24B-4206-BC12-3E5478ACAE3B}" srcOrd="0" destOrd="0" presId="urn:microsoft.com/office/officeart/2009/3/layout/DescendingProcess"/>
    <dgm:cxn modelId="{4F3AC63A-A2F6-4696-91FD-C32DBBBBD0F0}" srcId="{183FC9AF-CA15-4830-BD51-C8222BC2120F}" destId="{E6EA7077-D34B-4278-BDB7-587DC81CAF4B}" srcOrd="0" destOrd="0" parTransId="{81D16594-445D-4D6B-8A72-AA90C5399061}" sibTransId="{35E36EF7-007D-47D7-82FB-5942D651BB1D}"/>
    <dgm:cxn modelId="{ACE257E9-6595-487D-AEB9-DC9A694B4715}" type="presParOf" srcId="{EB564FA5-AF3F-49A0-927D-07A508F44364}" destId="{B4D3B6EB-DF59-4473-A7DB-74F25FE25F70}" srcOrd="0" destOrd="0" presId="urn:microsoft.com/office/officeart/2009/3/layout/DescendingProcess"/>
    <dgm:cxn modelId="{4D15A988-D52B-4678-B4B3-AB1E66D7FBFE}" type="presParOf" srcId="{EB564FA5-AF3F-49A0-927D-07A508F44364}" destId="{37952C58-F24B-4206-BC12-3E5478ACAE3B}" srcOrd="1" destOrd="0" presId="urn:microsoft.com/office/officeart/2009/3/layout/DescendingProcess"/>
    <dgm:cxn modelId="{B5CAB2B9-7D28-48E4-AB9C-55E411F0F191}" type="presParOf" srcId="{EB564FA5-AF3F-49A0-927D-07A508F44364}" destId="{43078895-F2A4-4C63-AA4D-AAE4EC646E76}" srcOrd="2" destOrd="0" presId="urn:microsoft.com/office/officeart/2009/3/layout/DescendingProcess"/>
    <dgm:cxn modelId="{12E54183-982F-42D9-8904-E4C954CE6965}" type="presParOf" srcId="{EB564FA5-AF3F-49A0-927D-07A508F44364}" destId="{D773BB51-F963-404F-8FA2-590AE5D40CAF}" srcOrd="3" destOrd="0" presId="urn:microsoft.com/office/officeart/2009/3/layout/DescendingProcess"/>
    <dgm:cxn modelId="{21D18D0D-B4CB-40A3-90EB-ED16DD8B5AA6}" type="presParOf" srcId="{D773BB51-F963-404F-8FA2-590AE5D40CAF}" destId="{9EFE0609-0D98-40F1-9D76-08935DCBFD0A}" srcOrd="0" destOrd="0" presId="urn:microsoft.com/office/officeart/2009/3/layout/DescendingProcess"/>
    <dgm:cxn modelId="{F3BF86BD-76C0-4825-A240-E42EC0520DEC}" type="presParOf" srcId="{EB564FA5-AF3F-49A0-927D-07A508F44364}" destId="{72314208-8040-4DEC-B430-46CA0866F55C}" srcOrd="4"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6FB15A-F849-4881-9D81-75DD6E58DB1C}" type="doc">
      <dgm:prSet loTypeId="urn:diagrams.loki3.com/BracketList" loCatId="list" qsTypeId="urn:microsoft.com/office/officeart/2005/8/quickstyle/3d4" qsCatId="3D" csTypeId="urn:microsoft.com/office/officeart/2005/8/colors/colorful4" csCatId="colorful" phldr="1"/>
      <dgm:spPr/>
      <dgm:t>
        <a:bodyPr/>
        <a:lstStyle/>
        <a:p>
          <a:endParaRPr lang="en-US"/>
        </a:p>
      </dgm:t>
    </dgm:pt>
    <dgm:pt modelId="{203873E6-57F5-42D8-A92C-9E6A6BBFE90B}">
      <dgm:prSet phldrT="[Text]"/>
      <dgm:spPr/>
      <dgm:t>
        <a:bodyPr/>
        <a:lstStyle/>
        <a:p>
          <a:r>
            <a:rPr lang="en-US"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Hi Value Life</a:t>
          </a:r>
          <a:endParaRPr 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gm:t>
    </dgm:pt>
    <dgm:pt modelId="{C2D30B4E-5947-4976-86E4-0BB3AF554B4B}" type="parTrans" cxnId="{09DAAE05-2280-488B-B2B6-D880A4DAE230}">
      <dgm:prSet/>
      <dgm:spPr/>
      <dgm:t>
        <a:bodyPr/>
        <a:lstStyle/>
        <a:p>
          <a:endParaRPr lang="en-US"/>
        </a:p>
      </dgm:t>
    </dgm:pt>
    <dgm:pt modelId="{58DCDA77-DF8F-46D1-903F-23AC6FDF7E88}" type="sibTrans" cxnId="{09DAAE05-2280-488B-B2B6-D880A4DAE230}">
      <dgm:prSet/>
      <dgm:spPr/>
      <dgm:t>
        <a:bodyPr/>
        <a:lstStyle/>
        <a:p>
          <a:endParaRPr lang="en-US"/>
        </a:p>
      </dgm:t>
    </dgm:pt>
    <dgm:pt modelId="{C06641C1-669A-436D-8259-66A69347A1B0}">
      <dgm:prSet phldrT="[Text]"/>
      <dgm:spPr/>
      <dgm:t>
        <a:bodyPr/>
        <a:lstStyle/>
        <a:p>
          <a:r>
            <a:rPr lang="en-US" i="1" dirty="0" smtClean="0"/>
            <a:t>1 Cor. 4:1-2</a:t>
          </a:r>
          <a:r>
            <a:rPr lang="en-US" dirty="0" smtClean="0"/>
            <a:t> This is how one should regard us, as servants of Christ and stewards of the mysteries of God.  </a:t>
          </a:r>
          <a:endParaRPr lang="en-US" dirty="0"/>
        </a:p>
      </dgm:t>
    </dgm:pt>
    <dgm:pt modelId="{81EFF733-828C-4C05-B625-D13CA831102A}" type="parTrans" cxnId="{000DAF88-0B3E-43D7-B1F3-E7D530DC090A}">
      <dgm:prSet/>
      <dgm:spPr/>
      <dgm:t>
        <a:bodyPr/>
        <a:lstStyle/>
        <a:p>
          <a:endParaRPr lang="en-US"/>
        </a:p>
      </dgm:t>
    </dgm:pt>
    <dgm:pt modelId="{0FC2BF7C-4668-4BA6-9AB5-DD7D2E63D24E}" type="sibTrans" cxnId="{000DAF88-0B3E-43D7-B1F3-E7D530DC090A}">
      <dgm:prSet/>
      <dgm:spPr/>
      <dgm:t>
        <a:bodyPr/>
        <a:lstStyle/>
        <a:p>
          <a:endParaRPr lang="en-US"/>
        </a:p>
      </dgm:t>
    </dgm:pt>
    <dgm:pt modelId="{B2ED0AA7-BCCA-4869-AF3F-B4F4426E435A}">
      <dgm:prSet phldrT="[Text]"/>
      <dgm:spPr/>
      <dgm:t>
        <a:bodyPr/>
        <a:lstStyle/>
        <a:p>
          <a:r>
            <a:rPr lang="en-US" smtClean="0"/>
            <a:t>Moreover</a:t>
          </a:r>
          <a:r>
            <a:rPr lang="en-US" dirty="0" smtClean="0"/>
            <a:t>, it is required of stewards that they be found faithful. </a:t>
          </a:r>
          <a:endParaRPr lang="en-US" dirty="0"/>
        </a:p>
      </dgm:t>
    </dgm:pt>
    <dgm:pt modelId="{02D5180A-BDB5-4CDF-81D0-A492E3401AFE}" type="parTrans" cxnId="{8ED107B3-65E6-4115-8EA9-31375CFCAEE8}">
      <dgm:prSet/>
      <dgm:spPr/>
      <dgm:t>
        <a:bodyPr/>
        <a:lstStyle/>
        <a:p>
          <a:endParaRPr lang="en-US"/>
        </a:p>
      </dgm:t>
    </dgm:pt>
    <dgm:pt modelId="{06CD3AB9-94A1-4D6B-B997-C7B7BB056BD3}" type="sibTrans" cxnId="{8ED107B3-65E6-4115-8EA9-31375CFCAEE8}">
      <dgm:prSet/>
      <dgm:spPr/>
      <dgm:t>
        <a:bodyPr/>
        <a:lstStyle/>
        <a:p>
          <a:endParaRPr lang="en-US"/>
        </a:p>
      </dgm:t>
    </dgm:pt>
    <dgm:pt modelId="{68C159D7-31CC-4B9C-85AD-31025FE02D7B}" type="pres">
      <dgm:prSet presAssocID="{056FB15A-F849-4881-9D81-75DD6E58DB1C}" presName="Name0" presStyleCnt="0">
        <dgm:presLayoutVars>
          <dgm:dir/>
          <dgm:animLvl val="lvl"/>
          <dgm:resizeHandles val="exact"/>
        </dgm:presLayoutVars>
      </dgm:prSet>
      <dgm:spPr/>
    </dgm:pt>
    <dgm:pt modelId="{EE6E8E73-D333-4D23-B591-D7CF42A9678E}" type="pres">
      <dgm:prSet presAssocID="{203873E6-57F5-42D8-A92C-9E6A6BBFE90B}" presName="linNode" presStyleCnt="0"/>
      <dgm:spPr/>
    </dgm:pt>
    <dgm:pt modelId="{5F6BD904-2908-43DC-9469-ED2D6283BC99}" type="pres">
      <dgm:prSet presAssocID="{203873E6-57F5-42D8-A92C-9E6A6BBFE90B}" presName="parTx" presStyleLbl="revTx" presStyleIdx="0" presStyleCnt="1">
        <dgm:presLayoutVars>
          <dgm:chMax val="1"/>
          <dgm:bulletEnabled val="1"/>
        </dgm:presLayoutVars>
      </dgm:prSet>
      <dgm:spPr/>
    </dgm:pt>
    <dgm:pt modelId="{1D585A81-0AC6-4FDE-BB0E-BE99575215AE}" type="pres">
      <dgm:prSet presAssocID="{203873E6-57F5-42D8-A92C-9E6A6BBFE90B}" presName="bracket" presStyleLbl="parChTrans1D1" presStyleIdx="0" presStyleCnt="1"/>
      <dgm:spPr/>
    </dgm:pt>
    <dgm:pt modelId="{B4F0E068-E310-457E-ACD7-018F27876A54}" type="pres">
      <dgm:prSet presAssocID="{203873E6-57F5-42D8-A92C-9E6A6BBFE90B}" presName="spH" presStyleCnt="0"/>
      <dgm:spPr/>
    </dgm:pt>
    <dgm:pt modelId="{93BC7DDF-9254-4A49-9E19-B5AC218B7A60}" type="pres">
      <dgm:prSet presAssocID="{203873E6-57F5-42D8-A92C-9E6A6BBFE90B}" presName="desTx" presStyleLbl="node1" presStyleIdx="0" presStyleCnt="1">
        <dgm:presLayoutVars>
          <dgm:bulletEnabled val="1"/>
        </dgm:presLayoutVars>
      </dgm:prSet>
      <dgm:spPr/>
      <dgm:t>
        <a:bodyPr/>
        <a:lstStyle/>
        <a:p>
          <a:endParaRPr lang="en-US"/>
        </a:p>
      </dgm:t>
    </dgm:pt>
  </dgm:ptLst>
  <dgm:cxnLst>
    <dgm:cxn modelId="{18DA93B9-DC2F-481C-9826-8D00EA52A094}" type="presOf" srcId="{203873E6-57F5-42D8-A92C-9E6A6BBFE90B}" destId="{5F6BD904-2908-43DC-9469-ED2D6283BC99}" srcOrd="0" destOrd="0" presId="urn:diagrams.loki3.com/BracketList"/>
    <dgm:cxn modelId="{D8244D28-998A-48A9-81F4-2AAD03CDA754}" type="presOf" srcId="{C06641C1-669A-436D-8259-66A69347A1B0}" destId="{93BC7DDF-9254-4A49-9E19-B5AC218B7A60}" srcOrd="0" destOrd="0" presId="urn:diagrams.loki3.com/BracketList"/>
    <dgm:cxn modelId="{09DAAE05-2280-488B-B2B6-D880A4DAE230}" srcId="{056FB15A-F849-4881-9D81-75DD6E58DB1C}" destId="{203873E6-57F5-42D8-A92C-9E6A6BBFE90B}" srcOrd="0" destOrd="0" parTransId="{C2D30B4E-5947-4976-86E4-0BB3AF554B4B}" sibTransId="{58DCDA77-DF8F-46D1-903F-23AC6FDF7E88}"/>
    <dgm:cxn modelId="{D2EEB40D-D0A8-4C76-AB60-1C7EA8C78053}" type="presOf" srcId="{B2ED0AA7-BCCA-4869-AF3F-B4F4426E435A}" destId="{93BC7DDF-9254-4A49-9E19-B5AC218B7A60}" srcOrd="0" destOrd="1" presId="urn:diagrams.loki3.com/BracketList"/>
    <dgm:cxn modelId="{000DAF88-0B3E-43D7-B1F3-E7D530DC090A}" srcId="{203873E6-57F5-42D8-A92C-9E6A6BBFE90B}" destId="{C06641C1-669A-436D-8259-66A69347A1B0}" srcOrd="0" destOrd="0" parTransId="{81EFF733-828C-4C05-B625-D13CA831102A}" sibTransId="{0FC2BF7C-4668-4BA6-9AB5-DD7D2E63D24E}"/>
    <dgm:cxn modelId="{8ED107B3-65E6-4115-8EA9-31375CFCAEE8}" srcId="{203873E6-57F5-42D8-A92C-9E6A6BBFE90B}" destId="{B2ED0AA7-BCCA-4869-AF3F-B4F4426E435A}" srcOrd="1" destOrd="0" parTransId="{02D5180A-BDB5-4CDF-81D0-A492E3401AFE}" sibTransId="{06CD3AB9-94A1-4D6B-B997-C7B7BB056BD3}"/>
    <dgm:cxn modelId="{1D411E3B-0E46-4A17-A11F-15875BF376C1}" type="presOf" srcId="{056FB15A-F849-4881-9D81-75DD6E58DB1C}" destId="{68C159D7-31CC-4B9C-85AD-31025FE02D7B}" srcOrd="0" destOrd="0" presId="urn:diagrams.loki3.com/BracketList"/>
    <dgm:cxn modelId="{FA90D56D-FE69-4F8E-A83B-33D567781B51}" type="presParOf" srcId="{68C159D7-31CC-4B9C-85AD-31025FE02D7B}" destId="{EE6E8E73-D333-4D23-B591-D7CF42A9678E}" srcOrd="0" destOrd="0" presId="urn:diagrams.loki3.com/BracketList"/>
    <dgm:cxn modelId="{84957C88-BE3A-4B5F-B25C-6065A37B3AA0}" type="presParOf" srcId="{EE6E8E73-D333-4D23-B591-D7CF42A9678E}" destId="{5F6BD904-2908-43DC-9469-ED2D6283BC99}" srcOrd="0" destOrd="0" presId="urn:diagrams.loki3.com/BracketList"/>
    <dgm:cxn modelId="{4E8A58DF-567C-46E2-BCB0-FD6819430956}" type="presParOf" srcId="{EE6E8E73-D333-4D23-B591-D7CF42A9678E}" destId="{1D585A81-0AC6-4FDE-BB0E-BE99575215AE}" srcOrd="1" destOrd="0" presId="urn:diagrams.loki3.com/BracketList"/>
    <dgm:cxn modelId="{965619CF-C6F9-4A13-B99B-B78C5D8FB8A5}" type="presParOf" srcId="{EE6E8E73-D333-4D23-B591-D7CF42A9678E}" destId="{B4F0E068-E310-457E-ACD7-018F27876A54}" srcOrd="2" destOrd="0" presId="urn:diagrams.loki3.com/BracketList"/>
    <dgm:cxn modelId="{43A5965F-5023-482F-A546-38E8241A44BB}" type="presParOf" srcId="{EE6E8E73-D333-4D23-B591-D7CF42A9678E}" destId="{93BC7DDF-9254-4A49-9E19-B5AC218B7A60}" srcOrd="3" destOrd="0" presId="urn:diagrams.loki3.com/Bracket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3FC9AF-CA15-4830-BD51-C8222BC2120F}" type="doc">
      <dgm:prSet loTypeId="urn:microsoft.com/office/officeart/2009/3/layout/DescendingProcess" loCatId="process" qsTypeId="urn:microsoft.com/office/officeart/2005/8/quickstyle/3d9" qsCatId="3D" csTypeId="urn:microsoft.com/office/officeart/2005/8/colors/accent1_2" csCatId="accent1" phldr="1"/>
      <dgm:spPr/>
    </dgm:pt>
    <dgm:pt modelId="{E6EA7077-D34B-4278-BDB7-587DC81CAF4B}">
      <dgm:prSet phldrT="[Text]"/>
      <dgm:spPr/>
      <dgm:t>
        <a:bodyPr/>
        <a:lstStyle/>
        <a:p>
          <a:r>
            <a:rPr lang="en-US" b="1" cap="none" spc="0" dirty="0" smtClean="0">
              <a:ln w="22225">
                <a:prstDash val="solid"/>
              </a:ln>
              <a:effectLst/>
            </a:rPr>
            <a:t>Gentile </a:t>
          </a:r>
          <a:r>
            <a:rPr lang="en-US" b="1" cap="none" spc="0" dirty="0" smtClean="0">
              <a:ln w="22225">
                <a:prstDash val="solid"/>
              </a:ln>
              <a:effectLst/>
            </a:rPr>
            <a:t>Age</a:t>
          </a:r>
          <a:endParaRPr lang="en-US" b="1" cap="none" spc="0" dirty="0">
            <a:ln w="22225">
              <a:prstDash val="solid"/>
            </a:ln>
            <a:effectLst/>
          </a:endParaRPr>
        </a:p>
      </dgm:t>
    </dgm:pt>
    <dgm:pt modelId="{81D16594-445D-4D6B-8A72-AA90C5399061}" type="parTrans" cxnId="{4F3AC63A-A2F6-4696-91FD-C32DBBBBD0F0}">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5E36EF7-007D-47D7-82FB-5942D651BB1D}" type="sibTrans" cxnId="{4F3AC63A-A2F6-4696-91FD-C32DBBBBD0F0}">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7485CAEF-5DC7-45F8-B4EF-B5267FC571EB}">
      <dgm:prSet phldrT="[Text]"/>
      <dgm:spPr/>
      <dgm:t>
        <a:bodyPr/>
        <a:lstStyle/>
        <a:p>
          <a:r>
            <a:rPr lang="en-US" b="1" cap="none" spc="0" dirty="0" smtClean="0">
              <a:ln w="22225">
                <a:prstDash val="solid"/>
              </a:ln>
              <a:effectLst/>
            </a:rPr>
            <a:t>Israel, Pt. 2</a:t>
          </a:r>
          <a:endParaRPr lang="en-US" b="1" cap="none" spc="0" dirty="0">
            <a:ln w="22225">
              <a:prstDash val="solid"/>
            </a:ln>
            <a:effectLst/>
          </a:endParaRPr>
        </a:p>
      </dgm:t>
    </dgm:pt>
    <dgm:pt modelId="{B07FCD6C-7A56-4FAF-9DEE-C3FEB037FDCC}" type="parTrans" cxnId="{D7AF7515-4328-4167-8099-68F2BC5F44B8}">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2940D5C1-C5FA-4508-91CD-35FA0EF0B864}" type="sibTrans" cxnId="{D7AF7515-4328-4167-8099-68F2BC5F44B8}">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BCB9226D-BA3E-458A-A165-EF01DC95A358}">
      <dgm:prSet phldrT="[Text]"/>
      <dgm:spPr/>
      <dgm:t>
        <a:bodyPr/>
        <a:lstStyle/>
        <a:p>
          <a:r>
            <a:rPr lang="en-US" b="1" cap="none" spc="0" dirty="0" smtClean="0">
              <a:ln w="22225">
                <a:prstDash val="solid"/>
              </a:ln>
              <a:effectLst/>
            </a:rPr>
            <a:t>God’s Throne</a:t>
          </a:r>
          <a:endParaRPr lang="en-US" b="1" cap="none" spc="0" dirty="0">
            <a:ln w="22225">
              <a:prstDash val="solid"/>
            </a:ln>
            <a:effectLst/>
          </a:endParaRPr>
        </a:p>
      </dgm:t>
    </dgm:pt>
    <dgm:pt modelId="{4467E623-2E09-4D48-885A-453BB524038A}" type="parTrans" cxnId="{8E75D266-67AE-4BDE-8487-E5A29C77F3FF}">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0A82D09-27EA-411A-BB3D-A49A4DE3BD32}" type="sibTrans" cxnId="{8E75D266-67AE-4BDE-8487-E5A29C77F3FF}">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0635ACA5-D5C5-47E8-A330-ACFD1354624A}">
      <dgm:prSet phldrT="[Text]"/>
      <dgm:spPr/>
      <dgm:t>
        <a:bodyPr/>
        <a:lstStyle/>
        <a:p>
          <a:r>
            <a:rPr lang="en-US" b="1" cap="none" spc="0" dirty="0" smtClean="0">
              <a:ln w="22225">
                <a:prstDash val="solid"/>
              </a:ln>
              <a:effectLst/>
            </a:rPr>
            <a:t>2000 </a:t>
          </a:r>
          <a:r>
            <a:rPr lang="en-US" b="1" cap="none" spc="0" dirty="0" smtClean="0">
              <a:ln w="22225">
                <a:prstDash val="solid"/>
              </a:ln>
              <a:effectLst/>
            </a:rPr>
            <a:t>(?) </a:t>
          </a:r>
          <a:r>
            <a:rPr lang="en-US" b="1" cap="none" spc="0" dirty="0" smtClean="0">
              <a:ln w="22225">
                <a:prstDash val="solid"/>
              </a:ln>
              <a:effectLst/>
            </a:rPr>
            <a:t>yrs.</a:t>
          </a:r>
          <a:endParaRPr lang="en-US" b="1" cap="none" spc="0" dirty="0">
            <a:ln w="22225">
              <a:prstDash val="solid"/>
            </a:ln>
            <a:effectLst/>
          </a:endParaRPr>
        </a:p>
      </dgm:t>
    </dgm:pt>
    <dgm:pt modelId="{D021B3D1-E7C4-45C0-B5BD-00DF1CEB0D7E}" type="parTrans" cxnId="{273E597D-80CF-4169-BE9E-39C77BA4F53A}">
      <dgm:prSet/>
      <dgm:spPr/>
      <dgm:t>
        <a:bodyPr/>
        <a:lstStyle/>
        <a:p>
          <a:endParaRPr lang="en-US"/>
        </a:p>
      </dgm:t>
    </dgm:pt>
    <dgm:pt modelId="{4ED38565-3F0D-4D5E-9F52-E404F2BE0695}" type="sibTrans" cxnId="{273E597D-80CF-4169-BE9E-39C77BA4F53A}">
      <dgm:prSet/>
      <dgm:spPr/>
      <dgm:t>
        <a:bodyPr/>
        <a:lstStyle/>
        <a:p>
          <a:endParaRPr lang="en-US"/>
        </a:p>
      </dgm:t>
    </dgm:pt>
    <dgm:pt modelId="{CF976D37-0BFB-490D-ABDC-06B3B227FECA}">
      <dgm:prSet phldrT="[Text]"/>
      <dgm:spPr/>
      <dgm:t>
        <a:bodyPr/>
        <a:lstStyle/>
        <a:p>
          <a:r>
            <a:rPr lang="en-US" b="1" cap="none" spc="0" dirty="0" smtClean="0">
              <a:ln w="22225">
                <a:prstDash val="solid"/>
              </a:ln>
              <a:effectLst/>
            </a:rPr>
            <a:t>“Have a seat”</a:t>
          </a:r>
          <a:endParaRPr lang="en-US" b="1" cap="none" spc="0" dirty="0">
            <a:ln w="22225">
              <a:prstDash val="solid"/>
            </a:ln>
            <a:effectLst/>
          </a:endParaRPr>
        </a:p>
      </dgm:t>
    </dgm:pt>
    <dgm:pt modelId="{9ED90E52-F51D-4B2C-9CF9-40BCB576F830}" type="parTrans" cxnId="{86E6EC49-CF3F-401D-AD28-3E4E5C69C991}">
      <dgm:prSet/>
      <dgm:spPr/>
      <dgm:t>
        <a:bodyPr/>
        <a:lstStyle/>
        <a:p>
          <a:endParaRPr lang="en-US"/>
        </a:p>
      </dgm:t>
    </dgm:pt>
    <dgm:pt modelId="{F28BE3A6-3B72-46C7-AF16-DB25F7F74554}" type="sibTrans" cxnId="{86E6EC49-CF3F-401D-AD28-3E4E5C69C991}">
      <dgm:prSet/>
      <dgm:spPr/>
      <dgm:t>
        <a:bodyPr/>
        <a:lstStyle/>
        <a:p>
          <a:endParaRPr lang="en-US"/>
        </a:p>
      </dgm:t>
    </dgm:pt>
    <dgm:pt modelId="{805EACD8-70E7-40C8-AAE7-7A1601E40C14}">
      <dgm:prSet phldrT="[Text]"/>
      <dgm:spPr/>
      <dgm:t>
        <a:bodyPr/>
        <a:lstStyle/>
        <a:p>
          <a:r>
            <a:rPr lang="en-US" b="1" cap="none" spc="0" dirty="0" smtClean="0">
              <a:ln w="22225">
                <a:prstDash val="solid"/>
              </a:ln>
              <a:effectLst/>
            </a:rPr>
            <a:t>7 yrs.</a:t>
          </a:r>
          <a:endParaRPr lang="en-US" b="1" cap="none" spc="0" dirty="0">
            <a:ln w="22225">
              <a:prstDash val="solid"/>
            </a:ln>
            <a:effectLst/>
          </a:endParaRPr>
        </a:p>
      </dgm:t>
    </dgm:pt>
    <dgm:pt modelId="{AC7245A7-9810-49D5-BCF4-5875E8B2B5B6}" type="parTrans" cxnId="{BD20D999-C19D-4C27-B186-D21C3FE8E04B}">
      <dgm:prSet/>
      <dgm:spPr/>
      <dgm:t>
        <a:bodyPr/>
        <a:lstStyle/>
        <a:p>
          <a:endParaRPr lang="en-US"/>
        </a:p>
      </dgm:t>
    </dgm:pt>
    <dgm:pt modelId="{24BAB257-F847-431C-B4F7-81C1E6BCB022}" type="sibTrans" cxnId="{BD20D999-C19D-4C27-B186-D21C3FE8E04B}">
      <dgm:prSet/>
      <dgm:spPr/>
      <dgm:t>
        <a:bodyPr/>
        <a:lstStyle/>
        <a:p>
          <a:endParaRPr lang="en-US"/>
        </a:p>
      </dgm:t>
    </dgm:pt>
    <dgm:pt modelId="{EB564FA5-AF3F-49A0-927D-07A508F44364}" type="pres">
      <dgm:prSet presAssocID="{183FC9AF-CA15-4830-BD51-C8222BC2120F}" presName="Name0" presStyleCnt="0">
        <dgm:presLayoutVars>
          <dgm:chMax val="7"/>
          <dgm:chPref val="5"/>
        </dgm:presLayoutVars>
      </dgm:prSet>
      <dgm:spPr/>
    </dgm:pt>
    <dgm:pt modelId="{B4D3B6EB-DF59-4473-A7DB-74F25FE25F70}" type="pres">
      <dgm:prSet presAssocID="{183FC9AF-CA15-4830-BD51-C8222BC2120F}" presName="arrowNode" presStyleLbl="node1" presStyleIdx="0" presStyleCnt="1"/>
      <dgm:spPr/>
    </dgm:pt>
    <dgm:pt modelId="{37952C58-F24B-4206-BC12-3E5478ACAE3B}" type="pres">
      <dgm:prSet presAssocID="{E6EA7077-D34B-4278-BDB7-587DC81CAF4B}" presName="txNode1" presStyleLbl="revTx" presStyleIdx="0" presStyleCnt="3">
        <dgm:presLayoutVars>
          <dgm:bulletEnabled val="1"/>
        </dgm:presLayoutVars>
      </dgm:prSet>
      <dgm:spPr/>
      <dgm:t>
        <a:bodyPr/>
        <a:lstStyle/>
        <a:p>
          <a:endParaRPr lang="en-US"/>
        </a:p>
      </dgm:t>
    </dgm:pt>
    <dgm:pt modelId="{43078895-F2A4-4C63-AA4D-AAE4EC646E76}" type="pres">
      <dgm:prSet presAssocID="{BCB9226D-BA3E-458A-A165-EF01DC95A358}" presName="txNode2" presStyleLbl="revTx" presStyleIdx="1" presStyleCnt="3">
        <dgm:presLayoutVars>
          <dgm:bulletEnabled val="1"/>
        </dgm:presLayoutVars>
      </dgm:prSet>
      <dgm:spPr/>
      <dgm:t>
        <a:bodyPr/>
        <a:lstStyle/>
        <a:p>
          <a:endParaRPr lang="en-US"/>
        </a:p>
      </dgm:t>
    </dgm:pt>
    <dgm:pt modelId="{D773BB51-F963-404F-8FA2-590AE5D40CAF}" type="pres">
      <dgm:prSet presAssocID="{F0A82D09-27EA-411A-BB3D-A49A4DE3BD32}" presName="dotNode2" presStyleCnt="0"/>
      <dgm:spPr/>
    </dgm:pt>
    <dgm:pt modelId="{9EFE0609-0D98-40F1-9D76-08935DCBFD0A}" type="pres">
      <dgm:prSet presAssocID="{F0A82D09-27EA-411A-BB3D-A49A4DE3BD32}" presName="dotRepeatNode" presStyleLbl="fgShp" presStyleIdx="0" presStyleCnt="1"/>
      <dgm:spPr/>
      <dgm:t>
        <a:bodyPr/>
        <a:lstStyle/>
        <a:p>
          <a:endParaRPr lang="en-US"/>
        </a:p>
      </dgm:t>
    </dgm:pt>
    <dgm:pt modelId="{72314208-8040-4DEC-B430-46CA0866F55C}" type="pres">
      <dgm:prSet presAssocID="{7485CAEF-5DC7-45F8-B4EF-B5267FC571EB}" presName="txNode3" presStyleLbl="revTx" presStyleIdx="2" presStyleCnt="3">
        <dgm:presLayoutVars>
          <dgm:bulletEnabled val="1"/>
        </dgm:presLayoutVars>
      </dgm:prSet>
      <dgm:spPr/>
      <dgm:t>
        <a:bodyPr/>
        <a:lstStyle/>
        <a:p>
          <a:endParaRPr lang="en-US"/>
        </a:p>
      </dgm:t>
    </dgm:pt>
  </dgm:ptLst>
  <dgm:cxnLst>
    <dgm:cxn modelId="{8E75D266-67AE-4BDE-8487-E5A29C77F3FF}" srcId="{183FC9AF-CA15-4830-BD51-C8222BC2120F}" destId="{BCB9226D-BA3E-458A-A165-EF01DC95A358}" srcOrd="1" destOrd="0" parTransId="{4467E623-2E09-4D48-885A-453BB524038A}" sibTransId="{F0A82D09-27EA-411A-BB3D-A49A4DE3BD32}"/>
    <dgm:cxn modelId="{28359139-AD95-4D02-B89F-5B61B3C6F13A}" type="presOf" srcId="{0635ACA5-D5C5-47E8-A330-ACFD1354624A}" destId="{37952C58-F24B-4206-BC12-3E5478ACAE3B}" srcOrd="0" destOrd="1" presId="urn:microsoft.com/office/officeart/2009/3/layout/DescendingProcess"/>
    <dgm:cxn modelId="{86E6EC49-CF3F-401D-AD28-3E4E5C69C991}" srcId="{BCB9226D-BA3E-458A-A165-EF01DC95A358}" destId="{CF976D37-0BFB-490D-ABDC-06B3B227FECA}" srcOrd="0" destOrd="0" parTransId="{9ED90E52-F51D-4B2C-9CF9-40BCB576F830}" sibTransId="{F28BE3A6-3B72-46C7-AF16-DB25F7F74554}"/>
    <dgm:cxn modelId="{138A396F-4B8F-4575-BB01-F4BF89056D5E}" type="presOf" srcId="{BCB9226D-BA3E-458A-A165-EF01DC95A358}" destId="{43078895-F2A4-4C63-AA4D-AAE4EC646E76}" srcOrd="0" destOrd="0" presId="urn:microsoft.com/office/officeart/2009/3/layout/DescendingProcess"/>
    <dgm:cxn modelId="{273E597D-80CF-4169-BE9E-39C77BA4F53A}" srcId="{E6EA7077-D34B-4278-BDB7-587DC81CAF4B}" destId="{0635ACA5-D5C5-47E8-A330-ACFD1354624A}" srcOrd="0" destOrd="0" parTransId="{D021B3D1-E7C4-45C0-B5BD-00DF1CEB0D7E}" sibTransId="{4ED38565-3F0D-4D5E-9F52-E404F2BE0695}"/>
    <dgm:cxn modelId="{BD20D999-C19D-4C27-B186-D21C3FE8E04B}" srcId="{7485CAEF-5DC7-45F8-B4EF-B5267FC571EB}" destId="{805EACD8-70E7-40C8-AAE7-7A1601E40C14}" srcOrd="0" destOrd="0" parTransId="{AC7245A7-9810-49D5-BCF4-5875E8B2B5B6}" sibTransId="{24BAB257-F847-431C-B4F7-81C1E6BCB022}"/>
    <dgm:cxn modelId="{13F8E007-B937-4AF3-A7E5-53A7FB109B45}" type="presOf" srcId="{CF976D37-0BFB-490D-ABDC-06B3B227FECA}" destId="{43078895-F2A4-4C63-AA4D-AAE4EC646E76}" srcOrd="0" destOrd="1" presId="urn:microsoft.com/office/officeart/2009/3/layout/DescendingProcess"/>
    <dgm:cxn modelId="{D7AF7515-4328-4167-8099-68F2BC5F44B8}" srcId="{183FC9AF-CA15-4830-BD51-C8222BC2120F}" destId="{7485CAEF-5DC7-45F8-B4EF-B5267FC571EB}" srcOrd="2" destOrd="0" parTransId="{B07FCD6C-7A56-4FAF-9DEE-C3FEB037FDCC}" sibTransId="{2940D5C1-C5FA-4508-91CD-35FA0EF0B864}"/>
    <dgm:cxn modelId="{55D7902A-51DC-4C88-A84B-B3EBCC5EB4D1}" type="presOf" srcId="{7485CAEF-5DC7-45F8-B4EF-B5267FC571EB}" destId="{72314208-8040-4DEC-B430-46CA0866F55C}" srcOrd="0" destOrd="0" presId="urn:microsoft.com/office/officeart/2009/3/layout/DescendingProcess"/>
    <dgm:cxn modelId="{B20CC297-E36C-4EA8-8F10-54FCD242B416}" type="presOf" srcId="{183FC9AF-CA15-4830-BD51-C8222BC2120F}" destId="{EB564FA5-AF3F-49A0-927D-07A508F44364}" srcOrd="0" destOrd="0" presId="urn:microsoft.com/office/officeart/2009/3/layout/DescendingProcess"/>
    <dgm:cxn modelId="{8B350725-97A7-49CB-9AE0-7019BA971974}" type="presOf" srcId="{F0A82D09-27EA-411A-BB3D-A49A4DE3BD32}" destId="{9EFE0609-0D98-40F1-9D76-08935DCBFD0A}" srcOrd="0" destOrd="0" presId="urn:microsoft.com/office/officeart/2009/3/layout/DescendingProcess"/>
    <dgm:cxn modelId="{D470BB13-3799-4D6C-97D7-EF667BC68AE3}" type="presOf" srcId="{805EACD8-70E7-40C8-AAE7-7A1601E40C14}" destId="{72314208-8040-4DEC-B430-46CA0866F55C}" srcOrd="0" destOrd="1" presId="urn:microsoft.com/office/officeart/2009/3/layout/DescendingProcess"/>
    <dgm:cxn modelId="{0E68B181-E304-4AF8-8EFF-5380834B89F3}" type="presOf" srcId="{E6EA7077-D34B-4278-BDB7-587DC81CAF4B}" destId="{37952C58-F24B-4206-BC12-3E5478ACAE3B}" srcOrd="0" destOrd="0" presId="urn:microsoft.com/office/officeart/2009/3/layout/DescendingProcess"/>
    <dgm:cxn modelId="{4F3AC63A-A2F6-4696-91FD-C32DBBBBD0F0}" srcId="{183FC9AF-CA15-4830-BD51-C8222BC2120F}" destId="{E6EA7077-D34B-4278-BDB7-587DC81CAF4B}" srcOrd="0" destOrd="0" parTransId="{81D16594-445D-4D6B-8A72-AA90C5399061}" sibTransId="{35E36EF7-007D-47D7-82FB-5942D651BB1D}"/>
    <dgm:cxn modelId="{ACE257E9-6595-487D-AEB9-DC9A694B4715}" type="presParOf" srcId="{EB564FA5-AF3F-49A0-927D-07A508F44364}" destId="{B4D3B6EB-DF59-4473-A7DB-74F25FE25F70}" srcOrd="0" destOrd="0" presId="urn:microsoft.com/office/officeart/2009/3/layout/DescendingProcess"/>
    <dgm:cxn modelId="{4D15A988-D52B-4678-B4B3-AB1E66D7FBFE}" type="presParOf" srcId="{EB564FA5-AF3F-49A0-927D-07A508F44364}" destId="{37952C58-F24B-4206-BC12-3E5478ACAE3B}" srcOrd="1" destOrd="0" presId="urn:microsoft.com/office/officeart/2009/3/layout/DescendingProcess"/>
    <dgm:cxn modelId="{B5CAB2B9-7D28-48E4-AB9C-55E411F0F191}" type="presParOf" srcId="{EB564FA5-AF3F-49A0-927D-07A508F44364}" destId="{43078895-F2A4-4C63-AA4D-AAE4EC646E76}" srcOrd="2" destOrd="0" presId="urn:microsoft.com/office/officeart/2009/3/layout/DescendingProcess"/>
    <dgm:cxn modelId="{12E54183-982F-42D9-8904-E4C954CE6965}" type="presParOf" srcId="{EB564FA5-AF3F-49A0-927D-07A508F44364}" destId="{D773BB51-F963-404F-8FA2-590AE5D40CAF}" srcOrd="3" destOrd="0" presId="urn:microsoft.com/office/officeart/2009/3/layout/DescendingProcess"/>
    <dgm:cxn modelId="{21D18D0D-B4CB-40A3-90EB-ED16DD8B5AA6}" type="presParOf" srcId="{D773BB51-F963-404F-8FA2-590AE5D40CAF}" destId="{9EFE0609-0D98-40F1-9D76-08935DCBFD0A}" srcOrd="0" destOrd="0" presId="urn:microsoft.com/office/officeart/2009/3/layout/DescendingProcess"/>
    <dgm:cxn modelId="{F3BF86BD-76C0-4825-A240-E42EC0520DEC}" type="presParOf" srcId="{EB564FA5-AF3F-49A0-927D-07A508F44364}" destId="{72314208-8040-4DEC-B430-46CA0866F55C}" srcOrd="4"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3FC9AF-CA15-4830-BD51-C8222BC2120F}" type="doc">
      <dgm:prSet loTypeId="urn:microsoft.com/office/officeart/2009/3/layout/DescendingProcess" loCatId="process" qsTypeId="urn:microsoft.com/office/officeart/2005/8/quickstyle/3d9" qsCatId="3D" csTypeId="urn:microsoft.com/office/officeart/2005/8/colors/accent1_2" csCatId="accent1" phldr="1"/>
      <dgm:spPr/>
    </dgm:pt>
    <dgm:pt modelId="{E6EA7077-D34B-4278-BDB7-587DC81CAF4B}">
      <dgm:prSet phldrT="[Text]"/>
      <dgm:spPr/>
      <dgm:t>
        <a:bodyPr/>
        <a:lstStyle/>
        <a:p>
          <a:r>
            <a:rPr lang="en-US" b="1" cap="none" spc="0" dirty="0" smtClean="0">
              <a:ln w="22225">
                <a:prstDash val="solid"/>
              </a:ln>
              <a:effectLst/>
            </a:rPr>
            <a:t>Gentile </a:t>
          </a:r>
          <a:r>
            <a:rPr lang="en-US" b="1" cap="none" spc="0" dirty="0" smtClean="0">
              <a:ln w="22225">
                <a:prstDash val="solid"/>
              </a:ln>
              <a:effectLst/>
            </a:rPr>
            <a:t>Age</a:t>
          </a:r>
          <a:endParaRPr lang="en-US" b="1" cap="none" spc="0" dirty="0">
            <a:ln w="22225">
              <a:prstDash val="solid"/>
            </a:ln>
            <a:effectLst/>
          </a:endParaRPr>
        </a:p>
      </dgm:t>
    </dgm:pt>
    <dgm:pt modelId="{81D16594-445D-4D6B-8A72-AA90C5399061}" type="parTrans" cxnId="{4F3AC63A-A2F6-4696-91FD-C32DBBBBD0F0}">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5E36EF7-007D-47D7-82FB-5942D651BB1D}" type="sibTrans" cxnId="{4F3AC63A-A2F6-4696-91FD-C32DBBBBD0F0}">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7485CAEF-5DC7-45F8-B4EF-B5267FC571EB}">
      <dgm:prSet phldrT="[Text]"/>
      <dgm:spPr/>
      <dgm:t>
        <a:bodyPr/>
        <a:lstStyle/>
        <a:p>
          <a:r>
            <a:rPr lang="en-US" b="1" cap="none" spc="0" dirty="0" smtClean="0">
              <a:ln w="22225">
                <a:prstDash val="solid"/>
              </a:ln>
              <a:effectLst/>
            </a:rPr>
            <a:t>Israel, Pt. 2</a:t>
          </a:r>
          <a:endParaRPr lang="en-US" b="1" cap="none" spc="0" dirty="0">
            <a:ln w="22225">
              <a:prstDash val="solid"/>
            </a:ln>
            <a:effectLst/>
          </a:endParaRPr>
        </a:p>
      </dgm:t>
    </dgm:pt>
    <dgm:pt modelId="{B07FCD6C-7A56-4FAF-9DEE-C3FEB037FDCC}" type="parTrans" cxnId="{D7AF7515-4328-4167-8099-68F2BC5F44B8}">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2940D5C1-C5FA-4508-91CD-35FA0EF0B864}" type="sibTrans" cxnId="{D7AF7515-4328-4167-8099-68F2BC5F44B8}">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BCB9226D-BA3E-458A-A165-EF01DC95A358}">
      <dgm:prSet phldrT="[Text]"/>
      <dgm:spPr/>
      <dgm:t>
        <a:bodyPr/>
        <a:lstStyle/>
        <a:p>
          <a:r>
            <a:rPr lang="en-US" b="1" cap="none" spc="0" dirty="0" smtClean="0">
              <a:ln w="22225">
                <a:prstDash val="solid"/>
              </a:ln>
              <a:effectLst/>
            </a:rPr>
            <a:t>God’s Throne</a:t>
          </a:r>
          <a:endParaRPr lang="en-US" b="1" cap="none" spc="0" dirty="0">
            <a:ln w="22225">
              <a:prstDash val="solid"/>
            </a:ln>
            <a:effectLst/>
          </a:endParaRPr>
        </a:p>
      </dgm:t>
    </dgm:pt>
    <dgm:pt modelId="{4467E623-2E09-4D48-885A-453BB524038A}" type="parTrans" cxnId="{8E75D266-67AE-4BDE-8487-E5A29C77F3FF}">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0A82D09-27EA-411A-BB3D-A49A4DE3BD32}" type="sibTrans" cxnId="{8E75D266-67AE-4BDE-8487-E5A29C77F3FF}">
      <dgm:prSet/>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0635ACA5-D5C5-47E8-A330-ACFD1354624A}">
      <dgm:prSet phldrT="[Text]"/>
      <dgm:spPr/>
      <dgm:t>
        <a:bodyPr/>
        <a:lstStyle/>
        <a:p>
          <a:r>
            <a:rPr lang="en-US" b="1" cap="none" spc="0" dirty="0" smtClean="0">
              <a:ln w="22225">
                <a:prstDash val="solid"/>
              </a:ln>
              <a:effectLst/>
            </a:rPr>
            <a:t>2000 </a:t>
          </a:r>
          <a:r>
            <a:rPr lang="en-US" b="1" cap="none" spc="0" dirty="0" smtClean="0">
              <a:ln w="22225">
                <a:prstDash val="solid"/>
              </a:ln>
              <a:effectLst/>
            </a:rPr>
            <a:t>(?) </a:t>
          </a:r>
          <a:r>
            <a:rPr lang="en-US" b="1" cap="none" spc="0" dirty="0" smtClean="0">
              <a:ln w="22225">
                <a:prstDash val="solid"/>
              </a:ln>
              <a:effectLst/>
            </a:rPr>
            <a:t>yrs.</a:t>
          </a:r>
          <a:endParaRPr lang="en-US" b="1" cap="none" spc="0" dirty="0">
            <a:ln w="22225">
              <a:prstDash val="solid"/>
            </a:ln>
            <a:effectLst/>
          </a:endParaRPr>
        </a:p>
      </dgm:t>
    </dgm:pt>
    <dgm:pt modelId="{D021B3D1-E7C4-45C0-B5BD-00DF1CEB0D7E}" type="parTrans" cxnId="{273E597D-80CF-4169-BE9E-39C77BA4F53A}">
      <dgm:prSet/>
      <dgm:spPr/>
      <dgm:t>
        <a:bodyPr/>
        <a:lstStyle/>
        <a:p>
          <a:endParaRPr lang="en-US"/>
        </a:p>
      </dgm:t>
    </dgm:pt>
    <dgm:pt modelId="{4ED38565-3F0D-4D5E-9F52-E404F2BE0695}" type="sibTrans" cxnId="{273E597D-80CF-4169-BE9E-39C77BA4F53A}">
      <dgm:prSet/>
      <dgm:spPr/>
      <dgm:t>
        <a:bodyPr/>
        <a:lstStyle/>
        <a:p>
          <a:endParaRPr lang="en-US"/>
        </a:p>
      </dgm:t>
    </dgm:pt>
    <dgm:pt modelId="{CF976D37-0BFB-490D-ABDC-06B3B227FECA}">
      <dgm:prSet phldrT="[Text]"/>
      <dgm:spPr/>
      <dgm:t>
        <a:bodyPr/>
        <a:lstStyle/>
        <a:p>
          <a:r>
            <a:rPr lang="en-US" b="1" cap="none" spc="0" dirty="0" smtClean="0">
              <a:ln w="22225">
                <a:prstDash val="solid"/>
              </a:ln>
              <a:effectLst/>
            </a:rPr>
            <a:t>“Have a seat”</a:t>
          </a:r>
          <a:endParaRPr lang="en-US" b="1" cap="none" spc="0" dirty="0">
            <a:ln w="22225">
              <a:prstDash val="solid"/>
            </a:ln>
            <a:effectLst/>
          </a:endParaRPr>
        </a:p>
      </dgm:t>
    </dgm:pt>
    <dgm:pt modelId="{9ED90E52-F51D-4B2C-9CF9-40BCB576F830}" type="parTrans" cxnId="{86E6EC49-CF3F-401D-AD28-3E4E5C69C991}">
      <dgm:prSet/>
      <dgm:spPr/>
      <dgm:t>
        <a:bodyPr/>
        <a:lstStyle/>
        <a:p>
          <a:endParaRPr lang="en-US"/>
        </a:p>
      </dgm:t>
    </dgm:pt>
    <dgm:pt modelId="{F28BE3A6-3B72-46C7-AF16-DB25F7F74554}" type="sibTrans" cxnId="{86E6EC49-CF3F-401D-AD28-3E4E5C69C991}">
      <dgm:prSet/>
      <dgm:spPr/>
      <dgm:t>
        <a:bodyPr/>
        <a:lstStyle/>
        <a:p>
          <a:endParaRPr lang="en-US"/>
        </a:p>
      </dgm:t>
    </dgm:pt>
    <dgm:pt modelId="{805EACD8-70E7-40C8-AAE7-7A1601E40C14}">
      <dgm:prSet phldrT="[Text]"/>
      <dgm:spPr/>
      <dgm:t>
        <a:bodyPr/>
        <a:lstStyle/>
        <a:p>
          <a:r>
            <a:rPr lang="en-US" b="1" cap="none" spc="0" dirty="0" smtClean="0">
              <a:ln w="22225">
                <a:prstDash val="solid"/>
              </a:ln>
              <a:effectLst/>
            </a:rPr>
            <a:t>7 yrs.</a:t>
          </a:r>
          <a:endParaRPr lang="en-US" b="1" cap="none" spc="0" dirty="0">
            <a:ln w="22225">
              <a:prstDash val="solid"/>
            </a:ln>
            <a:effectLst/>
          </a:endParaRPr>
        </a:p>
      </dgm:t>
    </dgm:pt>
    <dgm:pt modelId="{AC7245A7-9810-49D5-BCF4-5875E8B2B5B6}" type="parTrans" cxnId="{BD20D999-C19D-4C27-B186-D21C3FE8E04B}">
      <dgm:prSet/>
      <dgm:spPr/>
      <dgm:t>
        <a:bodyPr/>
        <a:lstStyle/>
        <a:p>
          <a:endParaRPr lang="en-US"/>
        </a:p>
      </dgm:t>
    </dgm:pt>
    <dgm:pt modelId="{24BAB257-F847-431C-B4F7-81C1E6BCB022}" type="sibTrans" cxnId="{BD20D999-C19D-4C27-B186-D21C3FE8E04B}">
      <dgm:prSet/>
      <dgm:spPr/>
      <dgm:t>
        <a:bodyPr/>
        <a:lstStyle/>
        <a:p>
          <a:endParaRPr lang="en-US"/>
        </a:p>
      </dgm:t>
    </dgm:pt>
    <dgm:pt modelId="{EB564FA5-AF3F-49A0-927D-07A508F44364}" type="pres">
      <dgm:prSet presAssocID="{183FC9AF-CA15-4830-BD51-C8222BC2120F}" presName="Name0" presStyleCnt="0">
        <dgm:presLayoutVars>
          <dgm:chMax val="7"/>
          <dgm:chPref val="5"/>
        </dgm:presLayoutVars>
      </dgm:prSet>
      <dgm:spPr/>
    </dgm:pt>
    <dgm:pt modelId="{B4D3B6EB-DF59-4473-A7DB-74F25FE25F70}" type="pres">
      <dgm:prSet presAssocID="{183FC9AF-CA15-4830-BD51-C8222BC2120F}" presName="arrowNode" presStyleLbl="node1" presStyleIdx="0" presStyleCnt="1"/>
      <dgm:spPr/>
    </dgm:pt>
    <dgm:pt modelId="{37952C58-F24B-4206-BC12-3E5478ACAE3B}" type="pres">
      <dgm:prSet presAssocID="{E6EA7077-D34B-4278-BDB7-587DC81CAF4B}" presName="txNode1" presStyleLbl="revTx" presStyleIdx="0" presStyleCnt="3">
        <dgm:presLayoutVars>
          <dgm:bulletEnabled val="1"/>
        </dgm:presLayoutVars>
      </dgm:prSet>
      <dgm:spPr/>
      <dgm:t>
        <a:bodyPr/>
        <a:lstStyle/>
        <a:p>
          <a:endParaRPr lang="en-US"/>
        </a:p>
      </dgm:t>
    </dgm:pt>
    <dgm:pt modelId="{43078895-F2A4-4C63-AA4D-AAE4EC646E76}" type="pres">
      <dgm:prSet presAssocID="{BCB9226D-BA3E-458A-A165-EF01DC95A358}" presName="txNode2" presStyleLbl="revTx" presStyleIdx="1" presStyleCnt="3">
        <dgm:presLayoutVars>
          <dgm:bulletEnabled val="1"/>
        </dgm:presLayoutVars>
      </dgm:prSet>
      <dgm:spPr/>
      <dgm:t>
        <a:bodyPr/>
        <a:lstStyle/>
        <a:p>
          <a:endParaRPr lang="en-US"/>
        </a:p>
      </dgm:t>
    </dgm:pt>
    <dgm:pt modelId="{D773BB51-F963-404F-8FA2-590AE5D40CAF}" type="pres">
      <dgm:prSet presAssocID="{F0A82D09-27EA-411A-BB3D-A49A4DE3BD32}" presName="dotNode2" presStyleCnt="0"/>
      <dgm:spPr/>
    </dgm:pt>
    <dgm:pt modelId="{9EFE0609-0D98-40F1-9D76-08935DCBFD0A}" type="pres">
      <dgm:prSet presAssocID="{F0A82D09-27EA-411A-BB3D-A49A4DE3BD32}" presName="dotRepeatNode" presStyleLbl="fgShp" presStyleIdx="0" presStyleCnt="1"/>
      <dgm:spPr/>
      <dgm:t>
        <a:bodyPr/>
        <a:lstStyle/>
        <a:p>
          <a:endParaRPr lang="en-US"/>
        </a:p>
      </dgm:t>
    </dgm:pt>
    <dgm:pt modelId="{72314208-8040-4DEC-B430-46CA0866F55C}" type="pres">
      <dgm:prSet presAssocID="{7485CAEF-5DC7-45F8-B4EF-B5267FC571EB}" presName="txNode3" presStyleLbl="revTx" presStyleIdx="2" presStyleCnt="3">
        <dgm:presLayoutVars>
          <dgm:bulletEnabled val="1"/>
        </dgm:presLayoutVars>
      </dgm:prSet>
      <dgm:spPr/>
      <dgm:t>
        <a:bodyPr/>
        <a:lstStyle/>
        <a:p>
          <a:endParaRPr lang="en-US"/>
        </a:p>
      </dgm:t>
    </dgm:pt>
  </dgm:ptLst>
  <dgm:cxnLst>
    <dgm:cxn modelId="{8E75D266-67AE-4BDE-8487-E5A29C77F3FF}" srcId="{183FC9AF-CA15-4830-BD51-C8222BC2120F}" destId="{BCB9226D-BA3E-458A-A165-EF01DC95A358}" srcOrd="1" destOrd="0" parTransId="{4467E623-2E09-4D48-885A-453BB524038A}" sibTransId="{F0A82D09-27EA-411A-BB3D-A49A4DE3BD32}"/>
    <dgm:cxn modelId="{28359139-AD95-4D02-B89F-5B61B3C6F13A}" type="presOf" srcId="{0635ACA5-D5C5-47E8-A330-ACFD1354624A}" destId="{37952C58-F24B-4206-BC12-3E5478ACAE3B}" srcOrd="0" destOrd="1" presId="urn:microsoft.com/office/officeart/2009/3/layout/DescendingProcess"/>
    <dgm:cxn modelId="{86E6EC49-CF3F-401D-AD28-3E4E5C69C991}" srcId="{BCB9226D-BA3E-458A-A165-EF01DC95A358}" destId="{CF976D37-0BFB-490D-ABDC-06B3B227FECA}" srcOrd="0" destOrd="0" parTransId="{9ED90E52-F51D-4B2C-9CF9-40BCB576F830}" sibTransId="{F28BE3A6-3B72-46C7-AF16-DB25F7F74554}"/>
    <dgm:cxn modelId="{138A396F-4B8F-4575-BB01-F4BF89056D5E}" type="presOf" srcId="{BCB9226D-BA3E-458A-A165-EF01DC95A358}" destId="{43078895-F2A4-4C63-AA4D-AAE4EC646E76}" srcOrd="0" destOrd="0" presId="urn:microsoft.com/office/officeart/2009/3/layout/DescendingProcess"/>
    <dgm:cxn modelId="{273E597D-80CF-4169-BE9E-39C77BA4F53A}" srcId="{E6EA7077-D34B-4278-BDB7-587DC81CAF4B}" destId="{0635ACA5-D5C5-47E8-A330-ACFD1354624A}" srcOrd="0" destOrd="0" parTransId="{D021B3D1-E7C4-45C0-B5BD-00DF1CEB0D7E}" sibTransId="{4ED38565-3F0D-4D5E-9F52-E404F2BE0695}"/>
    <dgm:cxn modelId="{BD20D999-C19D-4C27-B186-D21C3FE8E04B}" srcId="{7485CAEF-5DC7-45F8-B4EF-B5267FC571EB}" destId="{805EACD8-70E7-40C8-AAE7-7A1601E40C14}" srcOrd="0" destOrd="0" parTransId="{AC7245A7-9810-49D5-BCF4-5875E8B2B5B6}" sibTransId="{24BAB257-F847-431C-B4F7-81C1E6BCB022}"/>
    <dgm:cxn modelId="{13F8E007-B937-4AF3-A7E5-53A7FB109B45}" type="presOf" srcId="{CF976D37-0BFB-490D-ABDC-06B3B227FECA}" destId="{43078895-F2A4-4C63-AA4D-AAE4EC646E76}" srcOrd="0" destOrd="1" presId="urn:microsoft.com/office/officeart/2009/3/layout/DescendingProcess"/>
    <dgm:cxn modelId="{D7AF7515-4328-4167-8099-68F2BC5F44B8}" srcId="{183FC9AF-CA15-4830-BD51-C8222BC2120F}" destId="{7485CAEF-5DC7-45F8-B4EF-B5267FC571EB}" srcOrd="2" destOrd="0" parTransId="{B07FCD6C-7A56-4FAF-9DEE-C3FEB037FDCC}" sibTransId="{2940D5C1-C5FA-4508-91CD-35FA0EF0B864}"/>
    <dgm:cxn modelId="{55D7902A-51DC-4C88-A84B-B3EBCC5EB4D1}" type="presOf" srcId="{7485CAEF-5DC7-45F8-B4EF-B5267FC571EB}" destId="{72314208-8040-4DEC-B430-46CA0866F55C}" srcOrd="0" destOrd="0" presId="urn:microsoft.com/office/officeart/2009/3/layout/DescendingProcess"/>
    <dgm:cxn modelId="{B20CC297-E36C-4EA8-8F10-54FCD242B416}" type="presOf" srcId="{183FC9AF-CA15-4830-BD51-C8222BC2120F}" destId="{EB564FA5-AF3F-49A0-927D-07A508F44364}" srcOrd="0" destOrd="0" presId="urn:microsoft.com/office/officeart/2009/3/layout/DescendingProcess"/>
    <dgm:cxn modelId="{8B350725-97A7-49CB-9AE0-7019BA971974}" type="presOf" srcId="{F0A82D09-27EA-411A-BB3D-A49A4DE3BD32}" destId="{9EFE0609-0D98-40F1-9D76-08935DCBFD0A}" srcOrd="0" destOrd="0" presId="urn:microsoft.com/office/officeart/2009/3/layout/DescendingProcess"/>
    <dgm:cxn modelId="{D470BB13-3799-4D6C-97D7-EF667BC68AE3}" type="presOf" srcId="{805EACD8-70E7-40C8-AAE7-7A1601E40C14}" destId="{72314208-8040-4DEC-B430-46CA0866F55C}" srcOrd="0" destOrd="1" presId="urn:microsoft.com/office/officeart/2009/3/layout/DescendingProcess"/>
    <dgm:cxn modelId="{0E68B181-E304-4AF8-8EFF-5380834B89F3}" type="presOf" srcId="{E6EA7077-D34B-4278-BDB7-587DC81CAF4B}" destId="{37952C58-F24B-4206-BC12-3E5478ACAE3B}" srcOrd="0" destOrd="0" presId="urn:microsoft.com/office/officeart/2009/3/layout/DescendingProcess"/>
    <dgm:cxn modelId="{4F3AC63A-A2F6-4696-91FD-C32DBBBBD0F0}" srcId="{183FC9AF-CA15-4830-BD51-C8222BC2120F}" destId="{E6EA7077-D34B-4278-BDB7-587DC81CAF4B}" srcOrd="0" destOrd="0" parTransId="{81D16594-445D-4D6B-8A72-AA90C5399061}" sibTransId="{35E36EF7-007D-47D7-82FB-5942D651BB1D}"/>
    <dgm:cxn modelId="{ACE257E9-6595-487D-AEB9-DC9A694B4715}" type="presParOf" srcId="{EB564FA5-AF3F-49A0-927D-07A508F44364}" destId="{B4D3B6EB-DF59-4473-A7DB-74F25FE25F70}" srcOrd="0" destOrd="0" presId="urn:microsoft.com/office/officeart/2009/3/layout/DescendingProcess"/>
    <dgm:cxn modelId="{4D15A988-D52B-4678-B4B3-AB1E66D7FBFE}" type="presParOf" srcId="{EB564FA5-AF3F-49A0-927D-07A508F44364}" destId="{37952C58-F24B-4206-BC12-3E5478ACAE3B}" srcOrd="1" destOrd="0" presId="urn:microsoft.com/office/officeart/2009/3/layout/DescendingProcess"/>
    <dgm:cxn modelId="{B5CAB2B9-7D28-48E4-AB9C-55E411F0F191}" type="presParOf" srcId="{EB564FA5-AF3F-49A0-927D-07A508F44364}" destId="{43078895-F2A4-4C63-AA4D-AAE4EC646E76}" srcOrd="2" destOrd="0" presId="urn:microsoft.com/office/officeart/2009/3/layout/DescendingProcess"/>
    <dgm:cxn modelId="{12E54183-982F-42D9-8904-E4C954CE6965}" type="presParOf" srcId="{EB564FA5-AF3F-49A0-927D-07A508F44364}" destId="{D773BB51-F963-404F-8FA2-590AE5D40CAF}" srcOrd="3" destOrd="0" presId="urn:microsoft.com/office/officeart/2009/3/layout/DescendingProcess"/>
    <dgm:cxn modelId="{21D18D0D-B4CB-40A3-90EB-ED16DD8B5AA6}" type="presParOf" srcId="{D773BB51-F963-404F-8FA2-590AE5D40CAF}" destId="{9EFE0609-0D98-40F1-9D76-08935DCBFD0A}" srcOrd="0" destOrd="0" presId="urn:microsoft.com/office/officeart/2009/3/layout/DescendingProcess"/>
    <dgm:cxn modelId="{F3BF86BD-76C0-4825-A240-E42EC0520DEC}" type="presParOf" srcId="{EB564FA5-AF3F-49A0-927D-07A508F44364}" destId="{72314208-8040-4DEC-B430-46CA0866F55C}" srcOrd="4"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DDDCF5-A7CE-45AA-9FA5-A25DC357B0FA}"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633B9412-866B-464E-8297-0875ED59CC92}">
      <dgm:prSet phldrT="[Text]"/>
      <dgm:spPr/>
      <dgm:t>
        <a:bodyPr/>
        <a:lstStyle/>
        <a:p>
          <a:r>
            <a:rPr lang="en-US" dirty="0" smtClean="0"/>
            <a:t>Pop Nihilism</a:t>
          </a:r>
          <a:endParaRPr lang="en-US" dirty="0"/>
        </a:p>
      </dgm:t>
    </dgm:pt>
    <dgm:pt modelId="{1AE89D1F-DD97-4F42-9DB5-16A8102FAD27}" type="parTrans" cxnId="{98D23DB2-917D-4DB5-9DA3-43FD3AC3EE7B}">
      <dgm:prSet/>
      <dgm:spPr/>
      <dgm:t>
        <a:bodyPr/>
        <a:lstStyle/>
        <a:p>
          <a:endParaRPr lang="en-US"/>
        </a:p>
      </dgm:t>
    </dgm:pt>
    <dgm:pt modelId="{600A1DFB-9840-484D-8E4E-10677B7880D9}" type="sibTrans" cxnId="{98D23DB2-917D-4DB5-9DA3-43FD3AC3EE7B}">
      <dgm:prSet/>
      <dgm:spPr/>
      <dgm:t>
        <a:bodyPr/>
        <a:lstStyle/>
        <a:p>
          <a:endParaRPr lang="en-US"/>
        </a:p>
      </dgm:t>
    </dgm:pt>
    <dgm:pt modelId="{58E98814-8585-4DCE-AD1B-16B2E3256358}" type="pres">
      <dgm:prSet presAssocID="{E0DDDCF5-A7CE-45AA-9FA5-A25DC357B0FA}" presName="Name0" presStyleCnt="0">
        <dgm:presLayoutVars>
          <dgm:dir/>
          <dgm:resizeHandles val="exact"/>
        </dgm:presLayoutVars>
      </dgm:prSet>
      <dgm:spPr/>
    </dgm:pt>
    <dgm:pt modelId="{66486D49-4B68-4DA8-8053-F5B3C592B882}" type="pres">
      <dgm:prSet presAssocID="{633B9412-866B-464E-8297-0875ED59CC92}" presName="composite" presStyleCnt="0"/>
      <dgm:spPr/>
    </dgm:pt>
    <dgm:pt modelId="{83E0E26D-204A-442C-A9CD-F91D49E144CE}" type="pres">
      <dgm:prSet presAssocID="{633B9412-866B-464E-8297-0875ED59CC92}" presName="rect1" presStyleLbl="bgShp" presStyleIdx="0" presStyleCnt="1" custScaleX="143435" custLinFactNeighborY="-266"/>
      <dgm:spPr>
        <a:blipFill rotWithShape="1">
          <a:blip xmlns:r="http://schemas.openxmlformats.org/officeDocument/2006/relationships" r:embed="rId1"/>
          <a:stretch>
            <a:fillRect/>
          </a:stretch>
        </a:blipFill>
      </dgm:spPr>
    </dgm:pt>
    <dgm:pt modelId="{F3D05954-9F4B-45B9-B312-D79890D6AC82}" type="pres">
      <dgm:prSet presAssocID="{633B9412-866B-464E-8297-0875ED59CC92}" presName="rect2" presStyleLbl="trBgShp" presStyleIdx="0" presStyleCnt="1" custScaleX="142979">
        <dgm:presLayoutVars>
          <dgm:bulletEnabled val="1"/>
        </dgm:presLayoutVars>
      </dgm:prSet>
      <dgm:spPr/>
    </dgm:pt>
  </dgm:ptLst>
  <dgm:cxnLst>
    <dgm:cxn modelId="{98D23DB2-917D-4DB5-9DA3-43FD3AC3EE7B}" srcId="{E0DDDCF5-A7CE-45AA-9FA5-A25DC357B0FA}" destId="{633B9412-866B-464E-8297-0875ED59CC92}" srcOrd="0" destOrd="0" parTransId="{1AE89D1F-DD97-4F42-9DB5-16A8102FAD27}" sibTransId="{600A1DFB-9840-484D-8E4E-10677B7880D9}"/>
    <dgm:cxn modelId="{AAC97D4B-85F1-461F-AECD-F837F664DBE6}" type="presOf" srcId="{E0DDDCF5-A7CE-45AA-9FA5-A25DC357B0FA}" destId="{58E98814-8585-4DCE-AD1B-16B2E3256358}" srcOrd="0" destOrd="0" presId="urn:microsoft.com/office/officeart/2008/layout/BendingPictureSemiTransparentText"/>
    <dgm:cxn modelId="{87EF9BB4-78A0-4CC8-9915-F113A19C3604}" type="presOf" srcId="{633B9412-866B-464E-8297-0875ED59CC92}" destId="{F3D05954-9F4B-45B9-B312-D79890D6AC82}" srcOrd="0" destOrd="0" presId="urn:microsoft.com/office/officeart/2008/layout/BendingPictureSemiTransparentText"/>
    <dgm:cxn modelId="{FF61582B-0D4E-4DC9-A76C-4117B875B43C}" type="presParOf" srcId="{58E98814-8585-4DCE-AD1B-16B2E3256358}" destId="{66486D49-4B68-4DA8-8053-F5B3C592B882}" srcOrd="0" destOrd="0" presId="urn:microsoft.com/office/officeart/2008/layout/BendingPictureSemiTransparentText"/>
    <dgm:cxn modelId="{E932A497-6FB7-4563-B4AD-421B333AEC9D}" type="presParOf" srcId="{66486D49-4B68-4DA8-8053-F5B3C592B882}" destId="{83E0E26D-204A-442C-A9CD-F91D49E144CE}" srcOrd="0" destOrd="0" presId="urn:microsoft.com/office/officeart/2008/layout/BendingPictureSemiTransparentText"/>
    <dgm:cxn modelId="{523FE00E-37D0-49A4-8E03-481E3D294934}" type="presParOf" srcId="{66486D49-4B68-4DA8-8053-F5B3C592B882}" destId="{F3D05954-9F4B-45B9-B312-D79890D6AC82}" srcOrd="1" destOrd="0" presId="urn:microsoft.com/office/officeart/2008/layout/BendingPictureSemiTransparentTex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DDDCF5-A7CE-45AA-9FA5-A25DC357B0FA}"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633B9412-866B-464E-8297-0875ED59CC92}">
      <dgm:prSet phldrT="[Text]"/>
      <dgm:spPr/>
      <dgm:t>
        <a:bodyPr/>
        <a:lstStyle/>
        <a:p>
          <a:r>
            <a:rPr lang="en-US" dirty="0" smtClean="0"/>
            <a:t>Pop Nihilism</a:t>
          </a:r>
          <a:endParaRPr lang="en-US" dirty="0"/>
        </a:p>
      </dgm:t>
    </dgm:pt>
    <dgm:pt modelId="{1AE89D1F-DD97-4F42-9DB5-16A8102FAD27}" type="parTrans" cxnId="{98D23DB2-917D-4DB5-9DA3-43FD3AC3EE7B}">
      <dgm:prSet/>
      <dgm:spPr/>
      <dgm:t>
        <a:bodyPr/>
        <a:lstStyle/>
        <a:p>
          <a:endParaRPr lang="en-US"/>
        </a:p>
      </dgm:t>
    </dgm:pt>
    <dgm:pt modelId="{600A1DFB-9840-484D-8E4E-10677B7880D9}" type="sibTrans" cxnId="{98D23DB2-917D-4DB5-9DA3-43FD3AC3EE7B}">
      <dgm:prSet/>
      <dgm:spPr/>
      <dgm:t>
        <a:bodyPr/>
        <a:lstStyle/>
        <a:p>
          <a:endParaRPr lang="en-US"/>
        </a:p>
      </dgm:t>
    </dgm:pt>
    <dgm:pt modelId="{58E98814-8585-4DCE-AD1B-16B2E3256358}" type="pres">
      <dgm:prSet presAssocID="{E0DDDCF5-A7CE-45AA-9FA5-A25DC357B0FA}" presName="Name0" presStyleCnt="0">
        <dgm:presLayoutVars>
          <dgm:dir/>
          <dgm:resizeHandles val="exact"/>
        </dgm:presLayoutVars>
      </dgm:prSet>
      <dgm:spPr/>
    </dgm:pt>
    <dgm:pt modelId="{66486D49-4B68-4DA8-8053-F5B3C592B882}" type="pres">
      <dgm:prSet presAssocID="{633B9412-866B-464E-8297-0875ED59CC92}" presName="composite" presStyleCnt="0"/>
      <dgm:spPr/>
    </dgm:pt>
    <dgm:pt modelId="{83E0E26D-204A-442C-A9CD-F91D49E144CE}" type="pres">
      <dgm:prSet presAssocID="{633B9412-866B-464E-8297-0875ED59CC92}" presName="rect1" presStyleLbl="bgShp" presStyleIdx="0" presStyleCnt="1" custScaleX="143435"/>
      <dgm:spPr>
        <a:blipFill rotWithShape="1">
          <a:blip xmlns:r="http://schemas.openxmlformats.org/officeDocument/2006/relationships" r:embed="rId1"/>
          <a:stretch>
            <a:fillRect/>
          </a:stretch>
        </a:blipFill>
      </dgm:spPr>
    </dgm:pt>
    <dgm:pt modelId="{F3D05954-9F4B-45B9-B312-D79890D6AC82}" type="pres">
      <dgm:prSet presAssocID="{633B9412-866B-464E-8297-0875ED59CC92}" presName="rect2" presStyleLbl="trBgShp" presStyleIdx="0" presStyleCnt="1" custScaleX="142979">
        <dgm:presLayoutVars>
          <dgm:bulletEnabled val="1"/>
        </dgm:presLayoutVars>
      </dgm:prSet>
      <dgm:spPr/>
    </dgm:pt>
  </dgm:ptLst>
  <dgm:cxnLst>
    <dgm:cxn modelId="{98D23DB2-917D-4DB5-9DA3-43FD3AC3EE7B}" srcId="{E0DDDCF5-A7CE-45AA-9FA5-A25DC357B0FA}" destId="{633B9412-866B-464E-8297-0875ED59CC92}" srcOrd="0" destOrd="0" parTransId="{1AE89D1F-DD97-4F42-9DB5-16A8102FAD27}" sibTransId="{600A1DFB-9840-484D-8E4E-10677B7880D9}"/>
    <dgm:cxn modelId="{87EF9BB4-78A0-4CC8-9915-F113A19C3604}" type="presOf" srcId="{633B9412-866B-464E-8297-0875ED59CC92}" destId="{F3D05954-9F4B-45B9-B312-D79890D6AC82}" srcOrd="0" destOrd="0" presId="urn:microsoft.com/office/officeart/2008/layout/BendingPictureSemiTransparentText"/>
    <dgm:cxn modelId="{AAC97D4B-85F1-461F-AECD-F837F664DBE6}" type="presOf" srcId="{E0DDDCF5-A7CE-45AA-9FA5-A25DC357B0FA}" destId="{58E98814-8585-4DCE-AD1B-16B2E3256358}" srcOrd="0" destOrd="0" presId="urn:microsoft.com/office/officeart/2008/layout/BendingPictureSemiTransparentText"/>
    <dgm:cxn modelId="{FF61582B-0D4E-4DC9-A76C-4117B875B43C}" type="presParOf" srcId="{58E98814-8585-4DCE-AD1B-16B2E3256358}" destId="{66486D49-4B68-4DA8-8053-F5B3C592B882}" srcOrd="0" destOrd="0" presId="urn:microsoft.com/office/officeart/2008/layout/BendingPictureSemiTransparentText"/>
    <dgm:cxn modelId="{E932A497-6FB7-4563-B4AD-421B333AEC9D}" type="presParOf" srcId="{66486D49-4B68-4DA8-8053-F5B3C592B882}" destId="{83E0E26D-204A-442C-A9CD-F91D49E144CE}" srcOrd="0" destOrd="0" presId="urn:microsoft.com/office/officeart/2008/layout/BendingPictureSemiTransparentText"/>
    <dgm:cxn modelId="{523FE00E-37D0-49A4-8E03-481E3D294934}" type="presParOf" srcId="{66486D49-4B68-4DA8-8053-F5B3C592B882}" destId="{F3D05954-9F4B-45B9-B312-D79890D6AC82}" srcOrd="1" destOrd="0" presId="urn:microsoft.com/office/officeart/2008/layout/BendingPictureSemiTransparentTex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F81C3D-1421-4722-BD7F-C356EDFFF2C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76E701-0160-4E8D-8D02-585660B38E68}">
      <dgm:prSet phldrT="[Text]"/>
      <dgm:spPr/>
      <dgm:t>
        <a:bodyPr/>
        <a:lstStyle/>
        <a:p>
          <a:r>
            <a:rPr lang="en-US" dirty="0" smtClean="0"/>
            <a:t>God Wants YOU to Have Substance/Ability…</a:t>
          </a:r>
          <a:endParaRPr lang="en-US" dirty="0"/>
        </a:p>
      </dgm:t>
    </dgm:pt>
    <dgm:pt modelId="{643A45E2-0B05-43B7-9B0E-72D8393F33E6}" type="parTrans" cxnId="{BFD14FBF-8AC1-47B8-8AC1-8C077C3F2850}">
      <dgm:prSet/>
      <dgm:spPr/>
      <dgm:t>
        <a:bodyPr/>
        <a:lstStyle/>
        <a:p>
          <a:endParaRPr lang="en-US"/>
        </a:p>
      </dgm:t>
    </dgm:pt>
    <dgm:pt modelId="{C4211CCE-A873-4BD4-AC2E-1EC4141C2002}" type="sibTrans" cxnId="{BFD14FBF-8AC1-47B8-8AC1-8C077C3F2850}">
      <dgm:prSet/>
      <dgm:spPr/>
      <dgm:t>
        <a:bodyPr/>
        <a:lstStyle/>
        <a:p>
          <a:endParaRPr lang="en-US"/>
        </a:p>
      </dgm:t>
    </dgm:pt>
    <dgm:pt modelId="{D4102915-1B2C-45D4-9605-53E7BA217A85}">
      <dgm:prSet phldrT="[Text]"/>
      <dgm:spPr/>
      <dgm:t>
        <a:bodyPr/>
        <a:lstStyle/>
        <a:p>
          <a:r>
            <a:rPr lang="en-US" dirty="0" smtClean="0"/>
            <a:t>“You were slain, and purchased for God with Your blood men from every tribe and tongue and people and nation.  </a:t>
          </a:r>
          <a:endParaRPr lang="en-US" dirty="0"/>
        </a:p>
      </dgm:t>
    </dgm:pt>
    <dgm:pt modelId="{B98C845D-A1AC-484D-B2F7-297DC0757BDA}" type="parTrans" cxnId="{6E89ED3B-44EB-4A2D-BAB1-E8A620EFE462}">
      <dgm:prSet/>
      <dgm:spPr/>
      <dgm:t>
        <a:bodyPr/>
        <a:lstStyle/>
        <a:p>
          <a:endParaRPr lang="en-US"/>
        </a:p>
      </dgm:t>
    </dgm:pt>
    <dgm:pt modelId="{867E9C7F-D5B3-441C-88A7-31CB4A6B7FF8}" type="sibTrans" cxnId="{6E89ED3B-44EB-4A2D-BAB1-E8A620EFE462}">
      <dgm:prSet/>
      <dgm:spPr/>
      <dgm:t>
        <a:bodyPr/>
        <a:lstStyle/>
        <a:p>
          <a:endParaRPr lang="en-US"/>
        </a:p>
      </dgm:t>
    </dgm:pt>
    <dgm:pt modelId="{8C4F1216-A3C5-4C1D-A4FF-4505BE59DACA}">
      <dgm:prSet phldrT="[Text]"/>
      <dgm:spPr/>
      <dgm:t>
        <a:bodyPr/>
        <a:lstStyle/>
        <a:p>
          <a:r>
            <a:rPr lang="en-US" dirty="0" smtClean="0"/>
            <a:t>You have made them to be a kingdom and priests to our God; and they will reign upon the earth</a:t>
          </a:r>
          <a:endParaRPr lang="en-US" dirty="0"/>
        </a:p>
      </dgm:t>
    </dgm:pt>
    <dgm:pt modelId="{72360497-9F0B-4493-B539-E3ECE2E84B87}" type="parTrans" cxnId="{09773980-A395-45B8-A050-ED282F34DFE1}">
      <dgm:prSet/>
      <dgm:spPr/>
      <dgm:t>
        <a:bodyPr/>
        <a:lstStyle/>
        <a:p>
          <a:endParaRPr lang="en-US"/>
        </a:p>
      </dgm:t>
    </dgm:pt>
    <dgm:pt modelId="{3D0445EC-D262-4DA5-8D3A-87FE95EC5788}" type="sibTrans" cxnId="{09773980-A395-45B8-A050-ED282F34DFE1}">
      <dgm:prSet/>
      <dgm:spPr/>
      <dgm:t>
        <a:bodyPr/>
        <a:lstStyle/>
        <a:p>
          <a:endParaRPr lang="en-US"/>
        </a:p>
      </dgm:t>
    </dgm:pt>
    <dgm:pt modelId="{5DE91F0A-3D48-48C2-BB81-72515FA67F26}" type="pres">
      <dgm:prSet presAssocID="{51F81C3D-1421-4722-BD7F-C356EDFFF2C0}" presName="linear" presStyleCnt="0">
        <dgm:presLayoutVars>
          <dgm:dir/>
          <dgm:animLvl val="lvl"/>
          <dgm:resizeHandles val="exact"/>
        </dgm:presLayoutVars>
      </dgm:prSet>
      <dgm:spPr/>
    </dgm:pt>
    <dgm:pt modelId="{71E54A60-4C45-457D-BCEE-B1E33C1AF559}" type="pres">
      <dgm:prSet presAssocID="{0C76E701-0160-4E8D-8D02-585660B38E68}" presName="parentLin" presStyleCnt="0"/>
      <dgm:spPr/>
    </dgm:pt>
    <dgm:pt modelId="{6900353E-0BA8-46F3-8165-95F90E6B264F}" type="pres">
      <dgm:prSet presAssocID="{0C76E701-0160-4E8D-8D02-585660B38E68}" presName="parentLeftMargin" presStyleLbl="node1" presStyleIdx="0" presStyleCnt="1"/>
      <dgm:spPr/>
    </dgm:pt>
    <dgm:pt modelId="{1C8C2FC4-E2B8-4C18-8806-C6C20DA53093}" type="pres">
      <dgm:prSet presAssocID="{0C76E701-0160-4E8D-8D02-585660B38E68}" presName="parentText" presStyleLbl="node1" presStyleIdx="0" presStyleCnt="1">
        <dgm:presLayoutVars>
          <dgm:chMax val="0"/>
          <dgm:bulletEnabled val="1"/>
        </dgm:presLayoutVars>
      </dgm:prSet>
      <dgm:spPr/>
      <dgm:t>
        <a:bodyPr/>
        <a:lstStyle/>
        <a:p>
          <a:endParaRPr lang="en-US"/>
        </a:p>
      </dgm:t>
    </dgm:pt>
    <dgm:pt modelId="{91BC00B8-EE20-4030-9B4D-258580260EF6}" type="pres">
      <dgm:prSet presAssocID="{0C76E701-0160-4E8D-8D02-585660B38E68}" presName="negativeSpace" presStyleCnt="0"/>
      <dgm:spPr/>
    </dgm:pt>
    <dgm:pt modelId="{1F6E6E17-7403-4988-A86C-5588DE2F7A5E}" type="pres">
      <dgm:prSet presAssocID="{0C76E701-0160-4E8D-8D02-585660B38E68}" presName="childText" presStyleLbl="conFgAcc1" presStyleIdx="0" presStyleCnt="1">
        <dgm:presLayoutVars>
          <dgm:bulletEnabled val="1"/>
        </dgm:presLayoutVars>
      </dgm:prSet>
      <dgm:spPr/>
      <dgm:t>
        <a:bodyPr/>
        <a:lstStyle/>
        <a:p>
          <a:endParaRPr lang="en-US"/>
        </a:p>
      </dgm:t>
    </dgm:pt>
  </dgm:ptLst>
  <dgm:cxnLst>
    <dgm:cxn modelId="{09773980-A395-45B8-A050-ED282F34DFE1}" srcId="{0C76E701-0160-4E8D-8D02-585660B38E68}" destId="{8C4F1216-A3C5-4C1D-A4FF-4505BE59DACA}" srcOrd="1" destOrd="0" parTransId="{72360497-9F0B-4493-B539-E3ECE2E84B87}" sibTransId="{3D0445EC-D262-4DA5-8D3A-87FE95EC5788}"/>
    <dgm:cxn modelId="{77E1E22E-362F-4770-9C19-7C70DC88A923}" type="presOf" srcId="{D4102915-1B2C-45D4-9605-53E7BA217A85}" destId="{1F6E6E17-7403-4988-A86C-5588DE2F7A5E}" srcOrd="0" destOrd="0" presId="urn:microsoft.com/office/officeart/2005/8/layout/list1"/>
    <dgm:cxn modelId="{BDB82077-6F25-4DC9-A8CB-6B73E246CCED}" type="presOf" srcId="{8C4F1216-A3C5-4C1D-A4FF-4505BE59DACA}" destId="{1F6E6E17-7403-4988-A86C-5588DE2F7A5E}" srcOrd="0" destOrd="1" presId="urn:microsoft.com/office/officeart/2005/8/layout/list1"/>
    <dgm:cxn modelId="{6E89ED3B-44EB-4A2D-BAB1-E8A620EFE462}" srcId="{0C76E701-0160-4E8D-8D02-585660B38E68}" destId="{D4102915-1B2C-45D4-9605-53E7BA217A85}" srcOrd="0" destOrd="0" parTransId="{B98C845D-A1AC-484D-B2F7-297DC0757BDA}" sibTransId="{867E9C7F-D5B3-441C-88A7-31CB4A6B7FF8}"/>
    <dgm:cxn modelId="{52C8CE88-2A45-4091-A8CD-91CA91E49CB4}" type="presOf" srcId="{0C76E701-0160-4E8D-8D02-585660B38E68}" destId="{1C8C2FC4-E2B8-4C18-8806-C6C20DA53093}" srcOrd="1" destOrd="0" presId="urn:microsoft.com/office/officeart/2005/8/layout/list1"/>
    <dgm:cxn modelId="{2A528BE7-03D5-43BC-A71F-D8DD624D842B}" type="presOf" srcId="{51F81C3D-1421-4722-BD7F-C356EDFFF2C0}" destId="{5DE91F0A-3D48-48C2-BB81-72515FA67F26}" srcOrd="0" destOrd="0" presId="urn:microsoft.com/office/officeart/2005/8/layout/list1"/>
    <dgm:cxn modelId="{BFD14FBF-8AC1-47B8-8AC1-8C077C3F2850}" srcId="{51F81C3D-1421-4722-BD7F-C356EDFFF2C0}" destId="{0C76E701-0160-4E8D-8D02-585660B38E68}" srcOrd="0" destOrd="0" parTransId="{643A45E2-0B05-43B7-9B0E-72D8393F33E6}" sibTransId="{C4211CCE-A873-4BD4-AC2E-1EC4141C2002}"/>
    <dgm:cxn modelId="{D4C930A4-01B2-4E69-81D8-69E26583BA82}" type="presOf" srcId="{0C76E701-0160-4E8D-8D02-585660B38E68}" destId="{6900353E-0BA8-46F3-8165-95F90E6B264F}" srcOrd="0" destOrd="0" presId="urn:microsoft.com/office/officeart/2005/8/layout/list1"/>
    <dgm:cxn modelId="{B02A14B2-111C-4141-998A-ABDD68CE0536}" type="presParOf" srcId="{5DE91F0A-3D48-48C2-BB81-72515FA67F26}" destId="{71E54A60-4C45-457D-BCEE-B1E33C1AF559}" srcOrd="0" destOrd="0" presId="urn:microsoft.com/office/officeart/2005/8/layout/list1"/>
    <dgm:cxn modelId="{13F05A55-FEF9-4012-BEC1-451470DCB0AB}" type="presParOf" srcId="{71E54A60-4C45-457D-BCEE-B1E33C1AF559}" destId="{6900353E-0BA8-46F3-8165-95F90E6B264F}" srcOrd="0" destOrd="0" presId="urn:microsoft.com/office/officeart/2005/8/layout/list1"/>
    <dgm:cxn modelId="{177E6739-398E-4694-BB9F-E746F582E701}" type="presParOf" srcId="{71E54A60-4C45-457D-BCEE-B1E33C1AF559}" destId="{1C8C2FC4-E2B8-4C18-8806-C6C20DA53093}" srcOrd="1" destOrd="0" presId="urn:microsoft.com/office/officeart/2005/8/layout/list1"/>
    <dgm:cxn modelId="{8A2F4436-2542-4C28-A131-EA68C91151D5}" type="presParOf" srcId="{5DE91F0A-3D48-48C2-BB81-72515FA67F26}" destId="{91BC00B8-EE20-4030-9B4D-258580260EF6}" srcOrd="1" destOrd="0" presId="urn:microsoft.com/office/officeart/2005/8/layout/list1"/>
    <dgm:cxn modelId="{502D7D0E-7C25-4C80-8BBA-3AB7ACAD6686}" type="presParOf" srcId="{5DE91F0A-3D48-48C2-BB81-72515FA67F26}" destId="{1F6E6E17-7403-4988-A86C-5588DE2F7A5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26C78-2270-4B8F-B7C6-1ED1A7C46768}">
      <dsp:nvSpPr>
        <dsp:cNvPr id="0" name=""/>
        <dsp:cNvSpPr/>
      </dsp:nvSpPr>
      <dsp:spPr>
        <a:xfrm>
          <a:off x="2880326" y="2288875"/>
          <a:ext cx="1792219" cy="1835927"/>
        </a:xfrm>
        <a:prstGeom prst="ellipse">
          <a:avLst/>
        </a:prstGeom>
        <a:gradFill flip="none" rotWithShape="1">
          <a:gsLst>
            <a:gs pos="0">
              <a:schemeClr val="accent6"/>
            </a:gs>
            <a:gs pos="48000">
              <a:schemeClr val="accent5">
                <a:lumMod val="97000"/>
                <a:lumOff val="3000"/>
              </a:schemeClr>
            </a:gs>
            <a:gs pos="100000">
              <a:schemeClr val="accent5">
                <a:lumMod val="60000"/>
                <a:lumOff val="40000"/>
              </a:schemeClr>
            </a:gs>
          </a:gsLst>
          <a:path path="circle">
            <a:fillToRect l="50000" t="50000" r="50000" b="50000"/>
          </a:path>
          <a:tileRect/>
        </a:gra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b="1" kern="1200" cap="none" spc="0" dirty="0" smtClean="0">
              <a:ln w="6600">
                <a:solidFill>
                  <a:schemeClr val="accent2"/>
                </a:solidFill>
                <a:prstDash val="solid"/>
              </a:ln>
              <a:solidFill>
                <a:srgbClr val="FFFFFF"/>
              </a:solidFill>
              <a:effectLst>
                <a:outerShdw dist="38100" dir="2700000" algn="tl" rotWithShape="0">
                  <a:schemeClr val="accent2"/>
                </a:outerShdw>
              </a:effectLst>
            </a:rPr>
            <a:t>What’s it </a:t>
          </a:r>
          <a:r>
            <a:rPr lang="en-US" sz="2800" b="1" kern="1200" cap="none" spc="0" dirty="0" smtClean="0">
              <a:ln w="6600">
                <a:solidFill>
                  <a:schemeClr val="accent2"/>
                </a:solidFill>
                <a:prstDash val="solid"/>
              </a:ln>
              <a:solidFill>
                <a:srgbClr val="FFFFFF"/>
              </a:solidFill>
              <a:effectLst>
                <a:outerShdw dist="38100" dir="2700000" algn="tl" rotWithShape="0">
                  <a:schemeClr val="accent2"/>
                </a:outerShdw>
              </a:effectLst>
            </a:rPr>
            <a:t>WORTH</a:t>
          </a:r>
          <a:r>
            <a:rPr lang="en-US" sz="2400" b="1" kern="1200" cap="none" spc="0" dirty="0" smtClean="0">
              <a:ln w="6600">
                <a:solidFill>
                  <a:schemeClr val="accent2"/>
                </a:solidFill>
                <a:prstDash val="solid"/>
              </a:ln>
              <a:solidFill>
                <a:srgbClr val="FFFFFF"/>
              </a:solidFill>
              <a:effectLst>
                <a:outerShdw dist="38100" dir="2700000" algn="tl" rotWithShape="0">
                  <a:schemeClr val="accent2"/>
                </a:outerShdw>
              </a:effectLst>
            </a:rPr>
            <a:t> ?</a:t>
          </a:r>
          <a:endParaRPr lang="en-US" sz="2400" b="1" kern="1200" cap="none" spc="0" dirty="0">
            <a:ln w="6600">
              <a:solidFill>
                <a:schemeClr val="accent2"/>
              </a:solidFill>
              <a:prstDash val="solid"/>
            </a:ln>
            <a:solidFill>
              <a:srgbClr val="FFFFFF"/>
            </a:solidFill>
            <a:effectLst>
              <a:outerShdw dist="38100" dir="2700000" algn="tl" rotWithShape="0">
                <a:schemeClr val="accent2"/>
              </a:outerShdw>
            </a:effectLst>
          </a:endParaRPr>
        </a:p>
      </dsp:txBody>
      <dsp:txXfrm>
        <a:off x="3142790" y="2557740"/>
        <a:ext cx="1267291" cy="1298197"/>
      </dsp:txXfrm>
    </dsp:sp>
    <dsp:sp modelId="{F8F92825-D0BB-4E49-8BAF-0BF8EBEE700D}">
      <dsp:nvSpPr>
        <dsp:cNvPr id="0" name=""/>
        <dsp:cNvSpPr/>
      </dsp:nvSpPr>
      <dsp:spPr>
        <a:xfrm rot="16200000">
          <a:off x="3367965" y="1863181"/>
          <a:ext cx="816941" cy="34445"/>
        </a:xfrm>
        <a:custGeom>
          <a:avLst/>
          <a:gdLst/>
          <a:ahLst/>
          <a:cxnLst/>
          <a:rect l="0" t="0" r="0" b="0"/>
          <a:pathLst>
            <a:path>
              <a:moveTo>
                <a:pt x="0" y="17222"/>
              </a:moveTo>
              <a:lnTo>
                <a:pt x="816941" y="17222"/>
              </a:lnTo>
            </a:path>
          </a:pathLst>
        </a:custGeom>
        <a:noFill/>
        <a:ln w="19050" cap="rnd"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56012" y="1859981"/>
        <a:ext cx="40847" cy="40847"/>
      </dsp:txXfrm>
    </dsp:sp>
    <dsp:sp modelId="{46981D40-42DB-422B-93AB-20B3C0DEDEA3}">
      <dsp:nvSpPr>
        <dsp:cNvPr id="0" name=""/>
        <dsp:cNvSpPr/>
      </dsp:nvSpPr>
      <dsp:spPr>
        <a:xfrm>
          <a:off x="3053761" y="26583"/>
          <a:ext cx="1445350" cy="144535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Stores</a:t>
          </a:r>
          <a:endParaRPr lang="en-US" sz="2400" kern="1200" dirty="0"/>
        </a:p>
      </dsp:txBody>
      <dsp:txXfrm>
        <a:off x="3265428" y="238250"/>
        <a:ext cx="1022016" cy="1022016"/>
      </dsp:txXfrm>
    </dsp:sp>
    <dsp:sp modelId="{E6E07E2B-E9D5-4A67-907B-E35FA1F62EC6}">
      <dsp:nvSpPr>
        <dsp:cNvPr id="0" name=""/>
        <dsp:cNvSpPr/>
      </dsp:nvSpPr>
      <dsp:spPr>
        <a:xfrm rot="18900000">
          <a:off x="4296401" y="2255618"/>
          <a:ext cx="828065" cy="34445"/>
        </a:xfrm>
        <a:custGeom>
          <a:avLst/>
          <a:gdLst/>
          <a:ahLst/>
          <a:cxnLst/>
          <a:rect l="0" t="0" r="0" b="0"/>
          <a:pathLst>
            <a:path>
              <a:moveTo>
                <a:pt x="0" y="17222"/>
              </a:moveTo>
              <a:lnTo>
                <a:pt x="828065" y="17222"/>
              </a:lnTo>
            </a:path>
          </a:pathLst>
        </a:custGeom>
        <a:noFill/>
        <a:ln w="19050" cap="rnd"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689732" y="2252139"/>
        <a:ext cx="41403" cy="41403"/>
      </dsp:txXfrm>
    </dsp:sp>
    <dsp:sp modelId="{745D1808-1B08-4526-AFCB-48E4CE670194}">
      <dsp:nvSpPr>
        <dsp:cNvPr id="0" name=""/>
        <dsp:cNvSpPr/>
      </dsp:nvSpPr>
      <dsp:spPr>
        <a:xfrm>
          <a:off x="4791533" y="746392"/>
          <a:ext cx="1445350" cy="144535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Work / School</a:t>
          </a:r>
          <a:endParaRPr lang="en-US" sz="2400" kern="1200" dirty="0"/>
        </a:p>
      </dsp:txBody>
      <dsp:txXfrm>
        <a:off x="5003200" y="958059"/>
        <a:ext cx="1022016" cy="1022016"/>
      </dsp:txXfrm>
    </dsp:sp>
    <dsp:sp modelId="{20E0B1A2-551D-4A70-AF2D-73ED66E229E4}">
      <dsp:nvSpPr>
        <dsp:cNvPr id="0" name=""/>
        <dsp:cNvSpPr/>
      </dsp:nvSpPr>
      <dsp:spPr>
        <a:xfrm>
          <a:off x="4672546" y="3189616"/>
          <a:ext cx="838795" cy="34445"/>
        </a:xfrm>
        <a:custGeom>
          <a:avLst/>
          <a:gdLst/>
          <a:ahLst/>
          <a:cxnLst/>
          <a:rect l="0" t="0" r="0" b="0"/>
          <a:pathLst>
            <a:path>
              <a:moveTo>
                <a:pt x="0" y="17222"/>
              </a:moveTo>
              <a:lnTo>
                <a:pt x="838795" y="17222"/>
              </a:lnTo>
            </a:path>
          </a:pathLst>
        </a:custGeom>
        <a:noFill/>
        <a:ln w="19050" cap="rnd"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70974" y="3185869"/>
        <a:ext cx="41939" cy="41939"/>
      </dsp:txXfrm>
    </dsp:sp>
    <dsp:sp modelId="{F3BA4CA8-99C0-4AD7-B6EF-CBA14E398400}">
      <dsp:nvSpPr>
        <dsp:cNvPr id="0" name=""/>
        <dsp:cNvSpPr/>
      </dsp:nvSpPr>
      <dsp:spPr>
        <a:xfrm>
          <a:off x="5511341" y="2484163"/>
          <a:ext cx="1445350" cy="144535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Play / iPhones</a:t>
          </a:r>
          <a:endParaRPr lang="en-US" sz="2400" kern="1200" dirty="0"/>
        </a:p>
      </dsp:txBody>
      <dsp:txXfrm>
        <a:off x="5723008" y="2695830"/>
        <a:ext cx="1022016" cy="1022016"/>
      </dsp:txXfrm>
    </dsp:sp>
    <dsp:sp modelId="{904B7D01-B149-4AEA-ACFD-BB16BA677AFB}">
      <dsp:nvSpPr>
        <dsp:cNvPr id="0" name=""/>
        <dsp:cNvSpPr/>
      </dsp:nvSpPr>
      <dsp:spPr>
        <a:xfrm rot="2700000">
          <a:off x="4296401" y="4123613"/>
          <a:ext cx="828065" cy="34445"/>
        </a:xfrm>
        <a:custGeom>
          <a:avLst/>
          <a:gdLst/>
          <a:ahLst/>
          <a:cxnLst/>
          <a:rect l="0" t="0" r="0" b="0"/>
          <a:pathLst>
            <a:path>
              <a:moveTo>
                <a:pt x="0" y="17222"/>
              </a:moveTo>
              <a:lnTo>
                <a:pt x="828065" y="17222"/>
              </a:lnTo>
            </a:path>
          </a:pathLst>
        </a:custGeom>
        <a:noFill/>
        <a:ln w="19050" cap="rnd"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689732" y="4120135"/>
        <a:ext cx="41403" cy="41403"/>
      </dsp:txXfrm>
    </dsp:sp>
    <dsp:sp modelId="{18C75A81-E5E5-485C-A100-448AFD9FC154}">
      <dsp:nvSpPr>
        <dsp:cNvPr id="0" name=""/>
        <dsp:cNvSpPr/>
      </dsp:nvSpPr>
      <dsp:spPr>
        <a:xfrm>
          <a:off x="4791533" y="4221935"/>
          <a:ext cx="1445350" cy="144535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Friends</a:t>
          </a:r>
          <a:endParaRPr lang="en-US" sz="2400" kern="1200" dirty="0"/>
        </a:p>
      </dsp:txBody>
      <dsp:txXfrm>
        <a:off x="5003200" y="4433602"/>
        <a:ext cx="1022016" cy="1022016"/>
      </dsp:txXfrm>
    </dsp:sp>
    <dsp:sp modelId="{E2D9697A-0E2F-4EBE-83C0-BFCFA029AFC6}">
      <dsp:nvSpPr>
        <dsp:cNvPr id="0" name=""/>
        <dsp:cNvSpPr/>
      </dsp:nvSpPr>
      <dsp:spPr>
        <a:xfrm rot="5400000">
          <a:off x="3367965" y="4516050"/>
          <a:ext cx="816941" cy="34445"/>
        </a:xfrm>
        <a:custGeom>
          <a:avLst/>
          <a:gdLst/>
          <a:ahLst/>
          <a:cxnLst/>
          <a:rect l="0" t="0" r="0" b="0"/>
          <a:pathLst>
            <a:path>
              <a:moveTo>
                <a:pt x="0" y="17222"/>
              </a:moveTo>
              <a:lnTo>
                <a:pt x="816941" y="17222"/>
              </a:lnTo>
            </a:path>
          </a:pathLst>
        </a:custGeom>
        <a:noFill/>
        <a:ln w="19050" cap="rnd"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56012" y="4512849"/>
        <a:ext cx="40847" cy="40847"/>
      </dsp:txXfrm>
    </dsp:sp>
    <dsp:sp modelId="{45385F7A-0D61-47A9-9132-D243C560283A}">
      <dsp:nvSpPr>
        <dsp:cNvPr id="0" name=""/>
        <dsp:cNvSpPr/>
      </dsp:nvSpPr>
      <dsp:spPr>
        <a:xfrm>
          <a:off x="3053761" y="4941744"/>
          <a:ext cx="1445350" cy="144535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Sweet-hearts</a:t>
          </a:r>
          <a:endParaRPr lang="en-US" sz="2400" kern="1200" dirty="0"/>
        </a:p>
      </dsp:txBody>
      <dsp:txXfrm>
        <a:off x="3265428" y="5153411"/>
        <a:ext cx="1022016" cy="1022016"/>
      </dsp:txXfrm>
    </dsp:sp>
    <dsp:sp modelId="{03C08A18-17DE-4034-B285-9799BD0853F1}">
      <dsp:nvSpPr>
        <dsp:cNvPr id="0" name=""/>
        <dsp:cNvSpPr/>
      </dsp:nvSpPr>
      <dsp:spPr>
        <a:xfrm rot="8100000">
          <a:off x="2428405" y="4123613"/>
          <a:ext cx="828065" cy="34445"/>
        </a:xfrm>
        <a:custGeom>
          <a:avLst/>
          <a:gdLst/>
          <a:ahLst/>
          <a:cxnLst/>
          <a:rect l="0" t="0" r="0" b="0"/>
          <a:pathLst>
            <a:path>
              <a:moveTo>
                <a:pt x="0" y="17222"/>
              </a:moveTo>
              <a:lnTo>
                <a:pt x="828065" y="17222"/>
              </a:lnTo>
            </a:path>
          </a:pathLst>
        </a:custGeom>
        <a:noFill/>
        <a:ln w="19050" cap="rnd"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821737" y="4120135"/>
        <a:ext cx="41403" cy="41403"/>
      </dsp:txXfrm>
    </dsp:sp>
    <dsp:sp modelId="{C76C1C90-FACB-4862-9424-07C5B838EC34}">
      <dsp:nvSpPr>
        <dsp:cNvPr id="0" name=""/>
        <dsp:cNvSpPr/>
      </dsp:nvSpPr>
      <dsp:spPr>
        <a:xfrm>
          <a:off x="1315989" y="4221935"/>
          <a:ext cx="1445350" cy="144535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Kids</a:t>
          </a:r>
          <a:endParaRPr lang="en-US" sz="2400" kern="1200" dirty="0"/>
        </a:p>
      </dsp:txBody>
      <dsp:txXfrm>
        <a:off x="1527656" y="4433602"/>
        <a:ext cx="1022016" cy="1022016"/>
      </dsp:txXfrm>
    </dsp:sp>
    <dsp:sp modelId="{78BB4CA2-DAF7-4A98-9DB2-45D0B2BEB1EF}">
      <dsp:nvSpPr>
        <dsp:cNvPr id="0" name=""/>
        <dsp:cNvSpPr/>
      </dsp:nvSpPr>
      <dsp:spPr>
        <a:xfrm rot="10800000">
          <a:off x="2041531" y="3189616"/>
          <a:ext cx="838795" cy="34445"/>
        </a:xfrm>
        <a:custGeom>
          <a:avLst/>
          <a:gdLst/>
          <a:ahLst/>
          <a:cxnLst/>
          <a:rect l="0" t="0" r="0" b="0"/>
          <a:pathLst>
            <a:path>
              <a:moveTo>
                <a:pt x="0" y="17222"/>
              </a:moveTo>
              <a:lnTo>
                <a:pt x="838795" y="17222"/>
              </a:lnTo>
            </a:path>
          </a:pathLst>
        </a:custGeom>
        <a:noFill/>
        <a:ln w="19050" cap="rnd"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439959" y="3185869"/>
        <a:ext cx="41939" cy="41939"/>
      </dsp:txXfrm>
    </dsp:sp>
    <dsp:sp modelId="{374B147E-08EB-4C8C-ADEA-08F8159BD951}">
      <dsp:nvSpPr>
        <dsp:cNvPr id="0" name=""/>
        <dsp:cNvSpPr/>
      </dsp:nvSpPr>
      <dsp:spPr>
        <a:xfrm>
          <a:off x="596181" y="2484163"/>
          <a:ext cx="1445350" cy="144535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Your </a:t>
          </a:r>
          <a:r>
            <a:rPr lang="en-US" sz="2400" kern="1200" dirty="0" smtClean="0"/>
            <a:t>LIFE</a:t>
          </a:r>
          <a:endParaRPr lang="en-US" sz="2400" kern="1200" dirty="0"/>
        </a:p>
      </dsp:txBody>
      <dsp:txXfrm>
        <a:off x="807848" y="2695830"/>
        <a:ext cx="1022016" cy="1022016"/>
      </dsp:txXfrm>
    </dsp:sp>
    <dsp:sp modelId="{DD294A15-B25B-40CA-A547-2385EB7E7FC3}">
      <dsp:nvSpPr>
        <dsp:cNvPr id="0" name=""/>
        <dsp:cNvSpPr/>
      </dsp:nvSpPr>
      <dsp:spPr>
        <a:xfrm rot="13500000">
          <a:off x="2428405" y="2255618"/>
          <a:ext cx="828065" cy="34445"/>
        </a:xfrm>
        <a:custGeom>
          <a:avLst/>
          <a:gdLst/>
          <a:ahLst/>
          <a:cxnLst/>
          <a:rect l="0" t="0" r="0" b="0"/>
          <a:pathLst>
            <a:path>
              <a:moveTo>
                <a:pt x="0" y="17222"/>
              </a:moveTo>
              <a:lnTo>
                <a:pt x="828065" y="17222"/>
              </a:lnTo>
            </a:path>
          </a:pathLst>
        </a:custGeom>
        <a:noFill/>
        <a:ln w="19050" cap="rnd"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821737" y="2252139"/>
        <a:ext cx="41403" cy="41403"/>
      </dsp:txXfrm>
    </dsp:sp>
    <dsp:sp modelId="{B556926F-C359-4114-ADCD-073950914002}">
      <dsp:nvSpPr>
        <dsp:cNvPr id="0" name=""/>
        <dsp:cNvSpPr/>
      </dsp:nvSpPr>
      <dsp:spPr>
        <a:xfrm>
          <a:off x="1315989" y="746392"/>
          <a:ext cx="1445350" cy="144535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The </a:t>
          </a:r>
          <a:r>
            <a:rPr lang="en-US" sz="2400" kern="1200" dirty="0" smtClean="0"/>
            <a:t>Cosmos</a:t>
          </a:r>
          <a:endParaRPr lang="en-US" sz="2400" kern="1200" dirty="0"/>
        </a:p>
      </dsp:txBody>
      <dsp:txXfrm>
        <a:off x="1527656" y="958059"/>
        <a:ext cx="1022016" cy="1022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0F65A-50F7-49D2-9F0D-6462623F2C50}">
      <dsp:nvSpPr>
        <dsp:cNvPr id="0" name=""/>
        <dsp:cNvSpPr/>
      </dsp:nvSpPr>
      <dsp:spPr>
        <a:xfrm>
          <a:off x="0" y="180434"/>
          <a:ext cx="2539999" cy="2032000"/>
        </a:xfrm>
        <a:prstGeom prst="rect">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574D7C-BD74-4057-B30A-DF41B1D2595D}">
      <dsp:nvSpPr>
        <dsp:cNvPr id="0" name=""/>
        <dsp:cNvSpPr/>
      </dsp:nvSpPr>
      <dsp:spPr>
        <a:xfrm>
          <a:off x="228600" y="2009235"/>
          <a:ext cx="2260600" cy="711200"/>
        </a:xfrm>
        <a:prstGeom prst="wedgeRectCallout">
          <a:avLst>
            <a:gd name="adj1" fmla="val 20250"/>
            <a:gd name="adj2" fmla="val -607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iPhone 5s</a:t>
          </a:r>
          <a:endParaRPr lang="en-US" sz="3200" kern="1200" dirty="0"/>
        </a:p>
      </dsp:txBody>
      <dsp:txXfrm>
        <a:off x="228600" y="2009235"/>
        <a:ext cx="2260600" cy="711200"/>
      </dsp:txXfrm>
    </dsp:sp>
    <dsp:sp modelId="{9FC69728-9EF6-49BB-B1CB-7105E18BB2B4}">
      <dsp:nvSpPr>
        <dsp:cNvPr id="0" name=""/>
        <dsp:cNvSpPr/>
      </dsp:nvSpPr>
      <dsp:spPr>
        <a:xfrm>
          <a:off x="2794000" y="180434"/>
          <a:ext cx="2539999" cy="2032000"/>
        </a:xfrm>
        <a:prstGeom prst="rect">
          <a:avLst/>
        </a:prstGeom>
        <a:blipFill rotWithShape="1">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FD8B45-0B82-475A-9458-8588ECF2DED8}">
      <dsp:nvSpPr>
        <dsp:cNvPr id="0" name=""/>
        <dsp:cNvSpPr/>
      </dsp:nvSpPr>
      <dsp:spPr>
        <a:xfrm>
          <a:off x="3022600" y="2009235"/>
          <a:ext cx="2260600" cy="711200"/>
        </a:xfrm>
        <a:prstGeom prst="wedgeRectCallout">
          <a:avLst>
            <a:gd name="adj1" fmla="val 20250"/>
            <a:gd name="adj2" fmla="val -607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Samsung</a:t>
          </a:r>
          <a:endParaRPr lang="en-US" sz="3200" kern="1200" dirty="0"/>
        </a:p>
      </dsp:txBody>
      <dsp:txXfrm>
        <a:off x="3022600" y="2009235"/>
        <a:ext cx="2260600" cy="711200"/>
      </dsp:txXfrm>
    </dsp:sp>
    <dsp:sp modelId="{C748BD7A-A8A8-47B0-AC1A-A0AED4D06842}">
      <dsp:nvSpPr>
        <dsp:cNvPr id="0" name=""/>
        <dsp:cNvSpPr/>
      </dsp:nvSpPr>
      <dsp:spPr>
        <a:xfrm>
          <a:off x="5587999" y="180434"/>
          <a:ext cx="2539999" cy="2032000"/>
        </a:xfrm>
        <a:prstGeom prst="rect">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0DF5A6-5FAA-4956-BE66-762416C4A959}">
      <dsp:nvSpPr>
        <dsp:cNvPr id="0" name=""/>
        <dsp:cNvSpPr/>
      </dsp:nvSpPr>
      <dsp:spPr>
        <a:xfrm>
          <a:off x="5816599" y="2009235"/>
          <a:ext cx="2260600" cy="711200"/>
        </a:xfrm>
        <a:prstGeom prst="wedgeRectCallout">
          <a:avLst>
            <a:gd name="adj1" fmla="val 20250"/>
            <a:gd name="adj2" fmla="val -607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iPhone 7</a:t>
          </a:r>
          <a:endParaRPr lang="en-US" sz="3200" kern="1200" dirty="0"/>
        </a:p>
      </dsp:txBody>
      <dsp:txXfrm>
        <a:off x="5816599" y="2009235"/>
        <a:ext cx="2260600" cy="7112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CE46B-19D8-4195-A0AC-940D1AD5CFD4}">
      <dsp:nvSpPr>
        <dsp:cNvPr id="0" name=""/>
        <dsp:cNvSpPr/>
      </dsp:nvSpPr>
      <dsp:spPr>
        <a:xfrm>
          <a:off x="0" y="408848"/>
          <a:ext cx="5016981" cy="15592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9374" tIns="458216" rIns="38937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Luke 10:29 But wishing to justify himself, he said to Jesus, "And who is my neighbor?" </a:t>
          </a:r>
          <a:endParaRPr lang="en-US" sz="2200" kern="1200" dirty="0"/>
        </a:p>
      </dsp:txBody>
      <dsp:txXfrm>
        <a:off x="0" y="408848"/>
        <a:ext cx="5016981" cy="1559250"/>
      </dsp:txXfrm>
    </dsp:sp>
    <dsp:sp modelId="{DDEE3BE2-68F9-4533-8F72-D62DFC9D6079}">
      <dsp:nvSpPr>
        <dsp:cNvPr id="0" name=""/>
        <dsp:cNvSpPr/>
      </dsp:nvSpPr>
      <dsp:spPr>
        <a:xfrm>
          <a:off x="250849" y="84128"/>
          <a:ext cx="3511887"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741" tIns="0" rIns="132741" bIns="0" numCol="1" spcCol="1270" anchor="ctr" anchorCtr="0">
          <a:noAutofit/>
        </a:bodyPr>
        <a:lstStyle/>
        <a:p>
          <a:pPr lvl="0" algn="l" defTabSz="977900">
            <a:lnSpc>
              <a:spcPct val="90000"/>
            </a:lnSpc>
            <a:spcBef>
              <a:spcPct val="0"/>
            </a:spcBef>
            <a:spcAft>
              <a:spcPct val="35000"/>
            </a:spcAft>
          </a:pPr>
          <a:r>
            <a:rPr lang="en-US" sz="2200" kern="1200" dirty="0" smtClean="0"/>
            <a:t>Even </a:t>
          </a:r>
          <a:r>
            <a:rPr lang="en-US" sz="2200" kern="1200" dirty="0" err="1" smtClean="0"/>
            <a:t>Samaratans</a:t>
          </a:r>
          <a:r>
            <a:rPr lang="en-US" sz="2200" kern="1200" dirty="0" smtClean="0"/>
            <a:t>!</a:t>
          </a:r>
          <a:endParaRPr lang="en-US" sz="2200" kern="1200" dirty="0"/>
        </a:p>
      </dsp:txBody>
      <dsp:txXfrm>
        <a:off x="282552" y="115831"/>
        <a:ext cx="3448481" cy="586034"/>
      </dsp:txXfrm>
    </dsp:sp>
    <dsp:sp modelId="{F99CA27D-A8F2-47E3-9582-F5BD58D53457}">
      <dsp:nvSpPr>
        <dsp:cNvPr id="0" name=""/>
        <dsp:cNvSpPr/>
      </dsp:nvSpPr>
      <dsp:spPr>
        <a:xfrm>
          <a:off x="0" y="2411619"/>
          <a:ext cx="5016981" cy="15592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9374" tIns="458216" rIns="389374" bIns="156464" numCol="1" spcCol="1270" anchor="t" anchorCtr="0">
          <a:noAutofit/>
        </a:bodyPr>
        <a:lstStyle/>
        <a:p>
          <a:pPr marL="228600" lvl="1" indent="-228600" algn="l" defTabSz="977900">
            <a:lnSpc>
              <a:spcPct val="90000"/>
            </a:lnSpc>
            <a:spcBef>
              <a:spcPct val="0"/>
            </a:spcBef>
            <a:spcAft>
              <a:spcPct val="15000"/>
            </a:spcAft>
            <a:buChar char="••"/>
          </a:pPr>
          <a:r>
            <a:rPr lang="en-US" sz="2200" i="0" kern="1200" dirty="0" smtClean="0"/>
            <a:t>Luke 10:37 "The one who showed mercy…" Then Jesus said to him, "Go and do the same." </a:t>
          </a:r>
          <a:endParaRPr lang="en-US" sz="2200" i="0" kern="1200" dirty="0"/>
        </a:p>
      </dsp:txBody>
      <dsp:txXfrm>
        <a:off x="0" y="2411619"/>
        <a:ext cx="5016981" cy="1559250"/>
      </dsp:txXfrm>
    </dsp:sp>
    <dsp:sp modelId="{79D464C5-4D7C-442C-B044-618D84D28E23}">
      <dsp:nvSpPr>
        <dsp:cNvPr id="0" name=""/>
        <dsp:cNvSpPr/>
      </dsp:nvSpPr>
      <dsp:spPr>
        <a:xfrm>
          <a:off x="250849" y="2086898"/>
          <a:ext cx="3511887"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741" tIns="0" rIns="132741" bIns="0" numCol="1" spcCol="1270" anchor="ctr" anchorCtr="0">
          <a:noAutofit/>
        </a:bodyPr>
        <a:lstStyle/>
        <a:p>
          <a:pPr lvl="0" algn="l" defTabSz="977900">
            <a:lnSpc>
              <a:spcPct val="90000"/>
            </a:lnSpc>
            <a:spcBef>
              <a:spcPct val="0"/>
            </a:spcBef>
            <a:spcAft>
              <a:spcPct val="35000"/>
            </a:spcAft>
          </a:pPr>
          <a:r>
            <a:rPr lang="en-US" sz="2200" kern="1200" dirty="0" smtClean="0"/>
            <a:t>Answer</a:t>
          </a:r>
          <a:endParaRPr lang="en-US" sz="2200" kern="1200" dirty="0"/>
        </a:p>
      </dsp:txBody>
      <dsp:txXfrm>
        <a:off x="282552" y="2118601"/>
        <a:ext cx="3448481" cy="5860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62CD0-CBE1-4554-9D51-3D31E5F21286}">
      <dsp:nvSpPr>
        <dsp:cNvPr id="0" name=""/>
        <dsp:cNvSpPr/>
      </dsp:nvSpPr>
      <dsp:spPr>
        <a:xfrm>
          <a:off x="0" y="328449"/>
          <a:ext cx="5700887" cy="540539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2452" tIns="458216" rIns="44245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Judges 16:28-30 Then Samson called to the LORD and said, "O Lord GOD, please remember me and please strengthen me just this time, O God</a:t>
          </a:r>
          <a:endParaRPr lang="en-US" sz="2200" kern="1200" dirty="0"/>
        </a:p>
        <a:p>
          <a:pPr marL="228600" lvl="1" indent="-228600" algn="l" defTabSz="977900">
            <a:lnSpc>
              <a:spcPct val="90000"/>
            </a:lnSpc>
            <a:spcBef>
              <a:spcPct val="0"/>
            </a:spcBef>
            <a:spcAft>
              <a:spcPct val="15000"/>
            </a:spcAft>
            <a:buChar char="••"/>
          </a:pPr>
          <a:r>
            <a:rPr lang="en-US" sz="2200" kern="1200" dirty="0" smtClean="0"/>
            <a:t>Samson grasped the two middle pillars on which the house rested, and braced himself against them, the one with his right hand and the other with his left.  And Samson said, "Let me die with the Philistines!"</a:t>
          </a:r>
          <a:endParaRPr lang="en-US" sz="2200" kern="1200" dirty="0"/>
        </a:p>
        <a:p>
          <a:pPr marL="228600" lvl="1" indent="-228600" algn="l" defTabSz="977900">
            <a:lnSpc>
              <a:spcPct val="90000"/>
            </a:lnSpc>
            <a:spcBef>
              <a:spcPct val="0"/>
            </a:spcBef>
            <a:spcAft>
              <a:spcPct val="15000"/>
            </a:spcAft>
            <a:buChar char="••"/>
          </a:pPr>
          <a:r>
            <a:rPr lang="en-US" sz="2200" kern="1200" dirty="0" smtClean="0"/>
            <a:t>And he bent with all his might so that the house fell on the lords and all the people who were in it. So the dead whom he killed at his death were more than all those whom he killed in his life. </a:t>
          </a:r>
          <a:endParaRPr lang="en-US" sz="2200" kern="1200" dirty="0"/>
        </a:p>
      </dsp:txBody>
      <dsp:txXfrm>
        <a:off x="0" y="328449"/>
        <a:ext cx="5700887" cy="5405399"/>
      </dsp:txXfrm>
    </dsp:sp>
    <dsp:sp modelId="{3C9F1F38-035D-4189-BCEE-CFA5FA9FB7D3}">
      <dsp:nvSpPr>
        <dsp:cNvPr id="0" name=""/>
        <dsp:cNvSpPr/>
      </dsp:nvSpPr>
      <dsp:spPr>
        <a:xfrm>
          <a:off x="285044" y="3728"/>
          <a:ext cx="3990620"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836" tIns="0" rIns="150836" bIns="0" numCol="1" spcCol="1270" anchor="ctr" anchorCtr="0">
          <a:noAutofit/>
        </a:bodyPr>
        <a:lstStyle/>
        <a:p>
          <a:pPr lvl="0" algn="l" defTabSz="977900">
            <a:lnSpc>
              <a:spcPct val="90000"/>
            </a:lnSpc>
            <a:spcBef>
              <a:spcPct val="0"/>
            </a:spcBef>
            <a:spcAft>
              <a:spcPct val="35000"/>
            </a:spcAft>
          </a:pPr>
          <a:r>
            <a:rPr lang="en-US" sz="2200" kern="1200" dirty="0" smtClean="0"/>
            <a:t>It’s NEVER Too Late: SAMSON</a:t>
          </a:r>
          <a:endParaRPr lang="en-US" sz="2200" kern="1200" dirty="0"/>
        </a:p>
      </dsp:txBody>
      <dsp:txXfrm>
        <a:off x="316747" y="35431"/>
        <a:ext cx="392721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3B6EB-DF59-4473-A7DB-74F25FE25F70}">
      <dsp:nvSpPr>
        <dsp:cNvPr id="0" name=""/>
        <dsp:cNvSpPr/>
      </dsp:nvSpPr>
      <dsp:spPr>
        <a:xfrm rot="4396374">
          <a:off x="3054755" y="1369186"/>
          <a:ext cx="5939746" cy="4142232"/>
        </a:xfrm>
        <a:prstGeom prst="swooshArrow">
          <a:avLst>
            <a:gd name="adj1" fmla="val 16310"/>
            <a:gd name="adj2" fmla="val 3137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9EFE0609-0D98-40F1-9D76-08935DCBFD0A}">
      <dsp:nvSpPr>
        <dsp:cNvPr id="0" name=""/>
        <dsp:cNvSpPr/>
      </dsp:nvSpPr>
      <dsp:spPr>
        <a:xfrm>
          <a:off x="6200909" y="2671738"/>
          <a:ext cx="149997" cy="149997"/>
        </a:xfrm>
        <a:prstGeom prst="ellipse">
          <a:avLst/>
        </a:prstGeom>
        <a:solidFill>
          <a:schemeClr val="accent1">
            <a:tint val="6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37952C58-F24B-4206-BC12-3E5478ACAE3B}">
      <dsp:nvSpPr>
        <dsp:cNvPr id="0" name=""/>
        <dsp:cNvSpPr/>
      </dsp:nvSpPr>
      <dsp:spPr>
        <a:xfrm>
          <a:off x="2656572" y="0"/>
          <a:ext cx="2800406"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Gentile </a:t>
          </a:r>
          <a:r>
            <a:rPr lang="en-US" sz="3300" b="1" kern="1200" cap="none" spc="0" dirty="0" smtClean="0">
              <a:ln w="22225">
                <a:prstDash val="solid"/>
              </a:ln>
              <a:effectLst/>
            </a:rPr>
            <a:t>Age</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2000 </a:t>
          </a:r>
          <a:r>
            <a:rPr lang="en-US" sz="2600" b="1" kern="1200" cap="none" spc="0" dirty="0" smtClean="0">
              <a:ln w="22225">
                <a:prstDash val="solid"/>
              </a:ln>
              <a:effectLst/>
            </a:rPr>
            <a:t>(?) </a:t>
          </a:r>
          <a:r>
            <a:rPr lang="en-US" sz="2600" b="1" kern="1200" cap="none" spc="0" dirty="0" smtClean="0">
              <a:ln w="22225">
                <a:prstDash val="solid"/>
              </a:ln>
              <a:effectLst/>
            </a:rPr>
            <a:t>yrs.</a:t>
          </a:r>
          <a:endParaRPr lang="en-US" sz="2600" b="1" kern="1200" cap="none" spc="0" dirty="0">
            <a:ln w="22225">
              <a:prstDash val="solid"/>
            </a:ln>
            <a:effectLst/>
          </a:endParaRPr>
        </a:p>
      </dsp:txBody>
      <dsp:txXfrm>
        <a:off x="2656572" y="0"/>
        <a:ext cx="2800406" cy="1100896"/>
      </dsp:txXfrm>
    </dsp:sp>
    <dsp:sp modelId="{43078895-F2A4-4C63-AA4D-AAE4EC646E76}">
      <dsp:nvSpPr>
        <dsp:cNvPr id="0" name=""/>
        <dsp:cNvSpPr/>
      </dsp:nvSpPr>
      <dsp:spPr>
        <a:xfrm>
          <a:off x="6895025" y="2196289"/>
          <a:ext cx="3330212"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God’s Throne</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“Have a seat”</a:t>
          </a:r>
          <a:endParaRPr lang="en-US" sz="2600" b="1" kern="1200" cap="none" spc="0" dirty="0">
            <a:ln w="22225">
              <a:prstDash val="solid"/>
            </a:ln>
            <a:effectLst/>
          </a:endParaRPr>
        </a:p>
      </dsp:txBody>
      <dsp:txXfrm>
        <a:off x="6895025" y="2196289"/>
        <a:ext cx="3330212" cy="1100896"/>
      </dsp:txXfrm>
    </dsp:sp>
    <dsp:sp modelId="{72314208-8040-4DEC-B430-46CA0866F55C}">
      <dsp:nvSpPr>
        <dsp:cNvPr id="0" name=""/>
        <dsp:cNvSpPr/>
      </dsp:nvSpPr>
      <dsp:spPr>
        <a:xfrm>
          <a:off x="6440905" y="5779708"/>
          <a:ext cx="3784332"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noFill/>
                <a:prstDash val="solid"/>
              </a:ln>
              <a:noFill/>
              <a:effectLst/>
            </a:rPr>
            <a:t>Israel, Pt. 2</a:t>
          </a:r>
          <a:endParaRPr lang="en-US" sz="3300" b="1" kern="1200" cap="none" spc="0" dirty="0">
            <a:ln w="22225">
              <a:noFill/>
              <a:prstDash val="solid"/>
            </a:ln>
            <a:noFill/>
            <a:effectLst/>
          </a:endParaRPr>
        </a:p>
        <a:p>
          <a:pPr marL="228600" lvl="1" indent="-228600" algn="l" defTabSz="1155700">
            <a:lnSpc>
              <a:spcPct val="90000"/>
            </a:lnSpc>
            <a:spcBef>
              <a:spcPct val="0"/>
            </a:spcBef>
            <a:spcAft>
              <a:spcPct val="15000"/>
            </a:spcAft>
            <a:buChar char="••"/>
          </a:pPr>
          <a:r>
            <a:rPr lang="en-US" sz="2600" b="1" kern="1200" cap="none" spc="0" dirty="0" smtClean="0">
              <a:ln w="22225">
                <a:noFill/>
                <a:prstDash val="solid"/>
              </a:ln>
              <a:noFill/>
              <a:effectLst/>
            </a:rPr>
            <a:t>7 yrs.</a:t>
          </a:r>
          <a:endParaRPr lang="en-US" sz="2600" b="1" kern="1200" cap="none" spc="0" dirty="0">
            <a:ln w="22225">
              <a:noFill/>
              <a:prstDash val="solid"/>
            </a:ln>
            <a:noFill/>
            <a:effectLst/>
          </a:endParaRPr>
        </a:p>
      </dsp:txBody>
      <dsp:txXfrm>
        <a:off x="6440905" y="5779708"/>
        <a:ext cx="3784332" cy="11008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3B6EB-DF59-4473-A7DB-74F25FE25F70}">
      <dsp:nvSpPr>
        <dsp:cNvPr id="0" name=""/>
        <dsp:cNvSpPr/>
      </dsp:nvSpPr>
      <dsp:spPr>
        <a:xfrm rot="4396374">
          <a:off x="3054755" y="1369186"/>
          <a:ext cx="5939746" cy="4142232"/>
        </a:xfrm>
        <a:prstGeom prst="swooshArrow">
          <a:avLst>
            <a:gd name="adj1" fmla="val 16310"/>
            <a:gd name="adj2" fmla="val 3137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9EFE0609-0D98-40F1-9D76-08935DCBFD0A}">
      <dsp:nvSpPr>
        <dsp:cNvPr id="0" name=""/>
        <dsp:cNvSpPr/>
      </dsp:nvSpPr>
      <dsp:spPr>
        <a:xfrm>
          <a:off x="6200909" y="2671738"/>
          <a:ext cx="149997" cy="149997"/>
        </a:xfrm>
        <a:prstGeom prst="ellipse">
          <a:avLst/>
        </a:prstGeom>
        <a:solidFill>
          <a:schemeClr val="accent1">
            <a:tint val="6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37952C58-F24B-4206-BC12-3E5478ACAE3B}">
      <dsp:nvSpPr>
        <dsp:cNvPr id="0" name=""/>
        <dsp:cNvSpPr/>
      </dsp:nvSpPr>
      <dsp:spPr>
        <a:xfrm>
          <a:off x="2656572" y="0"/>
          <a:ext cx="2800406"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Gentile </a:t>
          </a:r>
          <a:r>
            <a:rPr lang="en-US" sz="3300" b="1" kern="1200" cap="none" spc="0" dirty="0" smtClean="0">
              <a:ln w="22225">
                <a:prstDash val="solid"/>
              </a:ln>
              <a:effectLst/>
            </a:rPr>
            <a:t>Age</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2000 </a:t>
          </a:r>
          <a:r>
            <a:rPr lang="en-US" sz="2600" b="1" kern="1200" cap="none" spc="0" dirty="0" smtClean="0">
              <a:ln w="22225">
                <a:prstDash val="solid"/>
              </a:ln>
              <a:effectLst/>
            </a:rPr>
            <a:t>(?) </a:t>
          </a:r>
          <a:r>
            <a:rPr lang="en-US" sz="2600" b="1" kern="1200" cap="none" spc="0" dirty="0" smtClean="0">
              <a:ln w="22225">
                <a:prstDash val="solid"/>
              </a:ln>
              <a:effectLst/>
            </a:rPr>
            <a:t>yrs.</a:t>
          </a:r>
          <a:endParaRPr lang="en-US" sz="2600" b="1" kern="1200" cap="none" spc="0" dirty="0">
            <a:ln w="22225">
              <a:prstDash val="solid"/>
            </a:ln>
            <a:effectLst/>
          </a:endParaRPr>
        </a:p>
      </dsp:txBody>
      <dsp:txXfrm>
        <a:off x="2656572" y="0"/>
        <a:ext cx="2800406" cy="1100896"/>
      </dsp:txXfrm>
    </dsp:sp>
    <dsp:sp modelId="{43078895-F2A4-4C63-AA4D-AAE4EC646E76}">
      <dsp:nvSpPr>
        <dsp:cNvPr id="0" name=""/>
        <dsp:cNvSpPr/>
      </dsp:nvSpPr>
      <dsp:spPr>
        <a:xfrm>
          <a:off x="6895025" y="2196289"/>
          <a:ext cx="3330212"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God’s Throne</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“Have a seat”</a:t>
          </a:r>
          <a:endParaRPr lang="en-US" sz="2600" b="1" kern="1200" cap="none" spc="0" dirty="0">
            <a:ln w="22225">
              <a:prstDash val="solid"/>
            </a:ln>
            <a:effectLst/>
          </a:endParaRPr>
        </a:p>
      </dsp:txBody>
      <dsp:txXfrm>
        <a:off x="6895025" y="2196289"/>
        <a:ext cx="3330212" cy="1100896"/>
      </dsp:txXfrm>
    </dsp:sp>
    <dsp:sp modelId="{72314208-8040-4DEC-B430-46CA0866F55C}">
      <dsp:nvSpPr>
        <dsp:cNvPr id="0" name=""/>
        <dsp:cNvSpPr/>
      </dsp:nvSpPr>
      <dsp:spPr>
        <a:xfrm>
          <a:off x="6440905" y="5779708"/>
          <a:ext cx="3784332"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noFill/>
                <a:prstDash val="solid"/>
              </a:ln>
              <a:noFill/>
              <a:effectLst/>
            </a:rPr>
            <a:t>Israel, Pt. 2</a:t>
          </a:r>
          <a:endParaRPr lang="en-US" sz="3300" b="1" kern="1200" cap="none" spc="0" dirty="0">
            <a:ln w="22225">
              <a:noFill/>
              <a:prstDash val="solid"/>
            </a:ln>
            <a:noFill/>
            <a:effectLst/>
          </a:endParaRPr>
        </a:p>
        <a:p>
          <a:pPr marL="228600" lvl="1" indent="-228600" algn="l" defTabSz="1155700">
            <a:lnSpc>
              <a:spcPct val="90000"/>
            </a:lnSpc>
            <a:spcBef>
              <a:spcPct val="0"/>
            </a:spcBef>
            <a:spcAft>
              <a:spcPct val="15000"/>
            </a:spcAft>
            <a:buChar char="••"/>
          </a:pPr>
          <a:r>
            <a:rPr lang="en-US" sz="2600" b="1" kern="1200" cap="none" spc="0" dirty="0" smtClean="0">
              <a:ln w="22225">
                <a:noFill/>
                <a:prstDash val="solid"/>
              </a:ln>
              <a:noFill/>
              <a:effectLst/>
            </a:rPr>
            <a:t>7 yrs.</a:t>
          </a:r>
          <a:endParaRPr lang="en-US" sz="2600" b="1" kern="1200" cap="none" spc="0" dirty="0">
            <a:ln w="22225">
              <a:noFill/>
              <a:prstDash val="solid"/>
            </a:ln>
            <a:noFill/>
            <a:effectLst/>
          </a:endParaRPr>
        </a:p>
      </dsp:txBody>
      <dsp:txXfrm>
        <a:off x="6440905" y="5779708"/>
        <a:ext cx="3784332" cy="1100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D904-2908-43DC-9469-ED2D6283BC99}">
      <dsp:nvSpPr>
        <dsp:cNvPr id="0" name=""/>
        <dsp:cNvSpPr/>
      </dsp:nvSpPr>
      <dsp:spPr>
        <a:xfrm>
          <a:off x="3968" y="784499"/>
          <a:ext cx="203001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lvl="0" algn="r" defTabSz="1111250">
            <a:lnSpc>
              <a:spcPct val="90000"/>
            </a:lnSpc>
            <a:spcBef>
              <a:spcPct val="0"/>
            </a:spcBef>
            <a:spcAft>
              <a:spcPct val="35000"/>
            </a:spcAft>
          </a:pPr>
          <a:r>
            <a:rPr lang="en-US" sz="2500" b="1" kern="1200"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Hi Value Life</a:t>
          </a:r>
          <a:endParaRPr lang="en-US" sz="2500" b="1"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sp:txBody>
      <dsp:txXfrm>
        <a:off x="3968" y="784499"/>
        <a:ext cx="2030015" cy="495000"/>
      </dsp:txXfrm>
    </dsp:sp>
    <dsp:sp modelId="{1D585A81-0AC6-4FDE-BB0E-BE99575215AE}">
      <dsp:nvSpPr>
        <dsp:cNvPr id="0" name=""/>
        <dsp:cNvSpPr/>
      </dsp:nvSpPr>
      <dsp:spPr>
        <a:xfrm>
          <a:off x="2033984" y="11061"/>
          <a:ext cx="406003" cy="2041875"/>
        </a:xfrm>
        <a:prstGeom prst="leftBrace">
          <a:avLst>
            <a:gd name="adj1" fmla="val 35000"/>
            <a:gd name="adj2" fmla="val 50000"/>
          </a:avLst>
        </a:prstGeom>
        <a:noFill/>
        <a:ln w="19050" cap="rnd"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3BC7DDF-9254-4A49-9E19-B5AC218B7A60}">
      <dsp:nvSpPr>
        <dsp:cNvPr id="0" name=""/>
        <dsp:cNvSpPr/>
      </dsp:nvSpPr>
      <dsp:spPr>
        <a:xfrm>
          <a:off x="2602388" y="11061"/>
          <a:ext cx="5521642" cy="2041875"/>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i="1" kern="1200" dirty="0" smtClean="0"/>
            <a:t>1 Cor. 4:1-2</a:t>
          </a:r>
          <a:r>
            <a:rPr lang="en-US" sz="2500" kern="1200" dirty="0" smtClean="0"/>
            <a:t> This is how one should regard us, as servants of Christ and stewards of the mysteries of God.  </a:t>
          </a:r>
          <a:endParaRPr lang="en-US" sz="2500" kern="1200" dirty="0"/>
        </a:p>
        <a:p>
          <a:pPr marL="228600" lvl="1" indent="-228600" algn="l" defTabSz="1111250">
            <a:lnSpc>
              <a:spcPct val="90000"/>
            </a:lnSpc>
            <a:spcBef>
              <a:spcPct val="0"/>
            </a:spcBef>
            <a:spcAft>
              <a:spcPct val="15000"/>
            </a:spcAft>
            <a:buChar char="••"/>
          </a:pPr>
          <a:r>
            <a:rPr lang="en-US" sz="2500" kern="1200" smtClean="0"/>
            <a:t>Moreover</a:t>
          </a:r>
          <a:r>
            <a:rPr lang="en-US" sz="2500" kern="1200" dirty="0" smtClean="0"/>
            <a:t>, it is required of stewards that they be found faithful. </a:t>
          </a:r>
          <a:endParaRPr lang="en-US" sz="2500" kern="1200" dirty="0"/>
        </a:p>
      </dsp:txBody>
      <dsp:txXfrm>
        <a:off x="2602388" y="11061"/>
        <a:ext cx="5521642" cy="2041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3B6EB-DF59-4473-A7DB-74F25FE25F70}">
      <dsp:nvSpPr>
        <dsp:cNvPr id="0" name=""/>
        <dsp:cNvSpPr/>
      </dsp:nvSpPr>
      <dsp:spPr>
        <a:xfrm rot="4396374">
          <a:off x="3054755" y="1369186"/>
          <a:ext cx="5939746" cy="4142232"/>
        </a:xfrm>
        <a:prstGeom prst="swooshArrow">
          <a:avLst>
            <a:gd name="adj1" fmla="val 16310"/>
            <a:gd name="adj2" fmla="val 3137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9EFE0609-0D98-40F1-9D76-08935DCBFD0A}">
      <dsp:nvSpPr>
        <dsp:cNvPr id="0" name=""/>
        <dsp:cNvSpPr/>
      </dsp:nvSpPr>
      <dsp:spPr>
        <a:xfrm>
          <a:off x="6200909" y="2671738"/>
          <a:ext cx="149997" cy="149997"/>
        </a:xfrm>
        <a:prstGeom prst="ellipse">
          <a:avLst/>
        </a:prstGeom>
        <a:solidFill>
          <a:schemeClr val="accent1">
            <a:tint val="6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37952C58-F24B-4206-BC12-3E5478ACAE3B}">
      <dsp:nvSpPr>
        <dsp:cNvPr id="0" name=""/>
        <dsp:cNvSpPr/>
      </dsp:nvSpPr>
      <dsp:spPr>
        <a:xfrm>
          <a:off x="2656572" y="0"/>
          <a:ext cx="2800406"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Gentile </a:t>
          </a:r>
          <a:r>
            <a:rPr lang="en-US" sz="3300" b="1" kern="1200" cap="none" spc="0" dirty="0" smtClean="0">
              <a:ln w="22225">
                <a:prstDash val="solid"/>
              </a:ln>
              <a:effectLst/>
            </a:rPr>
            <a:t>Age</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2000 </a:t>
          </a:r>
          <a:r>
            <a:rPr lang="en-US" sz="2600" b="1" kern="1200" cap="none" spc="0" dirty="0" smtClean="0">
              <a:ln w="22225">
                <a:prstDash val="solid"/>
              </a:ln>
              <a:effectLst/>
            </a:rPr>
            <a:t>(?) </a:t>
          </a:r>
          <a:r>
            <a:rPr lang="en-US" sz="2600" b="1" kern="1200" cap="none" spc="0" dirty="0" smtClean="0">
              <a:ln w="22225">
                <a:prstDash val="solid"/>
              </a:ln>
              <a:effectLst/>
            </a:rPr>
            <a:t>yrs.</a:t>
          </a:r>
          <a:endParaRPr lang="en-US" sz="2600" b="1" kern="1200" cap="none" spc="0" dirty="0">
            <a:ln w="22225">
              <a:prstDash val="solid"/>
            </a:ln>
            <a:effectLst/>
          </a:endParaRPr>
        </a:p>
      </dsp:txBody>
      <dsp:txXfrm>
        <a:off x="2656572" y="0"/>
        <a:ext cx="2800406" cy="1100896"/>
      </dsp:txXfrm>
    </dsp:sp>
    <dsp:sp modelId="{43078895-F2A4-4C63-AA4D-AAE4EC646E76}">
      <dsp:nvSpPr>
        <dsp:cNvPr id="0" name=""/>
        <dsp:cNvSpPr/>
      </dsp:nvSpPr>
      <dsp:spPr>
        <a:xfrm>
          <a:off x="6895025" y="2196289"/>
          <a:ext cx="3330212"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God’s Throne</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“Have a seat”</a:t>
          </a:r>
          <a:endParaRPr lang="en-US" sz="2600" b="1" kern="1200" cap="none" spc="0" dirty="0">
            <a:ln w="22225">
              <a:prstDash val="solid"/>
            </a:ln>
            <a:effectLst/>
          </a:endParaRPr>
        </a:p>
      </dsp:txBody>
      <dsp:txXfrm>
        <a:off x="6895025" y="2196289"/>
        <a:ext cx="3330212" cy="1100896"/>
      </dsp:txXfrm>
    </dsp:sp>
    <dsp:sp modelId="{72314208-8040-4DEC-B430-46CA0866F55C}">
      <dsp:nvSpPr>
        <dsp:cNvPr id="0" name=""/>
        <dsp:cNvSpPr/>
      </dsp:nvSpPr>
      <dsp:spPr>
        <a:xfrm>
          <a:off x="6440905" y="5779708"/>
          <a:ext cx="3784332"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Israel, Pt. 2</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7 yrs.</a:t>
          </a:r>
          <a:endParaRPr lang="en-US" sz="2600" b="1" kern="1200" cap="none" spc="0" dirty="0">
            <a:ln w="22225">
              <a:prstDash val="solid"/>
            </a:ln>
            <a:effectLst/>
          </a:endParaRPr>
        </a:p>
      </dsp:txBody>
      <dsp:txXfrm>
        <a:off x="6440905" y="5779708"/>
        <a:ext cx="3784332" cy="11008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3B6EB-DF59-4473-A7DB-74F25FE25F70}">
      <dsp:nvSpPr>
        <dsp:cNvPr id="0" name=""/>
        <dsp:cNvSpPr/>
      </dsp:nvSpPr>
      <dsp:spPr>
        <a:xfrm rot="4396374">
          <a:off x="3054755" y="1369186"/>
          <a:ext cx="5939746" cy="4142232"/>
        </a:xfrm>
        <a:prstGeom prst="swooshArrow">
          <a:avLst>
            <a:gd name="adj1" fmla="val 16310"/>
            <a:gd name="adj2" fmla="val 3137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9EFE0609-0D98-40F1-9D76-08935DCBFD0A}">
      <dsp:nvSpPr>
        <dsp:cNvPr id="0" name=""/>
        <dsp:cNvSpPr/>
      </dsp:nvSpPr>
      <dsp:spPr>
        <a:xfrm>
          <a:off x="6200909" y="2671738"/>
          <a:ext cx="149997" cy="149997"/>
        </a:xfrm>
        <a:prstGeom prst="ellipse">
          <a:avLst/>
        </a:prstGeom>
        <a:solidFill>
          <a:schemeClr val="accent1">
            <a:tint val="6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37952C58-F24B-4206-BC12-3E5478ACAE3B}">
      <dsp:nvSpPr>
        <dsp:cNvPr id="0" name=""/>
        <dsp:cNvSpPr/>
      </dsp:nvSpPr>
      <dsp:spPr>
        <a:xfrm>
          <a:off x="2656572" y="0"/>
          <a:ext cx="2800406"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Gentile </a:t>
          </a:r>
          <a:r>
            <a:rPr lang="en-US" sz="3300" b="1" kern="1200" cap="none" spc="0" dirty="0" smtClean="0">
              <a:ln w="22225">
                <a:prstDash val="solid"/>
              </a:ln>
              <a:effectLst/>
            </a:rPr>
            <a:t>Age</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2000 </a:t>
          </a:r>
          <a:r>
            <a:rPr lang="en-US" sz="2600" b="1" kern="1200" cap="none" spc="0" dirty="0" smtClean="0">
              <a:ln w="22225">
                <a:prstDash val="solid"/>
              </a:ln>
              <a:effectLst/>
            </a:rPr>
            <a:t>(?) </a:t>
          </a:r>
          <a:r>
            <a:rPr lang="en-US" sz="2600" b="1" kern="1200" cap="none" spc="0" dirty="0" smtClean="0">
              <a:ln w="22225">
                <a:prstDash val="solid"/>
              </a:ln>
              <a:effectLst/>
            </a:rPr>
            <a:t>yrs.</a:t>
          </a:r>
          <a:endParaRPr lang="en-US" sz="2600" b="1" kern="1200" cap="none" spc="0" dirty="0">
            <a:ln w="22225">
              <a:prstDash val="solid"/>
            </a:ln>
            <a:effectLst/>
          </a:endParaRPr>
        </a:p>
      </dsp:txBody>
      <dsp:txXfrm>
        <a:off x="2656572" y="0"/>
        <a:ext cx="2800406" cy="1100896"/>
      </dsp:txXfrm>
    </dsp:sp>
    <dsp:sp modelId="{43078895-F2A4-4C63-AA4D-AAE4EC646E76}">
      <dsp:nvSpPr>
        <dsp:cNvPr id="0" name=""/>
        <dsp:cNvSpPr/>
      </dsp:nvSpPr>
      <dsp:spPr>
        <a:xfrm>
          <a:off x="6895025" y="2196289"/>
          <a:ext cx="3330212"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God’s Throne</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“Have a seat”</a:t>
          </a:r>
          <a:endParaRPr lang="en-US" sz="2600" b="1" kern="1200" cap="none" spc="0" dirty="0">
            <a:ln w="22225">
              <a:prstDash val="solid"/>
            </a:ln>
            <a:effectLst/>
          </a:endParaRPr>
        </a:p>
      </dsp:txBody>
      <dsp:txXfrm>
        <a:off x="6895025" y="2196289"/>
        <a:ext cx="3330212" cy="1100896"/>
      </dsp:txXfrm>
    </dsp:sp>
    <dsp:sp modelId="{72314208-8040-4DEC-B430-46CA0866F55C}">
      <dsp:nvSpPr>
        <dsp:cNvPr id="0" name=""/>
        <dsp:cNvSpPr/>
      </dsp:nvSpPr>
      <dsp:spPr>
        <a:xfrm>
          <a:off x="6440905" y="5779708"/>
          <a:ext cx="3784332" cy="110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sp3d extrusionH="28000" prstMaterial="matte"/>
        </a:bodyPr>
        <a:lstStyle/>
        <a:p>
          <a:pPr lvl="0" algn="l" defTabSz="1466850">
            <a:lnSpc>
              <a:spcPct val="90000"/>
            </a:lnSpc>
            <a:spcBef>
              <a:spcPct val="0"/>
            </a:spcBef>
            <a:spcAft>
              <a:spcPct val="35000"/>
            </a:spcAft>
          </a:pPr>
          <a:r>
            <a:rPr lang="en-US" sz="3300" b="1" kern="1200" cap="none" spc="0" dirty="0" smtClean="0">
              <a:ln w="22225">
                <a:prstDash val="solid"/>
              </a:ln>
              <a:effectLst/>
            </a:rPr>
            <a:t>Israel, Pt. 2</a:t>
          </a:r>
          <a:endParaRPr lang="en-US" sz="3300" b="1" kern="1200" cap="none" spc="0" dirty="0">
            <a:ln w="22225">
              <a:prstDash val="solid"/>
            </a:ln>
            <a:effectLst/>
          </a:endParaRPr>
        </a:p>
        <a:p>
          <a:pPr marL="228600" lvl="1" indent="-228600" algn="l" defTabSz="1155700">
            <a:lnSpc>
              <a:spcPct val="90000"/>
            </a:lnSpc>
            <a:spcBef>
              <a:spcPct val="0"/>
            </a:spcBef>
            <a:spcAft>
              <a:spcPct val="15000"/>
            </a:spcAft>
            <a:buChar char="••"/>
          </a:pPr>
          <a:r>
            <a:rPr lang="en-US" sz="2600" b="1" kern="1200" cap="none" spc="0" dirty="0" smtClean="0">
              <a:ln w="22225">
                <a:prstDash val="solid"/>
              </a:ln>
              <a:effectLst/>
            </a:rPr>
            <a:t>7 yrs.</a:t>
          </a:r>
          <a:endParaRPr lang="en-US" sz="2600" b="1" kern="1200" cap="none" spc="0" dirty="0">
            <a:ln w="22225">
              <a:prstDash val="solid"/>
            </a:ln>
            <a:effectLst/>
          </a:endParaRPr>
        </a:p>
      </dsp:txBody>
      <dsp:txXfrm>
        <a:off x="6440905" y="5779708"/>
        <a:ext cx="3784332" cy="11008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0E26D-204A-442C-A9CD-F91D49E144CE}">
      <dsp:nvSpPr>
        <dsp:cNvPr id="0" name=""/>
        <dsp:cNvSpPr/>
      </dsp:nvSpPr>
      <dsp:spPr>
        <a:xfrm>
          <a:off x="1636884" y="0"/>
          <a:ext cx="7103188" cy="424462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F3D05954-9F4B-45B9-B312-D79890D6AC82}">
      <dsp:nvSpPr>
        <dsp:cNvPr id="0" name=""/>
        <dsp:cNvSpPr/>
      </dsp:nvSpPr>
      <dsp:spPr>
        <a:xfrm>
          <a:off x="1648175" y="2971235"/>
          <a:ext cx="7080606" cy="1018709"/>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4620" tIns="134620" rIns="134620" bIns="134620" numCol="1" spcCol="1270" anchor="ctr" anchorCtr="0">
          <a:noAutofit/>
        </a:bodyPr>
        <a:lstStyle/>
        <a:p>
          <a:pPr lvl="0" algn="ctr" defTabSz="2355850">
            <a:lnSpc>
              <a:spcPct val="90000"/>
            </a:lnSpc>
            <a:spcBef>
              <a:spcPct val="0"/>
            </a:spcBef>
            <a:spcAft>
              <a:spcPct val="35000"/>
            </a:spcAft>
          </a:pPr>
          <a:r>
            <a:rPr lang="en-US" sz="5300" kern="1200" dirty="0" smtClean="0"/>
            <a:t>Pop Nihilism</a:t>
          </a:r>
          <a:endParaRPr lang="en-US" sz="5300" kern="1200" dirty="0"/>
        </a:p>
      </dsp:txBody>
      <dsp:txXfrm>
        <a:off x="1648175" y="2971235"/>
        <a:ext cx="7080606" cy="10187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0E26D-204A-442C-A9CD-F91D49E144CE}">
      <dsp:nvSpPr>
        <dsp:cNvPr id="0" name=""/>
        <dsp:cNvSpPr/>
      </dsp:nvSpPr>
      <dsp:spPr>
        <a:xfrm>
          <a:off x="1636884" y="0"/>
          <a:ext cx="7103188" cy="424462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F3D05954-9F4B-45B9-B312-D79890D6AC82}">
      <dsp:nvSpPr>
        <dsp:cNvPr id="0" name=""/>
        <dsp:cNvSpPr/>
      </dsp:nvSpPr>
      <dsp:spPr>
        <a:xfrm>
          <a:off x="1648175" y="2971235"/>
          <a:ext cx="7080606" cy="1018709"/>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4620" tIns="134620" rIns="134620" bIns="134620" numCol="1" spcCol="1270" anchor="ctr" anchorCtr="0">
          <a:noAutofit/>
        </a:bodyPr>
        <a:lstStyle/>
        <a:p>
          <a:pPr lvl="0" algn="ctr" defTabSz="2355850">
            <a:lnSpc>
              <a:spcPct val="90000"/>
            </a:lnSpc>
            <a:spcBef>
              <a:spcPct val="0"/>
            </a:spcBef>
            <a:spcAft>
              <a:spcPct val="35000"/>
            </a:spcAft>
          </a:pPr>
          <a:r>
            <a:rPr lang="en-US" sz="5300" kern="1200" dirty="0" smtClean="0"/>
            <a:t>Pop Nihilism</a:t>
          </a:r>
          <a:endParaRPr lang="en-US" sz="5300" kern="1200" dirty="0"/>
        </a:p>
      </dsp:txBody>
      <dsp:txXfrm>
        <a:off x="1648175" y="2971235"/>
        <a:ext cx="7080606" cy="10187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E6E17-7403-4988-A86C-5588DE2F7A5E}">
      <dsp:nvSpPr>
        <dsp:cNvPr id="0" name=""/>
        <dsp:cNvSpPr/>
      </dsp:nvSpPr>
      <dsp:spPr>
        <a:xfrm>
          <a:off x="0" y="332729"/>
          <a:ext cx="9982197" cy="19057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29" tIns="458216" rIns="77472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“You were slain, and purchased for God with Your blood men from every tribe and tongue and people and nation.  </a:t>
          </a:r>
          <a:endParaRPr lang="en-US" sz="2200" kern="1200" dirty="0"/>
        </a:p>
        <a:p>
          <a:pPr marL="228600" lvl="1" indent="-228600" algn="l" defTabSz="977900">
            <a:lnSpc>
              <a:spcPct val="90000"/>
            </a:lnSpc>
            <a:spcBef>
              <a:spcPct val="0"/>
            </a:spcBef>
            <a:spcAft>
              <a:spcPct val="15000"/>
            </a:spcAft>
            <a:buChar char="••"/>
          </a:pPr>
          <a:r>
            <a:rPr lang="en-US" sz="2200" kern="1200" dirty="0" smtClean="0"/>
            <a:t>You have made them to be a kingdom and priests to our God; and they will reign upon the earth</a:t>
          </a:r>
          <a:endParaRPr lang="en-US" sz="2200" kern="1200" dirty="0"/>
        </a:p>
      </dsp:txBody>
      <dsp:txXfrm>
        <a:off x="0" y="332729"/>
        <a:ext cx="9982197" cy="1905750"/>
      </dsp:txXfrm>
    </dsp:sp>
    <dsp:sp modelId="{1C8C2FC4-E2B8-4C18-8806-C6C20DA53093}">
      <dsp:nvSpPr>
        <dsp:cNvPr id="0" name=""/>
        <dsp:cNvSpPr/>
      </dsp:nvSpPr>
      <dsp:spPr>
        <a:xfrm>
          <a:off x="499109" y="8009"/>
          <a:ext cx="698753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lvl="0" algn="l" defTabSz="977900">
            <a:lnSpc>
              <a:spcPct val="90000"/>
            </a:lnSpc>
            <a:spcBef>
              <a:spcPct val="0"/>
            </a:spcBef>
            <a:spcAft>
              <a:spcPct val="35000"/>
            </a:spcAft>
          </a:pPr>
          <a:r>
            <a:rPr lang="en-US" sz="2200" kern="1200" dirty="0" smtClean="0"/>
            <a:t>God Wants YOU to Have Substance/Ability…</a:t>
          </a:r>
          <a:endParaRPr lang="en-US" sz="2200" kern="1200" dirty="0"/>
        </a:p>
      </dsp:txBody>
      <dsp:txXfrm>
        <a:off x="530812" y="39712"/>
        <a:ext cx="6924132"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E0334-754F-4933-B8EE-CDCF9BB56EAE}" type="datetimeFigureOut">
              <a:rPr lang="en-US" smtClean="0"/>
              <a:t>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09C5F-2652-473A-8AD8-5017414EEC0F}" type="slidenum">
              <a:rPr lang="en-US" smtClean="0"/>
              <a:t>‹#›</a:t>
            </a:fld>
            <a:endParaRPr lang="en-US"/>
          </a:p>
        </p:txBody>
      </p:sp>
    </p:spTree>
    <p:extLst>
      <p:ext uri="{BB962C8B-B14F-4D97-AF65-F5344CB8AC3E}">
        <p14:creationId xmlns:p14="http://schemas.microsoft.com/office/powerpoint/2010/main" val="394438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Significant Question U Can</a:t>
            </a:r>
            <a:r>
              <a:rPr lang="en-US" baseline="0" dirty="0" smtClean="0"/>
              <a:t> Ask….</a:t>
            </a:r>
            <a:endParaRPr lang="en-US" dirty="0"/>
          </a:p>
        </p:txBody>
      </p:sp>
      <p:sp>
        <p:nvSpPr>
          <p:cNvPr id="4" name="Slide Number Placeholder 3"/>
          <p:cNvSpPr>
            <a:spLocks noGrp="1"/>
          </p:cNvSpPr>
          <p:nvPr>
            <p:ph type="sldNum" sz="quarter" idx="10"/>
          </p:nvPr>
        </p:nvSpPr>
        <p:spPr/>
        <p:txBody>
          <a:bodyPr/>
          <a:lstStyle/>
          <a:p>
            <a:fld id="{C4C09C5F-2652-473A-8AD8-5017414EEC0F}" type="slidenum">
              <a:rPr lang="en-US" smtClean="0"/>
              <a:t>1</a:t>
            </a:fld>
            <a:endParaRPr lang="en-US"/>
          </a:p>
        </p:txBody>
      </p:sp>
    </p:spTree>
    <p:extLst>
      <p:ext uri="{BB962C8B-B14F-4D97-AF65-F5344CB8AC3E}">
        <p14:creationId xmlns:p14="http://schemas.microsoft.com/office/powerpoint/2010/main" val="194005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It!” </a:t>
            </a:r>
            <a:r>
              <a:rPr lang="en-US" dirty="0" smtClean="0">
                <a:sym typeface="Wingdings" panose="05000000000000000000" pitchFamily="2" charset="2"/>
              </a:rPr>
              <a:t> </a:t>
            </a:r>
            <a:r>
              <a:rPr lang="en-US" b="1" dirty="0" smtClean="0">
                <a:sym typeface="Wingdings" panose="05000000000000000000" pitchFamily="2" charset="2"/>
              </a:rPr>
              <a:t>~ESCAPE</a:t>
            </a:r>
            <a:r>
              <a:rPr lang="en-US" dirty="0" smtClean="0">
                <a:sym typeface="Wingdings" panose="05000000000000000000" pitchFamily="2" charset="2"/>
              </a:rPr>
              <a:t>:</a:t>
            </a:r>
            <a:r>
              <a:rPr lang="en-US" baseline="0" dirty="0" smtClean="0">
                <a:sym typeface="Wingdings" panose="05000000000000000000" pitchFamily="2" charset="2"/>
              </a:rPr>
              <a:t> 24/7  </a:t>
            </a:r>
            <a:r>
              <a:rPr lang="en-US" b="1" baseline="0" dirty="0" smtClean="0">
                <a:sym typeface="Wingdings" panose="05000000000000000000" pitchFamily="2" charset="2"/>
              </a:rPr>
              <a:t>**</a:t>
            </a:r>
            <a:r>
              <a:rPr lang="en-US" b="0" i="1" baseline="0" dirty="0" smtClean="0">
                <a:sym typeface="Wingdings" panose="05000000000000000000" pitchFamily="2" charset="2"/>
              </a:rPr>
              <a:t>“Eval.</a:t>
            </a:r>
            <a:r>
              <a:rPr lang="en-US" b="1" i="1" baseline="0" dirty="0" smtClean="0">
                <a:sym typeface="Wingdings" panose="05000000000000000000" pitchFamily="2" charset="2"/>
              </a:rPr>
              <a:t>ME!” </a:t>
            </a:r>
            <a:r>
              <a:rPr lang="en-US" b="1" i="0" baseline="0" dirty="0" smtClean="0">
                <a:sym typeface="Wingdings" panose="05000000000000000000" pitchFamily="2" charset="2"/>
              </a:rPr>
              <a:t>=MEANINGLESS!</a:t>
            </a:r>
          </a:p>
          <a:p>
            <a:endParaRPr lang="en-US" b="1" i="1" baseline="0" dirty="0" smtClean="0">
              <a:sym typeface="Wingdings" panose="05000000000000000000" pitchFamily="2" charset="2"/>
            </a:endParaRPr>
          </a:p>
          <a:p>
            <a:r>
              <a:rPr lang="en-US" b="1" baseline="0" dirty="0" smtClean="0">
                <a:sym typeface="Wingdings" panose="05000000000000000000" pitchFamily="2" charset="2"/>
              </a:rPr>
              <a:t>** ‘Survive’=</a:t>
            </a:r>
            <a:r>
              <a:rPr lang="en-US" b="0" i="1" baseline="0" dirty="0" smtClean="0">
                <a:sym typeface="Wingdings" panose="05000000000000000000" pitchFamily="2" charset="2"/>
              </a:rPr>
              <a:t>“</a:t>
            </a:r>
            <a:r>
              <a:rPr lang="en-US" b="0" i="1" baseline="0" dirty="0" err="1" smtClean="0">
                <a:sym typeface="Wingdings" panose="05000000000000000000" pitchFamily="2" charset="2"/>
              </a:rPr>
              <a:t>Eval.Myself</a:t>
            </a:r>
            <a:r>
              <a:rPr lang="en-US" b="0" i="1" baseline="0" dirty="0" smtClean="0">
                <a:sym typeface="Wingdings" panose="05000000000000000000" pitchFamily="2" charset="2"/>
              </a:rPr>
              <a:t>” </a:t>
            </a:r>
            <a:r>
              <a:rPr lang="en-US" b="1" i="0" baseline="0" dirty="0" smtClean="0">
                <a:sym typeface="Wingdings" panose="05000000000000000000" pitchFamily="2" charset="2"/>
              </a:rPr>
              <a:t> </a:t>
            </a:r>
            <a:r>
              <a:rPr lang="en-US" b="1" baseline="0" dirty="0" smtClean="0">
                <a:sym typeface="Wingdings" panose="05000000000000000000" pitchFamily="2" charset="2"/>
              </a:rPr>
              <a:t>MEANINGLESS! </a:t>
            </a:r>
            <a:r>
              <a:rPr lang="en-US" baseline="0" dirty="0" smtClean="0">
                <a:sym typeface="Wingdings" panose="05000000000000000000" pitchFamily="2" charset="2"/>
              </a:rPr>
              <a:t>**</a:t>
            </a:r>
            <a:r>
              <a:rPr lang="en-US" b="1" baseline="0" dirty="0" smtClean="0">
                <a:sym typeface="Wingdings" panose="05000000000000000000" pitchFamily="2" charset="2"/>
              </a:rPr>
              <a:t>Nihilism=NOTHING</a:t>
            </a:r>
          </a:p>
          <a:p>
            <a:endParaRPr lang="en-US" b="1" baseline="0" dirty="0" smtClean="0">
              <a:sym typeface="Wingdings" panose="05000000000000000000" pitchFamily="2" charset="2"/>
            </a:endParaRPr>
          </a:p>
          <a:p>
            <a:r>
              <a:rPr lang="en-US" b="1" baseline="0" dirty="0" smtClean="0">
                <a:sym typeface="Wingdings" panose="05000000000000000000" pitchFamily="2" charset="2"/>
              </a:rPr>
              <a:t>** Virus  ** WORTHLESS = Post-Modern “Worth”</a:t>
            </a:r>
          </a:p>
          <a:p>
            <a:pPr marL="171450" indent="-171450">
              <a:buFont typeface="Arial" panose="020B0604020202020204" pitchFamily="34" charset="0"/>
              <a:buChar char="•"/>
            </a:pPr>
            <a:r>
              <a:rPr lang="en-US" b="1" baseline="0" dirty="0" smtClean="0">
                <a:sym typeface="Wingdings" panose="05000000000000000000" pitchFamily="2" charset="2"/>
              </a:rPr>
              <a:t>SOUTHLAND TALES=CHAOS</a:t>
            </a:r>
          </a:p>
          <a:p>
            <a:endParaRPr lang="en-US" b="1" dirty="0"/>
          </a:p>
        </p:txBody>
      </p:sp>
      <p:sp>
        <p:nvSpPr>
          <p:cNvPr id="4" name="Slide Number Placeholder 3"/>
          <p:cNvSpPr>
            <a:spLocks noGrp="1"/>
          </p:cNvSpPr>
          <p:nvPr>
            <p:ph type="sldNum" sz="quarter" idx="10"/>
          </p:nvPr>
        </p:nvSpPr>
        <p:spPr/>
        <p:txBody>
          <a:bodyPr/>
          <a:lstStyle/>
          <a:p>
            <a:fld id="{C4C09C5F-2652-473A-8AD8-5017414EEC0F}" type="slidenum">
              <a:rPr lang="en-US" smtClean="0"/>
              <a:t>10</a:t>
            </a:fld>
            <a:endParaRPr lang="en-US"/>
          </a:p>
        </p:txBody>
      </p:sp>
    </p:spTree>
    <p:extLst>
      <p:ext uri="{BB962C8B-B14F-4D97-AF65-F5344CB8AC3E}">
        <p14:creationId xmlns:p14="http://schemas.microsoft.com/office/powerpoint/2010/main" val="3921354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a:t>
            </a:r>
            <a:r>
              <a:rPr lang="en-US" b="1" dirty="0" smtClean="0"/>
              <a:t>True=Lasting</a:t>
            </a:r>
            <a:r>
              <a:rPr lang="en-US" baseline="0" dirty="0" smtClean="0"/>
              <a:t> Worth = </a:t>
            </a:r>
            <a:r>
              <a:rPr lang="en-US" b="1" baseline="0" dirty="0" smtClean="0"/>
              <a:t>**Others</a:t>
            </a:r>
          </a:p>
          <a:p>
            <a:pPr marL="171450" indent="-171450">
              <a:buFont typeface="Arial" panose="020B0604020202020204" pitchFamily="34" charset="0"/>
              <a:buChar char="•"/>
            </a:pPr>
            <a:r>
              <a:rPr lang="en-US" baseline="0" dirty="0" smtClean="0"/>
              <a:t> **</a:t>
            </a:r>
            <a:r>
              <a:rPr lang="en-US" b="1" u="sng" baseline="0" dirty="0" smtClean="0"/>
              <a:t>Rev.5</a:t>
            </a:r>
            <a:r>
              <a:rPr lang="en-US" baseline="0" dirty="0" smtClean="0"/>
              <a:t> ** </a:t>
            </a:r>
            <a:r>
              <a:rPr lang="en-US" b="1" baseline="0" dirty="0" err="1" smtClean="0"/>
              <a:t>Concensus</a:t>
            </a:r>
            <a:r>
              <a:rPr lang="en-US" baseline="0" dirty="0" smtClean="0"/>
              <a:t> </a:t>
            </a:r>
            <a:r>
              <a:rPr lang="en-US" i="1" baseline="0" dirty="0" smtClean="0"/>
              <a:t>(Millions * Millions)</a:t>
            </a:r>
          </a:p>
          <a:p>
            <a:pPr marL="0" indent="0">
              <a:buFont typeface="Arial" panose="020B0604020202020204" pitchFamily="34" charset="0"/>
              <a:buNone/>
            </a:pPr>
            <a:endParaRPr lang="en-US" i="1" baseline="0" dirty="0" smtClean="0"/>
          </a:p>
          <a:p>
            <a:pPr marL="0" indent="0">
              <a:buFont typeface="Arial" panose="020B0604020202020204" pitchFamily="34" charset="0"/>
              <a:buNone/>
            </a:pPr>
            <a:r>
              <a:rPr lang="en-US" i="0" baseline="0" dirty="0" smtClean="0"/>
              <a:t>AP: R </a:t>
            </a:r>
            <a:r>
              <a:rPr lang="en-US" b="1" i="0" baseline="0" dirty="0" smtClean="0"/>
              <a:t>Imagination=WICKED!</a:t>
            </a:r>
            <a:r>
              <a:rPr lang="en-US" i="0" baseline="0" dirty="0" smtClean="0"/>
              <a:t> </a:t>
            </a:r>
            <a:r>
              <a:rPr lang="en-US" i="0" baseline="0" dirty="0" err="1" smtClean="0"/>
              <a:t>Nd</a:t>
            </a:r>
            <a:r>
              <a:rPr lang="en-US" i="0" baseline="0" dirty="0" smtClean="0"/>
              <a:t> 2 </a:t>
            </a:r>
            <a:r>
              <a:rPr lang="en-US" b="1" i="0" baseline="0" dirty="0" smtClean="0"/>
              <a:t>LISTEN</a:t>
            </a:r>
            <a:r>
              <a:rPr lang="en-US" i="0" baseline="0" dirty="0" smtClean="0"/>
              <a:t> 2 </a:t>
            </a:r>
            <a:r>
              <a:rPr lang="en-US" b="1" i="0" baseline="0" dirty="0" smtClean="0"/>
              <a:t>other’s </a:t>
            </a:r>
            <a:r>
              <a:rPr lang="en-US" b="1" i="0" baseline="0" dirty="0" err="1" smtClean="0"/>
              <a:t>eval</a:t>
            </a:r>
            <a:endParaRPr lang="en-US" b="1"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~Worthy </a:t>
            </a:r>
            <a:r>
              <a:rPr lang="en-US" b="1" i="0" baseline="0" dirty="0" smtClean="0"/>
              <a:t>b/c U THINK </a:t>
            </a:r>
            <a:r>
              <a:rPr lang="en-US" b="0" i="0" baseline="0" dirty="0" smtClean="0"/>
              <a:t>SO!! </a:t>
            </a:r>
            <a:r>
              <a:rPr lang="en-US" b="0" i="0" baseline="0" dirty="0" smtClean="0">
                <a:sym typeface="Wingdings" panose="05000000000000000000" pitchFamily="2" charset="2"/>
              </a:rPr>
              <a:t> </a:t>
            </a:r>
            <a:r>
              <a:rPr lang="en-US" b="1" i="0" baseline="0" dirty="0" smtClean="0">
                <a:sym typeface="Wingdings" panose="05000000000000000000" pitchFamily="2" charset="2"/>
              </a:rPr>
              <a:t>INFANTILES</a:t>
            </a:r>
            <a:r>
              <a:rPr lang="en-US" b="0" i="0" baseline="0" dirty="0" smtClean="0">
                <a:sym typeface="Wingdings" panose="05000000000000000000" pitchFamily="2" charset="2"/>
              </a:rPr>
              <a:t>= “</a:t>
            </a:r>
            <a:r>
              <a:rPr lang="en-US" b="0" i="1" baseline="0" dirty="0" smtClean="0">
                <a:sym typeface="Wingdings" panose="05000000000000000000" pitchFamily="2" charset="2"/>
              </a:rPr>
              <a:t>I Deserve…</a:t>
            </a:r>
            <a:r>
              <a:rPr lang="en-US" b="0" i="0" baseline="0" dirty="0" smtClean="0">
                <a:sym typeface="Wingdings" panose="05000000000000000000" pitchFamily="2" charset="2"/>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sym typeface="Wingdings" panose="05000000000000000000" pitchFamily="2" charset="2"/>
              </a:rPr>
              <a:t>AP; </a:t>
            </a:r>
            <a:r>
              <a:rPr lang="en-US" b="1" i="0" baseline="0" dirty="0" smtClean="0">
                <a:sym typeface="Wingdings" panose="05000000000000000000" pitchFamily="2" charset="2"/>
              </a:rPr>
              <a:t>DEPRESSED? Low Self Esteem?  ~BULLY/DEMAND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baseline="0" dirty="0" smtClean="0">
                <a:sym typeface="Wingdings" panose="05000000000000000000" pitchFamily="2" charset="2"/>
              </a:rPr>
              <a:t>U FEEL worthy 4 real</a:t>
            </a:r>
            <a:endParaRPr lang="en-US" b="0" i="0" dirty="0" smtClean="0"/>
          </a:p>
        </p:txBody>
      </p:sp>
      <p:sp>
        <p:nvSpPr>
          <p:cNvPr id="4" name="Slide Number Placeholder 3"/>
          <p:cNvSpPr>
            <a:spLocks noGrp="1"/>
          </p:cNvSpPr>
          <p:nvPr>
            <p:ph type="sldNum" sz="quarter" idx="10"/>
          </p:nvPr>
        </p:nvSpPr>
        <p:spPr/>
        <p:txBody>
          <a:bodyPr/>
          <a:lstStyle/>
          <a:p>
            <a:fld id="{C4C09C5F-2652-473A-8AD8-5017414EEC0F}" type="slidenum">
              <a:rPr lang="en-US" smtClean="0"/>
              <a:t>11</a:t>
            </a:fld>
            <a:endParaRPr lang="en-US"/>
          </a:p>
        </p:txBody>
      </p:sp>
    </p:spTree>
    <p:extLst>
      <p:ext uri="{BB962C8B-B14F-4D97-AF65-F5344CB8AC3E}">
        <p14:creationId xmlns:p14="http://schemas.microsoft.com/office/powerpoint/2010/main" val="3879120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Subst</a:t>
            </a:r>
            <a:r>
              <a:rPr lang="en-US" b="1" dirty="0" smtClean="0"/>
              <a:t>/Ability</a:t>
            </a:r>
            <a:r>
              <a:rPr lang="en-US" dirty="0" smtClean="0"/>
              <a:t>= **</a:t>
            </a:r>
            <a:r>
              <a:rPr lang="en-US" b="1" u="sng" dirty="0" smtClean="0"/>
              <a:t>4:11</a:t>
            </a:r>
            <a:r>
              <a:rPr lang="en-US" b="1" dirty="0" smtClean="0"/>
              <a:t> GOD</a:t>
            </a:r>
            <a:r>
              <a:rPr lang="en-US" dirty="0" smtClean="0"/>
              <a:t>=</a:t>
            </a:r>
            <a:r>
              <a:rPr lang="en-US" baseline="0" dirty="0" smtClean="0"/>
              <a:t> </a:t>
            </a:r>
            <a:r>
              <a:rPr lang="en-US" b="1" baseline="0" dirty="0" smtClean="0"/>
              <a:t>Created</a:t>
            </a:r>
            <a:r>
              <a:rPr lang="en-US" baseline="0" dirty="0" smtClean="0"/>
              <a:t>=“Worthy” 2 Determine </a:t>
            </a:r>
            <a:r>
              <a:rPr lang="en-US" b="1" baseline="0" dirty="0" smtClean="0"/>
              <a:t>History</a:t>
            </a:r>
          </a:p>
          <a:p>
            <a:pPr marL="171450" indent="-171450">
              <a:buFont typeface="Arial" panose="020B0604020202020204" pitchFamily="34" charset="0"/>
              <a:buChar char="•"/>
            </a:pPr>
            <a:r>
              <a:rPr lang="en-US" b="0" i="0" baseline="0" dirty="0" smtClean="0"/>
              <a:t>Worthy 2 b </a:t>
            </a:r>
            <a:r>
              <a:rPr lang="en-US" b="1" i="0" baseline="0" dirty="0" smtClean="0"/>
              <a:t>WORSHIPPED</a:t>
            </a:r>
            <a:r>
              <a:rPr lang="en-US" b="0" i="0" baseline="0" dirty="0" smtClean="0"/>
              <a:t> </a:t>
            </a:r>
            <a:r>
              <a:rPr lang="en-US" b="0" i="0" baseline="0" dirty="0" smtClean="0">
                <a:sym typeface="Wingdings" panose="05000000000000000000" pitchFamily="2" charset="2"/>
              </a:rPr>
              <a:t> AP: </a:t>
            </a:r>
            <a:r>
              <a:rPr lang="en-US" b="1" i="0" baseline="0" dirty="0" smtClean="0">
                <a:sym typeface="Wingdings" panose="05000000000000000000" pitchFamily="2" charset="2"/>
              </a:rPr>
              <a:t>??Ignore G? </a:t>
            </a:r>
            <a:r>
              <a:rPr lang="en-US" b="0" i="0" baseline="0" dirty="0" smtClean="0">
                <a:sym typeface="Wingdings" panose="05000000000000000000" pitchFamily="2" charset="2"/>
              </a:rPr>
              <a:t>2 </a:t>
            </a:r>
            <a:r>
              <a:rPr lang="en-US" b="1" i="0" baseline="0" dirty="0" smtClean="0">
                <a:sym typeface="Wingdings" panose="05000000000000000000" pitchFamily="2" charset="2"/>
              </a:rPr>
              <a:t>Busy</a:t>
            </a:r>
            <a:r>
              <a:rPr lang="en-US" b="0" i="0" baseline="0" dirty="0" smtClean="0">
                <a:sym typeface="Wingdings" panose="05000000000000000000" pitchFamily="2" charset="2"/>
              </a:rPr>
              <a:t>?? ?Else </a:t>
            </a:r>
            <a:r>
              <a:rPr lang="en-US" b="1" i="0" baseline="0" dirty="0" smtClean="0">
                <a:sym typeface="Wingdings" panose="05000000000000000000" pitchFamily="2" charset="2"/>
              </a:rPr>
              <a:t>&gt;Worthy</a:t>
            </a:r>
            <a:r>
              <a:rPr lang="en-US" b="0" i="0" baseline="0" dirty="0" smtClean="0">
                <a:sym typeface="Wingdings" panose="05000000000000000000" pitchFamily="2" charset="2"/>
              </a:rPr>
              <a:t>??</a:t>
            </a:r>
          </a:p>
          <a:p>
            <a:pPr marL="171450" indent="-171450">
              <a:buFont typeface="Arial" panose="020B0604020202020204" pitchFamily="34" charset="0"/>
              <a:buChar char="•"/>
            </a:pPr>
            <a:r>
              <a:rPr lang="en-US" b="1" i="0" baseline="0" dirty="0" smtClean="0">
                <a:sym typeface="Wingdings" panose="05000000000000000000" pitchFamily="2" charset="2"/>
              </a:rPr>
              <a:t>GOSP</a:t>
            </a:r>
            <a:r>
              <a:rPr lang="en-US" b="0" i="0" baseline="0" dirty="0" smtClean="0">
                <a:sym typeface="Wingdings" panose="05000000000000000000" pitchFamily="2" charset="2"/>
              </a:rPr>
              <a:t>: LOTS of gods…</a:t>
            </a:r>
            <a:r>
              <a:rPr lang="en-US" b="1" i="0" baseline="0" dirty="0" smtClean="0">
                <a:sym typeface="Wingdings" panose="05000000000000000000" pitchFamily="2" charset="2"/>
              </a:rPr>
              <a:t>1 CREATOR</a:t>
            </a:r>
            <a:r>
              <a:rPr lang="en-US" b="0" i="0" baseline="0" dirty="0" smtClean="0">
                <a:sym typeface="Wingdings" panose="05000000000000000000" pitchFamily="2" charset="2"/>
              </a:rPr>
              <a:t>  He Is </a:t>
            </a:r>
            <a:r>
              <a:rPr lang="en-US" b="1" i="0" baseline="0" dirty="0" smtClean="0">
                <a:sym typeface="Wingdings" panose="05000000000000000000" pitchFamily="2" charset="2"/>
              </a:rPr>
              <a:t>WORTHY</a:t>
            </a:r>
          </a:p>
          <a:p>
            <a:pPr marL="171450" indent="-171450">
              <a:buFont typeface="Arial" panose="020B0604020202020204" pitchFamily="34" charset="0"/>
              <a:buChar char="•"/>
            </a:pPr>
            <a:r>
              <a:rPr lang="en-US" b="0" i="0" baseline="0" dirty="0" smtClean="0">
                <a:sym typeface="Wingdings" panose="05000000000000000000" pitchFamily="2" charset="2"/>
              </a:rPr>
              <a:t>IL: </a:t>
            </a:r>
            <a:r>
              <a:rPr lang="en-US" b="1" i="0" baseline="0" dirty="0" smtClean="0">
                <a:sym typeface="Wingdings" panose="05000000000000000000" pitchFamily="2" charset="2"/>
              </a:rPr>
              <a:t>Cast Aside</a:t>
            </a:r>
            <a:r>
              <a:rPr lang="en-US" b="0" i="0" baseline="0" dirty="0" smtClean="0">
                <a:sym typeface="Wingdings" panose="05000000000000000000" pitchFamily="2" charset="2"/>
              </a:rPr>
              <a:t> Godly </a:t>
            </a:r>
            <a:r>
              <a:rPr lang="en-US" b="1" i="0" baseline="0" dirty="0" smtClean="0">
                <a:sym typeface="Wingdings" panose="05000000000000000000" pitchFamily="2" charset="2"/>
              </a:rPr>
              <a:t>CONVICTIONS / BLESSINGS / etc.</a:t>
            </a:r>
          </a:p>
          <a:p>
            <a:pPr marL="171450" indent="-171450">
              <a:buFont typeface="Arial" panose="020B0604020202020204" pitchFamily="34" charset="0"/>
              <a:buChar char="•"/>
            </a:pPr>
            <a:endParaRPr lang="en-US" b="1" i="0" u="sng" baseline="0" dirty="0" smtClean="0">
              <a:sym typeface="Wingdings" panose="05000000000000000000" pitchFamily="2" charset="2"/>
            </a:endParaRPr>
          </a:p>
          <a:p>
            <a:pPr marL="0" indent="0">
              <a:buFont typeface="Arial" panose="020B0604020202020204" pitchFamily="34" charset="0"/>
              <a:buNone/>
            </a:pPr>
            <a:r>
              <a:rPr lang="en-US" b="1" i="0" u="sng" baseline="0" dirty="0" smtClean="0">
                <a:sym typeface="Wingdings" panose="05000000000000000000" pitchFamily="2" charset="2"/>
              </a:rPr>
              <a:t>**Ps.24</a:t>
            </a:r>
            <a:r>
              <a:rPr lang="en-US" b="0" i="0" baseline="0" dirty="0" smtClean="0">
                <a:sym typeface="Wingdings" panose="05000000000000000000" pitchFamily="2" charset="2"/>
              </a:rPr>
              <a:t> =Crime of </a:t>
            </a:r>
            <a:r>
              <a:rPr lang="en-US" b="1" i="0" baseline="0" dirty="0" smtClean="0">
                <a:sym typeface="Wingdings" panose="05000000000000000000" pitchFamily="2" charset="2"/>
              </a:rPr>
              <a:t>History:</a:t>
            </a:r>
            <a:r>
              <a:rPr lang="en-US" b="0" i="0" baseline="0" dirty="0" smtClean="0">
                <a:sym typeface="Wingdings" panose="05000000000000000000" pitchFamily="2" charset="2"/>
              </a:rPr>
              <a:t> </a:t>
            </a:r>
            <a:r>
              <a:rPr lang="en-US" b="0" i="1" baseline="0" dirty="0" smtClean="0">
                <a:sym typeface="Wingdings" panose="05000000000000000000" pitchFamily="2" charset="2"/>
              </a:rPr>
              <a:t>“G ~Matter…”  </a:t>
            </a:r>
            <a:r>
              <a:rPr lang="en-US" b="0" i="0" baseline="0" dirty="0" smtClean="0">
                <a:sym typeface="Wingdings" panose="05000000000000000000" pitchFamily="2" charset="2"/>
              </a:rPr>
              <a:t>AP: </a:t>
            </a:r>
            <a:r>
              <a:rPr lang="en-US" b="1" i="0" baseline="0" dirty="0" smtClean="0">
                <a:sym typeface="Wingdings" panose="05000000000000000000" pitchFamily="2" charset="2"/>
              </a:rPr>
              <a:t>~Climb </a:t>
            </a:r>
            <a:r>
              <a:rPr lang="en-US" b="0" i="0" baseline="0" dirty="0" smtClean="0">
                <a:sym typeface="Wingdings" panose="05000000000000000000" pitchFamily="2" charset="2"/>
              </a:rPr>
              <a:t>In2 </a:t>
            </a:r>
            <a:r>
              <a:rPr lang="en-US" b="1" i="0" baseline="0" dirty="0" smtClean="0">
                <a:sym typeface="Wingdings" panose="05000000000000000000" pitchFamily="2" charset="2"/>
              </a:rPr>
              <a:t>His THRONE</a:t>
            </a:r>
          </a:p>
          <a:p>
            <a:pPr marL="1828800" lvl="4" indent="0" algn="l">
              <a:buFont typeface="Arial" panose="020B0604020202020204" pitchFamily="34" charset="0"/>
              <a:buNone/>
            </a:pPr>
            <a:r>
              <a:rPr lang="en-US" b="1" i="0" baseline="0" dirty="0" smtClean="0">
                <a:sym typeface="Wingdings" panose="05000000000000000000" pitchFamily="2" charset="2"/>
              </a:rPr>
              <a:t>=Reason 4 </a:t>
            </a:r>
            <a:r>
              <a:rPr lang="en-US" b="1" i="0" baseline="0" dirty="0" err="1" smtClean="0">
                <a:sym typeface="Wingdings" panose="05000000000000000000" pitchFamily="2" charset="2"/>
              </a:rPr>
              <a:t>Indiff</a:t>
            </a:r>
            <a:endParaRPr lang="en-US" b="1" i="0" baseline="0" dirty="0" smtClean="0"/>
          </a:p>
        </p:txBody>
      </p:sp>
      <p:sp>
        <p:nvSpPr>
          <p:cNvPr id="4" name="Slide Number Placeholder 3"/>
          <p:cNvSpPr>
            <a:spLocks noGrp="1"/>
          </p:cNvSpPr>
          <p:nvPr>
            <p:ph type="sldNum" sz="quarter" idx="10"/>
          </p:nvPr>
        </p:nvSpPr>
        <p:spPr/>
        <p:txBody>
          <a:bodyPr/>
          <a:lstStyle/>
          <a:p>
            <a:fld id="{C4C09C5F-2652-473A-8AD8-5017414EEC0F}" type="slidenum">
              <a:rPr lang="en-US" smtClean="0"/>
              <a:t>12</a:t>
            </a:fld>
            <a:endParaRPr lang="en-US"/>
          </a:p>
        </p:txBody>
      </p:sp>
    </p:spTree>
    <p:extLst>
      <p:ext uri="{BB962C8B-B14F-4D97-AF65-F5344CB8AC3E}">
        <p14:creationId xmlns:p14="http://schemas.microsoft.com/office/powerpoint/2010/main" val="142968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baseline="0" dirty="0" smtClean="0"/>
              <a:t>AP: G @</a:t>
            </a:r>
            <a:r>
              <a:rPr lang="en-US" b="1" i="0" baseline="0" dirty="0" err="1" smtClean="0"/>
              <a:t>Wrk</a:t>
            </a:r>
            <a:r>
              <a:rPr lang="en-US" b="1" i="0" baseline="0" dirty="0" smtClean="0"/>
              <a:t> In Ur Life </a:t>
            </a:r>
            <a:r>
              <a:rPr lang="en-US" b="0" i="0" baseline="0" dirty="0" smtClean="0">
                <a:sym typeface="Wingdings" panose="05000000000000000000" pitchFamily="2" charset="2"/>
              </a:rPr>
              <a:t> </a:t>
            </a:r>
            <a:r>
              <a:rPr lang="en-US" b="0" i="0" baseline="0" dirty="0" err="1" smtClean="0">
                <a:sym typeface="Wingdings" panose="05000000000000000000" pitchFamily="2" charset="2"/>
              </a:rPr>
              <a:t>Subst</a:t>
            </a:r>
            <a:r>
              <a:rPr lang="en-US" b="0" i="0" baseline="0" dirty="0" smtClean="0">
                <a:sym typeface="Wingdings" panose="05000000000000000000" pitchFamily="2" charset="2"/>
              </a:rPr>
              <a:t>  </a:t>
            </a:r>
            <a:r>
              <a:rPr lang="en-US" b="1" i="0" baseline="0" dirty="0" smtClean="0">
                <a:sym typeface="Wingdings" panose="05000000000000000000" pitchFamily="2" charset="2"/>
              </a:rPr>
              <a:t>~EZ!</a:t>
            </a:r>
            <a:r>
              <a:rPr lang="en-US" b="0" i="0" baseline="0" dirty="0" smtClean="0">
                <a:sym typeface="Wingdings" panose="05000000000000000000" pitchFamily="2" charset="2"/>
              </a:rPr>
              <a:t> ~FREE! </a:t>
            </a:r>
            <a:r>
              <a:rPr lang="en-US" b="1" i="0" baseline="0" dirty="0" smtClean="0">
                <a:sym typeface="Wingdings" panose="05000000000000000000" pitchFamily="2" charset="2"/>
              </a:rPr>
              <a:t>FOLLOW LEADERSHIP</a:t>
            </a:r>
          </a:p>
          <a:p>
            <a:endParaRPr lang="en-US" b="1" i="0" baseline="0" dirty="0" smtClean="0">
              <a:sym typeface="Wingdings" panose="05000000000000000000" pitchFamily="2" charset="2"/>
            </a:endParaRPr>
          </a:p>
          <a:p>
            <a:r>
              <a:rPr lang="en-US" b="1" i="0" baseline="0" dirty="0" smtClean="0">
                <a:sym typeface="Wingdings" panose="05000000000000000000" pitchFamily="2" charset="2"/>
              </a:rPr>
              <a:t>~FLUFF: **</a:t>
            </a:r>
            <a:r>
              <a:rPr lang="en-US" b="1" i="0" baseline="0" dirty="0" err="1" smtClean="0">
                <a:sym typeface="Wingdings" panose="05000000000000000000" pitchFamily="2" charset="2"/>
              </a:rPr>
              <a:t>iPhon</a:t>
            </a:r>
            <a:r>
              <a:rPr lang="en-US" b="1" i="0" baseline="0" dirty="0" smtClean="0">
                <a:sym typeface="Wingdings" panose="05000000000000000000" pitchFamily="2" charset="2"/>
              </a:rPr>
              <a:t> 5s **Samsung=BETTER **iPhone 7 “~WORTHY”</a:t>
            </a:r>
          </a:p>
          <a:p>
            <a:pPr marL="171450" indent="-171450">
              <a:buFont typeface="Arial" panose="020B0604020202020204" pitchFamily="34" charset="0"/>
              <a:buChar char="•"/>
            </a:pPr>
            <a:r>
              <a:rPr lang="en-US" b="0" i="0" baseline="0" dirty="0" smtClean="0">
                <a:sym typeface="Wingdings" panose="05000000000000000000" pitchFamily="2" charset="2"/>
              </a:rPr>
              <a:t>AP: Real vs. </a:t>
            </a:r>
            <a:r>
              <a:rPr lang="en-US" b="1" i="0" baseline="0" dirty="0" smtClean="0">
                <a:sym typeface="Wingdings" panose="05000000000000000000" pitchFamily="2" charset="2"/>
              </a:rPr>
              <a:t>Fluff “Worth” </a:t>
            </a:r>
            <a:r>
              <a:rPr lang="en-US" b="0" i="0" baseline="0" dirty="0" smtClean="0">
                <a:sym typeface="Wingdings" panose="05000000000000000000" pitchFamily="2" charset="2"/>
              </a:rPr>
              <a:t> JC=</a:t>
            </a:r>
            <a:r>
              <a:rPr lang="en-US" b="1" i="0" baseline="0" dirty="0" smtClean="0">
                <a:sym typeface="Wingdings" panose="05000000000000000000" pitchFamily="2" charset="2"/>
              </a:rPr>
              <a:t>Explains Diff (=HARD 2 LISTEN </a:t>
            </a:r>
            <a:r>
              <a:rPr lang="en-US" b="0" i="0" baseline="0" dirty="0" smtClean="0">
                <a:sym typeface="Wingdings" panose="05000000000000000000" pitchFamily="2" charset="2"/>
              </a:rPr>
              <a:t>2!)</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sym typeface="Wingdings" panose="05000000000000000000" pitchFamily="2" charset="2"/>
              </a:rPr>
              <a:t>AP: </a:t>
            </a:r>
            <a:r>
              <a:rPr lang="en-US" b="1" i="0" baseline="0" dirty="0" smtClean="0">
                <a:sym typeface="Wingdings" panose="05000000000000000000" pitchFamily="2" charset="2"/>
              </a:rPr>
              <a:t>~Shortcuts</a:t>
            </a:r>
            <a:r>
              <a:rPr lang="en-US" b="0" i="0" baseline="0" dirty="0" smtClean="0">
                <a:sym typeface="Wingdings" panose="05000000000000000000" pitchFamily="2" charset="2"/>
              </a:rPr>
              <a:t>  </a:t>
            </a:r>
            <a:r>
              <a:rPr lang="en-US" b="1" i="0" baseline="0" dirty="0" smtClean="0">
                <a:sym typeface="Wingdings" panose="05000000000000000000" pitchFamily="2" charset="2"/>
              </a:rPr>
              <a:t>GROW UP!!</a:t>
            </a:r>
            <a:endParaRPr lang="en-US" b="1" i="0" baseline="0" dirty="0" smtClean="0"/>
          </a:p>
        </p:txBody>
      </p:sp>
      <p:sp>
        <p:nvSpPr>
          <p:cNvPr id="4" name="Slide Number Placeholder 3"/>
          <p:cNvSpPr>
            <a:spLocks noGrp="1"/>
          </p:cNvSpPr>
          <p:nvPr>
            <p:ph type="sldNum" sz="quarter" idx="10"/>
          </p:nvPr>
        </p:nvSpPr>
        <p:spPr/>
        <p:txBody>
          <a:bodyPr/>
          <a:lstStyle/>
          <a:p>
            <a:fld id="{C4C09C5F-2652-473A-8AD8-5017414EEC0F}" type="slidenum">
              <a:rPr lang="en-US" smtClean="0"/>
              <a:t>13</a:t>
            </a:fld>
            <a:endParaRPr lang="en-US"/>
          </a:p>
        </p:txBody>
      </p:sp>
    </p:spTree>
    <p:extLst>
      <p:ext uri="{BB962C8B-B14F-4D97-AF65-F5344CB8AC3E}">
        <p14:creationId xmlns:p14="http://schemas.microsoft.com/office/powerpoint/2010/main" val="2930769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sym typeface="Wingdings" panose="05000000000000000000" pitchFamily="2" charset="2"/>
              </a:rPr>
              <a:t>Help 2 Any1  ~</a:t>
            </a:r>
            <a:r>
              <a:rPr lang="en-US" b="0" i="0" baseline="0" dirty="0" err="1" smtClean="0">
                <a:sym typeface="Wingdings" panose="05000000000000000000" pitchFamily="2" charset="2"/>
              </a:rPr>
              <a:t>Jst</a:t>
            </a:r>
            <a:r>
              <a:rPr lang="en-US" b="0" i="0" baseline="0" dirty="0" smtClean="0">
                <a:sym typeface="Wingdings" panose="05000000000000000000" pitchFamily="2" charset="2"/>
              </a:rPr>
              <a:t> “</a:t>
            </a:r>
            <a:r>
              <a:rPr lang="en-US" b="1" i="1" baseline="0" dirty="0" smtClean="0">
                <a:sym typeface="Wingdings" panose="05000000000000000000" pitchFamily="2" charset="2"/>
              </a:rPr>
              <a:t>ME &amp; MY </a:t>
            </a:r>
            <a:r>
              <a:rPr lang="en-US" b="0" i="1" baseline="0" dirty="0" err="1" smtClean="0">
                <a:sym typeface="Wingdings" panose="05000000000000000000" pitchFamily="2" charset="2"/>
              </a:rPr>
              <a:t>Ppl</a:t>
            </a:r>
            <a:r>
              <a:rPr lang="en-US" b="0" i="0" baseline="0" dirty="0" smtClean="0">
                <a:sym typeface="Wingdings" panose="05000000000000000000" pitchFamily="2" charset="2"/>
              </a:rPr>
              <a:t>” ** </a:t>
            </a:r>
            <a:r>
              <a:rPr lang="en-US" b="1" i="0" baseline="0" dirty="0" err="1" smtClean="0">
                <a:sym typeface="Wingdings" panose="05000000000000000000" pitchFamily="2" charset="2"/>
              </a:rPr>
              <a:t>Samaratans</a:t>
            </a:r>
            <a:r>
              <a:rPr lang="en-US" b="0" i="0" baseline="0" dirty="0" smtClean="0">
                <a:sym typeface="Wingdings" panose="05000000000000000000" pitchFamily="2" charset="2"/>
              </a:rPr>
              <a:t> ** </a:t>
            </a:r>
            <a:r>
              <a:rPr lang="en-US" b="1" i="0" baseline="0" dirty="0" smtClean="0">
                <a:sym typeface="Wingdings" panose="05000000000000000000" pitchFamily="2" charset="2"/>
              </a:rPr>
              <a:t>IN NEED</a:t>
            </a:r>
          </a:p>
        </p:txBody>
      </p:sp>
      <p:sp>
        <p:nvSpPr>
          <p:cNvPr id="4" name="Slide Number Placeholder 3"/>
          <p:cNvSpPr>
            <a:spLocks noGrp="1"/>
          </p:cNvSpPr>
          <p:nvPr>
            <p:ph type="sldNum" sz="quarter" idx="10"/>
          </p:nvPr>
        </p:nvSpPr>
        <p:spPr/>
        <p:txBody>
          <a:bodyPr/>
          <a:lstStyle/>
          <a:p>
            <a:fld id="{C4C09C5F-2652-473A-8AD8-5017414EEC0F}" type="slidenum">
              <a:rPr lang="en-US" smtClean="0"/>
              <a:t>14</a:t>
            </a:fld>
            <a:endParaRPr lang="en-US"/>
          </a:p>
        </p:txBody>
      </p:sp>
    </p:spTree>
    <p:extLst>
      <p:ext uri="{BB962C8B-B14F-4D97-AF65-F5344CB8AC3E}">
        <p14:creationId xmlns:p14="http://schemas.microsoft.com/office/powerpoint/2010/main" val="4013198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sym typeface="Wingdings" panose="05000000000000000000" pitchFamily="2" charset="2"/>
              </a:rPr>
              <a:t>~</a:t>
            </a:r>
            <a:r>
              <a:rPr lang="en-US" b="1" i="0" baseline="0" dirty="0" smtClean="0">
                <a:sym typeface="Wingdings" panose="05000000000000000000" pitchFamily="2" charset="2"/>
              </a:rPr>
              <a:t>SELF-HELP=</a:t>
            </a:r>
            <a:r>
              <a:rPr lang="en-US" b="1" i="0" baseline="0" dirty="0" err="1" smtClean="0">
                <a:sym typeface="Wingdings" panose="05000000000000000000" pitchFamily="2" charset="2"/>
              </a:rPr>
              <a:t>Disasterous</a:t>
            </a:r>
            <a:r>
              <a:rPr lang="en-US" b="1" i="0" baseline="0" dirty="0" smtClean="0">
                <a:sym typeface="Wingdings" panose="05000000000000000000" pitchFamily="2" charset="2"/>
              </a:rPr>
              <a:t>!</a:t>
            </a:r>
            <a:r>
              <a:rPr lang="en-US" b="0" i="0" baseline="0" dirty="0" smtClean="0">
                <a:sym typeface="Wingdings" panose="05000000000000000000" pitchFamily="2" charset="2"/>
              </a:rPr>
              <a:t>  </a:t>
            </a:r>
            <a:r>
              <a:rPr lang="en-US" b="0" i="1" baseline="0" dirty="0" smtClean="0">
                <a:sym typeface="Wingdings" panose="05000000000000000000" pitchFamily="2" charset="2"/>
              </a:rPr>
              <a:t>“Legend in my </a:t>
            </a:r>
            <a:r>
              <a:rPr lang="en-US" b="1" i="1" baseline="0" dirty="0" smtClean="0">
                <a:sym typeface="Wingdings" panose="05000000000000000000" pitchFamily="2" charset="2"/>
              </a:rPr>
              <a:t>OWN MIND</a:t>
            </a:r>
            <a:r>
              <a:rPr lang="en-US" b="0" i="1" baseline="0" dirty="0" smtClean="0">
                <a:sym typeface="Wingdings" panose="05000000000000000000" pitchFamily="2" charset="2"/>
              </a:rPr>
              <a:t>”</a:t>
            </a:r>
          </a:p>
          <a:p>
            <a:endParaRPr lang="en-US" b="0" i="1" baseline="0" dirty="0" smtClean="0">
              <a:sym typeface="Wingdings" panose="05000000000000000000" pitchFamily="2" charset="2"/>
            </a:endParaRPr>
          </a:p>
          <a:p>
            <a:r>
              <a:rPr lang="en-US" b="0" i="1" baseline="0" dirty="0" smtClean="0">
                <a:sym typeface="Wingdings" panose="05000000000000000000" pitchFamily="2" charset="2"/>
              </a:rPr>
              <a:t>G=Author of VALUE/Life/Substance  Wants 2 GIVE YOU VALUE</a:t>
            </a:r>
          </a:p>
          <a:p>
            <a:pPr marL="171450" indent="-171450">
              <a:buFont typeface="Arial" panose="020B0604020202020204" pitchFamily="34" charset="0"/>
              <a:buChar char="•"/>
            </a:pPr>
            <a:r>
              <a:rPr lang="en-US" b="0" i="1" baseline="0" dirty="0" smtClean="0">
                <a:sym typeface="Wingdings" panose="05000000000000000000" pitchFamily="2" charset="2"/>
              </a:rPr>
              <a:t>** </a:t>
            </a:r>
            <a:r>
              <a:rPr lang="en-US" b="1" i="0" baseline="0" dirty="0" smtClean="0">
                <a:sym typeface="Wingdings" panose="05000000000000000000" pitchFamily="2" charset="2"/>
              </a:rPr>
              <a:t>FREELY Received</a:t>
            </a:r>
            <a:r>
              <a:rPr lang="en-US" b="0" i="0" baseline="0" dirty="0" smtClean="0">
                <a:sym typeface="Wingdings" panose="05000000000000000000" pitchFamily="2" charset="2"/>
              </a:rPr>
              <a:t>=Strength/Status/Subst. From G  </a:t>
            </a:r>
            <a:r>
              <a:rPr lang="en-US" b="1" i="0" baseline="0" dirty="0" smtClean="0">
                <a:sym typeface="Wingdings" panose="05000000000000000000" pitchFamily="2" charset="2"/>
              </a:rPr>
              <a:t>GO &amp; HELP</a:t>
            </a:r>
          </a:p>
          <a:p>
            <a:pPr marL="171450" indent="-171450">
              <a:buFont typeface="Arial" panose="020B0604020202020204" pitchFamily="34" charset="0"/>
              <a:buChar char="•"/>
            </a:pPr>
            <a:r>
              <a:rPr lang="en-US" b="1" i="0" baseline="0" dirty="0" smtClean="0">
                <a:sym typeface="Wingdings" panose="05000000000000000000" pitchFamily="2" charset="2"/>
              </a:rPr>
              <a:t>G=Calling U Back: “LET ME FINISH THE JOB!!”</a:t>
            </a:r>
            <a:endParaRPr lang="en-US" b="1" i="1"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C4C09C5F-2652-473A-8AD8-5017414EEC0F}" type="slidenum">
              <a:rPr lang="en-US" smtClean="0"/>
              <a:t>15</a:t>
            </a:fld>
            <a:endParaRPr lang="en-US"/>
          </a:p>
        </p:txBody>
      </p:sp>
    </p:spTree>
    <p:extLst>
      <p:ext uri="{BB962C8B-B14F-4D97-AF65-F5344CB8AC3E}">
        <p14:creationId xmlns:p14="http://schemas.microsoft.com/office/powerpoint/2010/main" val="1452799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0" baseline="0" dirty="0" smtClean="0">
                <a:sym typeface="Wingdings" panose="05000000000000000000" pitchFamily="2" charset="2"/>
              </a:rPr>
              <a:t>**AP: It’s ~2 LATE  Ruined Your Life? Wasted? </a:t>
            </a:r>
          </a:p>
          <a:p>
            <a:pPr marL="0" indent="0">
              <a:buFont typeface="Arial" panose="020B0604020202020204" pitchFamily="34" charset="0"/>
              <a:buNone/>
            </a:pPr>
            <a:r>
              <a:rPr lang="en-US" b="1" i="0" baseline="0" dirty="0" smtClean="0">
                <a:sym typeface="Wingdings" panose="05000000000000000000" pitchFamily="2" charset="2"/>
              </a:rPr>
              <a:t>**SAMSON</a:t>
            </a:r>
          </a:p>
          <a:p>
            <a:pPr marL="0" indent="0">
              <a:buFont typeface="Arial" panose="020B0604020202020204" pitchFamily="34" charset="0"/>
              <a:buNone/>
            </a:pPr>
            <a:r>
              <a:rPr lang="en-US" b="1" i="0" baseline="0" dirty="0" smtClean="0">
                <a:sym typeface="Wingdings" panose="05000000000000000000" pitchFamily="2" charset="2"/>
              </a:rPr>
              <a:t>Worthless??  Let HS FILL Your Life</a:t>
            </a:r>
            <a:endParaRPr lang="en-US" b="1" i="1"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C4C09C5F-2652-473A-8AD8-5017414EEC0F}" type="slidenum">
              <a:rPr lang="en-US" smtClean="0"/>
              <a:t>16</a:t>
            </a:fld>
            <a:endParaRPr lang="en-US"/>
          </a:p>
        </p:txBody>
      </p:sp>
    </p:spTree>
    <p:extLst>
      <p:ext uri="{BB962C8B-B14F-4D97-AF65-F5344CB8AC3E}">
        <p14:creationId xmlns:p14="http://schemas.microsoft.com/office/powerpoint/2010/main" val="17894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Vital ? = ** Worth? </a:t>
            </a:r>
            <a:r>
              <a:rPr lang="en-US" dirty="0" smtClean="0">
                <a:sym typeface="Wingdings" panose="05000000000000000000" pitchFamily="2" charset="2"/>
              </a:rPr>
              <a:t></a:t>
            </a:r>
            <a:r>
              <a:rPr lang="en-US" baseline="0" dirty="0" smtClean="0">
                <a:sym typeface="Wingdings" panose="05000000000000000000" pitchFamily="2" charset="2"/>
              </a:rPr>
              <a:t> ME/CT/NOW! </a:t>
            </a:r>
            <a:endParaRPr lang="en-US" dirty="0"/>
          </a:p>
        </p:txBody>
      </p:sp>
      <p:sp>
        <p:nvSpPr>
          <p:cNvPr id="4" name="Slide Number Placeholder 3"/>
          <p:cNvSpPr>
            <a:spLocks noGrp="1"/>
          </p:cNvSpPr>
          <p:nvPr>
            <p:ph type="sldNum" sz="quarter" idx="10"/>
          </p:nvPr>
        </p:nvSpPr>
        <p:spPr/>
        <p:txBody>
          <a:bodyPr/>
          <a:lstStyle/>
          <a:p>
            <a:fld id="{C4C09C5F-2652-473A-8AD8-5017414EEC0F}" type="slidenum">
              <a:rPr lang="en-US" smtClean="0"/>
              <a:t>2</a:t>
            </a:fld>
            <a:endParaRPr lang="en-US"/>
          </a:p>
        </p:txBody>
      </p:sp>
    </p:spTree>
    <p:extLst>
      <p:ext uri="{BB962C8B-B14F-4D97-AF65-F5344CB8AC3E}">
        <p14:creationId xmlns:p14="http://schemas.microsoft.com/office/powerpoint/2010/main" val="329418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a:t>
            </a:r>
            <a:r>
              <a:rPr lang="en-US" baseline="0" dirty="0" smtClean="0"/>
              <a:t> = </a:t>
            </a:r>
            <a:r>
              <a:rPr lang="en-US" b="1" baseline="0" dirty="0" smtClean="0"/>
              <a:t>?Worth? </a:t>
            </a:r>
            <a:r>
              <a:rPr lang="en-US" baseline="0" dirty="0" smtClean="0">
                <a:sym typeface="Wingdings" panose="05000000000000000000" pitchFamily="2" charset="2"/>
              </a:rPr>
              <a:t> </a:t>
            </a:r>
            <a:r>
              <a:rPr lang="en-US" b="1" baseline="0" dirty="0" smtClean="0">
                <a:sym typeface="Wingdings" panose="05000000000000000000" pitchFamily="2" charset="2"/>
              </a:rPr>
              <a:t>How 2</a:t>
            </a:r>
            <a:r>
              <a:rPr lang="en-US" baseline="0" dirty="0" smtClean="0">
                <a:sym typeface="Wingdings" panose="05000000000000000000" pitchFamily="2" charset="2"/>
              </a:rPr>
              <a:t> Value (^</a:t>
            </a:r>
            <a:r>
              <a:rPr lang="en-US" b="1" baseline="0" dirty="0" smtClean="0">
                <a:sym typeface="Wingdings" panose="05000000000000000000" pitchFamily="2" charset="2"/>
              </a:rPr>
              <a:t>Rip-Off/Tragedies:</a:t>
            </a:r>
            <a:r>
              <a:rPr lang="en-US" baseline="0" dirty="0" smtClean="0">
                <a:sym typeface="Wingdings" panose="05000000000000000000" pitchFamily="2" charset="2"/>
              </a:rPr>
              <a:t> </a:t>
            </a:r>
            <a:r>
              <a:rPr lang="en-US" i="1" baseline="0" dirty="0" smtClean="0">
                <a:sym typeface="Wingdings" panose="05000000000000000000" pitchFamily="2" charset="2"/>
              </a:rPr>
              <a:t>Suicide</a:t>
            </a:r>
            <a:r>
              <a:rPr lang="en-US" baseline="0" dirty="0" smtClean="0">
                <a:sym typeface="Wingdings" panose="05000000000000000000" pitchFamily="2" charset="2"/>
              </a:rPr>
              <a:t>)</a:t>
            </a:r>
          </a:p>
          <a:p>
            <a:endParaRPr lang="en-US" dirty="0" smtClean="0"/>
          </a:p>
          <a:p>
            <a:pPr marL="228600" indent="-228600">
              <a:buFont typeface="+mj-lt"/>
              <a:buAutoNum type="arabicPeriod"/>
            </a:pPr>
            <a:r>
              <a:rPr lang="en-US" b="1" dirty="0" smtClean="0"/>
              <a:t>**Sum</a:t>
            </a:r>
            <a:r>
              <a:rPr lang="en-US" baseline="0" dirty="0" smtClean="0"/>
              <a:t> WOG: </a:t>
            </a:r>
            <a:r>
              <a:rPr lang="en-US" b="1" baseline="0" dirty="0" smtClean="0"/>
              <a:t>Rev=LAST!</a:t>
            </a:r>
            <a:r>
              <a:rPr lang="en-US" baseline="0" dirty="0" smtClean="0"/>
              <a:t> “</a:t>
            </a:r>
            <a:r>
              <a:rPr lang="en-US" i="1" baseline="0" dirty="0" smtClean="0"/>
              <a:t>G’s </a:t>
            </a:r>
            <a:r>
              <a:rPr lang="en-US" b="1" i="1" baseline="0" dirty="0" smtClean="0"/>
              <a:t>Last </a:t>
            </a:r>
            <a:r>
              <a:rPr lang="en-US" b="1" i="1" baseline="0" dirty="0" err="1" smtClean="0"/>
              <a:t>Wrd</a:t>
            </a:r>
            <a:r>
              <a:rPr lang="en-US" b="1" i="1" baseline="0" dirty="0" smtClean="0"/>
              <a:t> </a:t>
            </a:r>
            <a:r>
              <a:rPr lang="en-US" i="1" baseline="0" dirty="0" smtClean="0"/>
              <a:t>on WOG</a:t>
            </a:r>
            <a:r>
              <a:rPr lang="en-US" baseline="0" dirty="0" smtClean="0"/>
              <a:t>”</a:t>
            </a:r>
            <a:endParaRPr lang="en-US" b="1" i="0" baseline="0" dirty="0" smtClean="0"/>
          </a:p>
          <a:p>
            <a:pPr marL="628650" lvl="1" indent="-171450">
              <a:buFont typeface="Arial" panose="020B0604020202020204" pitchFamily="34" charset="0"/>
              <a:buChar char="•"/>
            </a:pPr>
            <a:r>
              <a:rPr lang="en-US" b="1" i="0" baseline="0" dirty="0" smtClean="0"/>
              <a:t>Priceless:</a:t>
            </a:r>
            <a:r>
              <a:rPr lang="en-US" b="0" i="0" baseline="0" dirty="0" smtClean="0"/>
              <a:t> G=Sovereignly </a:t>
            </a:r>
            <a:r>
              <a:rPr lang="en-US" b="1" i="0" baseline="0" dirty="0" smtClean="0"/>
              <a:t>RECORDED/PRESERVED</a:t>
            </a:r>
          </a:p>
          <a:p>
            <a:pPr marL="628650" lvl="1" indent="-171450">
              <a:buFont typeface="Arial" panose="020B0604020202020204" pitchFamily="34" charset="0"/>
              <a:buChar char="•"/>
            </a:pPr>
            <a:r>
              <a:rPr lang="en-US" b="1" i="0" baseline="0" dirty="0" smtClean="0"/>
              <a:t>Unlike Any</a:t>
            </a:r>
            <a:r>
              <a:rPr lang="en-US" b="0" i="0" baseline="0" dirty="0" smtClean="0"/>
              <a:t> Other Bk in History</a:t>
            </a:r>
          </a:p>
          <a:p>
            <a:pPr marL="628650" lvl="1" indent="-171450">
              <a:buFont typeface="Arial" panose="020B0604020202020204" pitchFamily="34" charset="0"/>
              <a:buChar char="•"/>
            </a:pPr>
            <a:r>
              <a:rPr lang="en-US" b="0" i="0" baseline="0" dirty="0" smtClean="0"/>
              <a:t>=Endless </a:t>
            </a:r>
            <a:r>
              <a:rPr lang="en-US" b="1" i="0" baseline="0" dirty="0" smtClean="0"/>
              <a:t>ATTACKS (=Compliment: </a:t>
            </a:r>
            <a:r>
              <a:rPr lang="en-US" b="0" i="1" baseline="0" dirty="0" smtClean="0"/>
              <a:t>??Koran??)</a:t>
            </a:r>
          </a:p>
          <a:p>
            <a:pPr marL="628650" lvl="1" indent="-171450">
              <a:buFont typeface="Arial" panose="020B0604020202020204" pitchFamily="34" charset="0"/>
              <a:buChar char="•"/>
            </a:pPr>
            <a:r>
              <a:rPr lang="en-US" b="0" i="0" baseline="0" dirty="0" smtClean="0"/>
              <a:t>= “   </a:t>
            </a:r>
            <a:r>
              <a:rPr lang="en-US" b="1" i="0" baseline="0" dirty="0" smtClean="0"/>
              <a:t>Imitations</a:t>
            </a:r>
            <a:r>
              <a:rPr lang="en-US" b="0" i="0" baseline="0" dirty="0" smtClean="0"/>
              <a:t> (=  “ – </a:t>
            </a:r>
            <a:r>
              <a:rPr lang="en-US" b="0" i="1" baseline="0" dirty="0" smtClean="0"/>
              <a:t>Koran: ~Quote/~See G!!)</a:t>
            </a:r>
          </a:p>
          <a:p>
            <a:pPr marL="0" lvl="0" indent="0">
              <a:buFont typeface="Arial" panose="020B0604020202020204" pitchFamily="34" charset="0"/>
              <a:buNone/>
            </a:pPr>
            <a:endParaRPr lang="en-US" b="0" i="0" baseline="0" dirty="0" smtClean="0"/>
          </a:p>
          <a:p>
            <a:pPr marL="0" lvl="0" indent="0">
              <a:buFont typeface="Arial" panose="020B0604020202020204" pitchFamily="34" charset="0"/>
              <a:buNone/>
            </a:pPr>
            <a:r>
              <a:rPr lang="en-US" b="0" i="0" baseline="0" dirty="0" smtClean="0"/>
              <a:t>AP: Summary “</a:t>
            </a:r>
            <a:r>
              <a:rPr lang="en-US" b="1" i="1" baseline="0" dirty="0" err="1" smtClean="0"/>
              <a:t>Mst</a:t>
            </a:r>
            <a:r>
              <a:rPr lang="en-US" b="1" i="1" baseline="0" dirty="0" smtClean="0"/>
              <a:t> Imp</a:t>
            </a:r>
            <a:r>
              <a:rPr lang="en-US" b="0" i="1" baseline="0" dirty="0" smtClean="0"/>
              <a:t>. Bk.</a:t>
            </a:r>
            <a:r>
              <a:rPr lang="en-US" b="0" i="0" baseline="0" dirty="0" smtClean="0"/>
              <a:t>” = </a:t>
            </a:r>
            <a:r>
              <a:rPr lang="en-US" b="1" i="0" baseline="0" dirty="0" smtClean="0"/>
              <a:t>VITAL! </a:t>
            </a:r>
          </a:p>
        </p:txBody>
      </p:sp>
      <p:sp>
        <p:nvSpPr>
          <p:cNvPr id="4" name="Slide Number Placeholder 3"/>
          <p:cNvSpPr>
            <a:spLocks noGrp="1"/>
          </p:cNvSpPr>
          <p:nvPr>
            <p:ph type="sldNum" sz="quarter" idx="10"/>
          </p:nvPr>
        </p:nvSpPr>
        <p:spPr/>
        <p:txBody>
          <a:bodyPr/>
          <a:lstStyle/>
          <a:p>
            <a:fld id="{C4C09C5F-2652-473A-8AD8-5017414EEC0F}" type="slidenum">
              <a:rPr lang="en-US" smtClean="0"/>
              <a:t>3</a:t>
            </a:fld>
            <a:endParaRPr lang="en-US"/>
          </a:p>
        </p:txBody>
      </p:sp>
    </p:spTree>
    <p:extLst>
      <p:ext uri="{BB962C8B-B14F-4D97-AF65-F5344CB8AC3E}">
        <p14:creationId xmlns:p14="http://schemas.microsoft.com/office/powerpoint/2010/main" val="2834825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sng" baseline="0" dirty="0" smtClean="0"/>
              <a:t>Rev.5:1-4</a:t>
            </a:r>
            <a:r>
              <a:rPr lang="en-US" b="1" i="0" baseline="0" dirty="0" smtClean="0"/>
              <a:t> </a:t>
            </a:r>
            <a:r>
              <a:rPr lang="en-US" b="0" i="0" baseline="0" dirty="0" smtClean="0">
                <a:sym typeface="Wingdings" panose="05000000000000000000" pitchFamily="2" charset="2"/>
              </a:rPr>
              <a:t>=</a:t>
            </a:r>
            <a:r>
              <a:rPr lang="en-US" b="1" i="0" baseline="0" dirty="0" smtClean="0">
                <a:sym typeface="Wingdings" panose="05000000000000000000" pitchFamily="2" charset="2"/>
              </a:rPr>
              <a:t>Direction</a:t>
            </a:r>
            <a:r>
              <a:rPr lang="en-US" b="0" i="0" baseline="0" dirty="0" smtClean="0">
                <a:sym typeface="Wingdings" panose="05000000000000000000" pitchFamily="2" charset="2"/>
              </a:rPr>
              <a:t> of </a:t>
            </a:r>
            <a:r>
              <a:rPr lang="en-US" b="0" i="0" baseline="0" dirty="0" err="1" smtClean="0">
                <a:sym typeface="Wingdings" panose="05000000000000000000" pitchFamily="2" charset="2"/>
              </a:rPr>
              <a:t>Univ</a:t>
            </a:r>
            <a:r>
              <a:rPr lang="en-US" b="0" i="0" baseline="0" dirty="0" smtClean="0">
                <a:sym typeface="Wingdings" panose="05000000000000000000" pitchFamily="2" charset="2"/>
              </a:rPr>
              <a:t> (</a:t>
            </a:r>
            <a:r>
              <a:rPr lang="en-US" b="1" i="0" baseline="0" dirty="0" smtClean="0">
                <a:sym typeface="Wingdings" panose="05000000000000000000" pitchFamily="2" charset="2"/>
              </a:rPr>
              <a:t>Blueprints</a:t>
            </a:r>
            <a:r>
              <a:rPr lang="en-US" b="0" i="0" baseline="0" dirty="0" smtClean="0">
                <a:sym typeface="Wingdings" panose="05000000000000000000" pitchFamily="2" charset="2"/>
              </a:rPr>
              <a:t>) =</a:t>
            </a:r>
            <a:r>
              <a:rPr lang="en-US" b="1" i="0" baseline="0" dirty="0" smtClean="0">
                <a:sym typeface="Wingdings" panose="05000000000000000000" pitchFamily="2" charset="2"/>
              </a:rPr>
              <a:t>WOG</a:t>
            </a:r>
          </a:p>
          <a:p>
            <a:pPr marL="171450" indent="-171450">
              <a:buFont typeface="Arial" panose="020B0604020202020204" pitchFamily="34" charset="0"/>
              <a:buChar char="•"/>
            </a:pPr>
            <a:r>
              <a:rPr lang="en-US" b="0" i="0" baseline="0" dirty="0" smtClean="0">
                <a:sym typeface="Wingdings" panose="05000000000000000000" pitchFamily="2" charset="2"/>
              </a:rPr>
              <a:t>“??Worthy??” = Some1 Able 2 Control HISTORY</a:t>
            </a:r>
          </a:p>
          <a:p>
            <a:endParaRPr lang="en-US" b="0" i="0" baseline="0" dirty="0" smtClean="0">
              <a:sym typeface="Wingdings" panose="05000000000000000000" pitchFamily="2" charset="2"/>
            </a:endParaRPr>
          </a:p>
          <a:p>
            <a:pPr marL="171450" indent="-171450">
              <a:buFont typeface="Wingdings" panose="05000000000000000000" pitchFamily="2" charset="2"/>
              <a:buChar char="à"/>
            </a:pPr>
            <a:r>
              <a:rPr lang="en-US" b="1" i="0" baseline="0" dirty="0" smtClean="0">
                <a:sym typeface="Wingdings" panose="05000000000000000000" pitchFamily="2" charset="2"/>
              </a:rPr>
              <a:t>WEEP</a:t>
            </a:r>
            <a:r>
              <a:rPr lang="en-US" b="0" i="0" baseline="0" dirty="0" smtClean="0">
                <a:sym typeface="Wingdings" panose="05000000000000000000" pitchFamily="2" charset="2"/>
              </a:rPr>
              <a:t> w/o</a:t>
            </a:r>
            <a:r>
              <a:rPr lang="en-US" b="1" i="0" baseline="0" dirty="0" smtClean="0">
                <a:sym typeface="Wingdings" panose="05000000000000000000" pitchFamily="2" charset="2"/>
              </a:rPr>
              <a:t> Direction/</a:t>
            </a:r>
            <a:r>
              <a:rPr lang="en-US" b="1" i="0" baseline="0" dirty="0" err="1" smtClean="0">
                <a:sym typeface="Wingdings" panose="05000000000000000000" pitchFamily="2" charset="2"/>
              </a:rPr>
              <a:t>Purp</a:t>
            </a:r>
            <a:r>
              <a:rPr lang="en-US" b="1" i="0" baseline="0" dirty="0" smtClean="0">
                <a:sym typeface="Wingdings" panose="05000000000000000000" pitchFamily="2" charset="2"/>
              </a:rPr>
              <a:t>. </a:t>
            </a:r>
          </a:p>
          <a:p>
            <a:pPr marL="171450" indent="-171450">
              <a:buFont typeface="Wingdings" panose="05000000000000000000" pitchFamily="2" charset="2"/>
              <a:buChar char="à"/>
            </a:pPr>
            <a:r>
              <a:rPr lang="en-US" b="1" i="0" baseline="0" dirty="0" smtClean="0">
                <a:sym typeface="Wingdings" panose="05000000000000000000" pitchFamily="2" charset="2"/>
              </a:rPr>
              <a:t>= DEPRESSION/Tragedy/</a:t>
            </a:r>
            <a:r>
              <a:rPr lang="en-US" b="0" i="0" baseline="0" dirty="0" smtClean="0">
                <a:sym typeface="Wingdings" panose="05000000000000000000" pitchFamily="2" charset="2"/>
              </a:rPr>
              <a:t>Surprise</a:t>
            </a:r>
            <a:endParaRPr lang="en-US" b="0" i="0" baseline="0" dirty="0" smtClean="0"/>
          </a:p>
        </p:txBody>
      </p:sp>
      <p:sp>
        <p:nvSpPr>
          <p:cNvPr id="4" name="Slide Number Placeholder 3"/>
          <p:cNvSpPr>
            <a:spLocks noGrp="1"/>
          </p:cNvSpPr>
          <p:nvPr>
            <p:ph type="sldNum" sz="quarter" idx="10"/>
          </p:nvPr>
        </p:nvSpPr>
        <p:spPr/>
        <p:txBody>
          <a:bodyPr/>
          <a:lstStyle/>
          <a:p>
            <a:fld id="{C4C09C5F-2652-473A-8AD8-5017414EEC0F}" type="slidenum">
              <a:rPr lang="en-US" smtClean="0"/>
              <a:t>4</a:t>
            </a:fld>
            <a:endParaRPr lang="en-US"/>
          </a:p>
        </p:txBody>
      </p:sp>
    </p:spTree>
    <p:extLst>
      <p:ext uri="{BB962C8B-B14F-4D97-AF65-F5344CB8AC3E}">
        <p14:creationId xmlns:p14="http://schemas.microsoft.com/office/powerpoint/2010/main" val="3756690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LION=Great King </a:t>
            </a:r>
            <a:r>
              <a:rPr lang="en-US" b="0" i="0" baseline="0" dirty="0" smtClean="0">
                <a:sym typeface="Wingdings" panose="05000000000000000000" pitchFamily="2" charset="2"/>
              </a:rPr>
              <a:t> **</a:t>
            </a:r>
            <a:r>
              <a:rPr lang="en-US" b="1" i="0" baseline="0" dirty="0" smtClean="0">
                <a:sym typeface="Wingdings" panose="05000000000000000000" pitchFamily="2" charset="2"/>
              </a:rPr>
              <a:t>Judah</a:t>
            </a:r>
            <a:r>
              <a:rPr lang="en-US" b="0" i="0" baseline="0" dirty="0" smtClean="0">
                <a:sym typeface="Wingdings" panose="05000000000000000000" pitchFamily="2" charset="2"/>
              </a:rPr>
              <a:t>=Human  **</a:t>
            </a:r>
            <a:r>
              <a:rPr lang="en-US" b="1" i="0" baseline="0" dirty="0" smtClean="0">
                <a:sym typeface="Wingdings" panose="05000000000000000000" pitchFamily="2" charset="2"/>
              </a:rPr>
              <a:t>“Root”</a:t>
            </a:r>
            <a:r>
              <a:rPr lang="en-US" b="0" i="0" baseline="0" dirty="0" smtClean="0">
                <a:sym typeface="Wingdings" panose="05000000000000000000" pitchFamily="2" charset="2"/>
              </a:rPr>
              <a:t> = David = </a:t>
            </a:r>
            <a:r>
              <a:rPr lang="en-US" b="1" i="0" baseline="0" dirty="0" smtClean="0">
                <a:sym typeface="Wingdings" panose="05000000000000000000" pitchFamily="2" charset="2"/>
              </a:rPr>
              <a:t>JC</a:t>
            </a:r>
          </a:p>
          <a:p>
            <a:endParaRPr lang="en-US" b="1" i="0" baseline="0" dirty="0" smtClean="0">
              <a:sym typeface="Wingdings" panose="05000000000000000000" pitchFamily="2" charset="2"/>
            </a:endParaRPr>
          </a:p>
          <a:p>
            <a:r>
              <a:rPr lang="en-US" b="1" i="0" baseline="0" dirty="0" smtClean="0">
                <a:sym typeface="Wingdings" panose="05000000000000000000" pitchFamily="2" charset="2"/>
              </a:rPr>
              <a:t>** “Conquered” =DEATH  Rev.=Cleanup</a:t>
            </a:r>
            <a:endParaRPr lang="en-US" b="1" i="0" baseline="0" dirty="0" smtClean="0"/>
          </a:p>
        </p:txBody>
      </p:sp>
      <p:sp>
        <p:nvSpPr>
          <p:cNvPr id="4" name="Slide Number Placeholder 3"/>
          <p:cNvSpPr>
            <a:spLocks noGrp="1"/>
          </p:cNvSpPr>
          <p:nvPr>
            <p:ph type="sldNum" sz="quarter" idx="10"/>
          </p:nvPr>
        </p:nvSpPr>
        <p:spPr/>
        <p:txBody>
          <a:bodyPr/>
          <a:lstStyle/>
          <a:p>
            <a:fld id="{C4C09C5F-2652-473A-8AD8-5017414EEC0F}" type="slidenum">
              <a:rPr lang="en-US" smtClean="0"/>
              <a:t>5</a:t>
            </a:fld>
            <a:endParaRPr lang="en-US"/>
          </a:p>
        </p:txBody>
      </p:sp>
    </p:spTree>
    <p:extLst>
      <p:ext uri="{BB962C8B-B14F-4D97-AF65-F5344CB8AC3E}">
        <p14:creationId xmlns:p14="http://schemas.microsoft.com/office/powerpoint/2010/main" val="324990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smtClean="0"/>
              <a:t>“</a:t>
            </a:r>
            <a:r>
              <a:rPr lang="en-US" b="1" dirty="0" smtClean="0"/>
              <a:t>Gentile</a:t>
            </a:r>
            <a:r>
              <a:rPr lang="en-US" dirty="0" smtClean="0"/>
              <a:t>”</a:t>
            </a:r>
            <a:r>
              <a:rPr lang="en-US" baseline="0" dirty="0" smtClean="0"/>
              <a:t> </a:t>
            </a:r>
            <a:r>
              <a:rPr lang="en-US" baseline="0" dirty="0" smtClean="0">
                <a:sym typeface="Wingdings" panose="05000000000000000000" pitchFamily="2" charset="2"/>
              </a:rPr>
              <a:t> @</a:t>
            </a:r>
            <a:r>
              <a:rPr lang="en-US" b="1" baseline="0" dirty="0" smtClean="0">
                <a:sym typeface="Wingdings" panose="05000000000000000000" pitchFamily="2" charset="2"/>
              </a:rPr>
              <a:t>90</a:t>
            </a:r>
            <a:r>
              <a:rPr lang="en-US" baseline="0" dirty="0" smtClean="0">
                <a:sym typeface="Wingdings" panose="05000000000000000000" pitchFamily="2" charset="2"/>
              </a:rPr>
              <a:t> ad  “Church Age” **</a:t>
            </a:r>
            <a:r>
              <a:rPr lang="en-US" b="1" u="sng" baseline="0" dirty="0" smtClean="0">
                <a:sym typeface="Wingdings" panose="05000000000000000000" pitchFamily="2" charset="2"/>
              </a:rPr>
              <a:t>Lk.21</a:t>
            </a:r>
            <a:r>
              <a:rPr lang="en-US" b="1" baseline="0" dirty="0" smtClean="0">
                <a:sym typeface="Wingdings" panose="05000000000000000000" pitchFamily="2" charset="2"/>
              </a:rPr>
              <a:t>=1967</a:t>
            </a:r>
          </a:p>
          <a:p>
            <a:pPr marL="0" lvl="0" indent="0">
              <a:buFont typeface="Arial" panose="020B0604020202020204" pitchFamily="34" charset="0"/>
              <a:buNone/>
            </a:pPr>
            <a:endParaRPr lang="en-US" baseline="0" dirty="0" smtClean="0">
              <a:sym typeface="Wingdings" panose="05000000000000000000" pitchFamily="2" charset="2"/>
            </a:endParaRPr>
          </a:p>
          <a:p>
            <a:pPr marL="0" lvl="0" indent="0">
              <a:buFont typeface="Arial" panose="020B0604020202020204" pitchFamily="34" charset="0"/>
              <a:buNone/>
            </a:pPr>
            <a:r>
              <a:rPr lang="en-US" baseline="0" dirty="0" smtClean="0">
                <a:sym typeface="Wingdings" panose="05000000000000000000" pitchFamily="2" charset="2"/>
              </a:rPr>
              <a:t>** </a:t>
            </a:r>
            <a:r>
              <a:rPr lang="en-US" b="1" u="sng" baseline="0" dirty="0" smtClean="0">
                <a:sym typeface="Wingdings" panose="05000000000000000000" pitchFamily="2" charset="2"/>
              </a:rPr>
              <a:t>Rev.4-5</a:t>
            </a:r>
            <a:r>
              <a:rPr lang="en-US" baseline="0" dirty="0" smtClean="0">
                <a:sym typeface="Wingdings" panose="05000000000000000000" pitchFamily="2" charset="2"/>
              </a:rPr>
              <a:t> IN **</a:t>
            </a:r>
            <a:r>
              <a:rPr lang="en-US" b="1" baseline="0" dirty="0" err="1" smtClean="0">
                <a:sym typeface="Wingdings" panose="05000000000000000000" pitchFamily="2" charset="2"/>
              </a:rPr>
              <a:t>Heavn</a:t>
            </a:r>
            <a:r>
              <a:rPr lang="en-US" baseline="0" dirty="0" smtClean="0">
                <a:sym typeface="Wingdings" panose="05000000000000000000" pitchFamily="2" charset="2"/>
              </a:rPr>
              <a:t>  “..</a:t>
            </a:r>
            <a:r>
              <a:rPr lang="en-US" i="1" baseline="0" dirty="0" smtClean="0">
                <a:sym typeface="Wingdings" panose="05000000000000000000" pitchFamily="2" charset="2"/>
              </a:rPr>
              <a:t>Seat</a:t>
            </a:r>
            <a:r>
              <a:rPr lang="en-US" baseline="0" dirty="0" smtClean="0">
                <a:sym typeface="Wingdings" panose="05000000000000000000" pitchFamily="2" charset="2"/>
              </a:rPr>
              <a:t>” = </a:t>
            </a:r>
            <a:r>
              <a:rPr lang="en-US" baseline="0" dirty="0" err="1" smtClean="0">
                <a:sym typeface="Wingdings" panose="05000000000000000000" pitchFamily="2" charset="2"/>
              </a:rPr>
              <a:t>Frm</a:t>
            </a:r>
            <a:r>
              <a:rPr lang="en-US" baseline="0" dirty="0" smtClean="0">
                <a:sym typeface="Wingdings" panose="05000000000000000000" pitchFamily="2" charset="2"/>
              </a:rPr>
              <a:t>.</a:t>
            </a:r>
            <a:r>
              <a:rPr lang="en-US" b="1" baseline="0" dirty="0" smtClean="0">
                <a:sym typeface="Wingdings" panose="05000000000000000000" pitchFamily="2" charset="2"/>
              </a:rPr>
              <a:t> </a:t>
            </a:r>
            <a:r>
              <a:rPr lang="en-US" b="1" baseline="0" dirty="0" err="1" smtClean="0">
                <a:sym typeface="Wingdings" panose="05000000000000000000" pitchFamily="2" charset="2"/>
              </a:rPr>
              <a:t>Hvn</a:t>
            </a:r>
            <a:r>
              <a:rPr lang="en-US" b="1" baseline="0" dirty="0" smtClean="0">
                <a:sym typeface="Wingdings" panose="05000000000000000000" pitchFamily="2" charset="2"/>
              </a:rPr>
              <a:t>. </a:t>
            </a:r>
            <a:r>
              <a:rPr lang="en-US" b="1" baseline="0" dirty="0" err="1" smtClean="0">
                <a:sym typeface="Wingdings" panose="05000000000000000000" pitchFamily="2" charset="2"/>
              </a:rPr>
              <a:t>Persp</a:t>
            </a:r>
            <a:r>
              <a:rPr lang="en-US" baseline="0" dirty="0" smtClean="0">
                <a:sym typeface="Wingdings" panose="05000000000000000000" pitchFamily="2" charset="2"/>
              </a:rPr>
              <a:t>.</a:t>
            </a:r>
          </a:p>
          <a:p>
            <a:pPr marL="171450" lvl="0" indent="-171450">
              <a:buFont typeface="Arial" panose="020B0604020202020204" pitchFamily="34" charset="0"/>
              <a:buChar char="•"/>
            </a:pPr>
            <a:r>
              <a:rPr lang="en-US" baseline="0" dirty="0" smtClean="0">
                <a:sym typeface="Wingdings" panose="05000000000000000000" pitchFamily="2" charset="2"/>
              </a:rPr>
              <a:t>= “</a:t>
            </a:r>
            <a:r>
              <a:rPr lang="en-US" b="1" i="1" baseline="0" dirty="0" err="1" smtClean="0">
                <a:sym typeface="Wingdings" panose="05000000000000000000" pitchFamily="2" charset="2"/>
              </a:rPr>
              <a:t>Raptura</a:t>
            </a:r>
            <a:r>
              <a:rPr lang="en-US" baseline="0" dirty="0" smtClean="0">
                <a:sym typeface="Wingdings" panose="05000000000000000000" pitchFamily="2" charset="2"/>
              </a:rPr>
              <a:t>”  **</a:t>
            </a:r>
            <a:r>
              <a:rPr lang="en-US" b="1" u="sng" baseline="0" dirty="0" smtClean="0">
                <a:sym typeface="Wingdings" panose="05000000000000000000" pitchFamily="2" charset="2"/>
              </a:rPr>
              <a:t>1Th.4:17</a:t>
            </a:r>
            <a:r>
              <a:rPr lang="en-US" baseline="0" dirty="0" smtClean="0">
                <a:sym typeface="Wingdings" panose="05000000000000000000" pitchFamily="2" charset="2"/>
              </a:rPr>
              <a:t> </a:t>
            </a:r>
            <a:r>
              <a:rPr lang="en-US" b="1" baseline="0" dirty="0" smtClean="0">
                <a:sym typeface="Wingdings" panose="05000000000000000000" pitchFamily="2" charset="2"/>
              </a:rPr>
              <a:t>SNATCHED **</a:t>
            </a:r>
            <a:r>
              <a:rPr lang="en-US" b="1" u="sng" baseline="0" dirty="0" smtClean="0">
                <a:sym typeface="Wingdings" panose="05000000000000000000" pitchFamily="2" charset="2"/>
              </a:rPr>
              <a:t>1Co.15</a:t>
            </a:r>
          </a:p>
          <a:p>
            <a:pPr marL="171450" lvl="0" indent="-171450">
              <a:buFont typeface="Arial" panose="020B0604020202020204" pitchFamily="34" charset="0"/>
              <a:buChar char="•"/>
            </a:pPr>
            <a:r>
              <a:rPr lang="en-US" b="1" u="sng" baseline="0" dirty="0" smtClean="0">
                <a:sym typeface="Wingdings" panose="05000000000000000000" pitchFamily="2" charset="2"/>
              </a:rPr>
              <a:t>= Only Way Rev Makes Sense</a:t>
            </a:r>
          </a:p>
          <a:p>
            <a:pPr marL="0" lvl="0" indent="0">
              <a:buFont typeface="Arial" panose="020B0604020202020204" pitchFamily="34" charset="0"/>
              <a:buNone/>
            </a:pPr>
            <a:endParaRPr lang="en-US" b="1" u="sng"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C4C09C5F-2652-473A-8AD8-5017414EEC0F}" type="slidenum">
              <a:rPr lang="en-US" smtClean="0"/>
              <a:t>6</a:t>
            </a:fld>
            <a:endParaRPr lang="en-US"/>
          </a:p>
        </p:txBody>
      </p:sp>
    </p:spTree>
    <p:extLst>
      <p:ext uri="{BB962C8B-B14F-4D97-AF65-F5344CB8AC3E}">
        <p14:creationId xmlns:p14="http://schemas.microsoft.com/office/powerpoint/2010/main" val="465133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u="none" baseline="0" dirty="0" smtClean="0">
                <a:sym typeface="Wingdings" panose="05000000000000000000" pitchFamily="2" charset="2"/>
              </a:rPr>
              <a:t>Bema Seat</a:t>
            </a:r>
            <a:r>
              <a:rPr lang="en-US" b="1" u="none" baseline="0" dirty="0" smtClean="0">
                <a:sym typeface="Wingdings" panose="05000000000000000000" pitchFamily="2" charset="2"/>
              </a:rPr>
              <a:t>= </a:t>
            </a:r>
            <a:r>
              <a:rPr lang="en-US" b="0" i="1" u="none" baseline="0" dirty="0" smtClean="0">
                <a:sym typeface="Wingdings" panose="05000000000000000000" pitchFamily="2" charset="2"/>
              </a:rPr>
              <a:t>“</a:t>
            </a:r>
            <a:r>
              <a:rPr lang="en-US" b="1" i="1" u="none" baseline="0" dirty="0" smtClean="0">
                <a:sym typeface="Wingdings" panose="05000000000000000000" pitchFamily="2" charset="2"/>
              </a:rPr>
              <a:t>Ur TRUST</a:t>
            </a:r>
            <a:r>
              <a:rPr lang="en-US" b="0" i="1" u="none" baseline="0" dirty="0" smtClean="0">
                <a:sym typeface="Wingdings" panose="05000000000000000000" pitchFamily="2" charset="2"/>
              </a:rPr>
              <a:t> in Me </a:t>
            </a:r>
            <a:r>
              <a:rPr lang="en-US" b="1" i="1" u="none" baseline="0" dirty="0" smtClean="0">
                <a:sym typeface="Wingdings" panose="05000000000000000000" pitchFamily="2" charset="2"/>
              </a:rPr>
              <a:t>Worth</a:t>
            </a:r>
            <a:r>
              <a:rPr lang="en-US" b="0" i="1" u="none" baseline="0" dirty="0" smtClean="0">
                <a:sym typeface="Wingdings" panose="05000000000000000000" pitchFamily="2" charset="2"/>
              </a:rPr>
              <a:t>?”  </a:t>
            </a:r>
            <a:r>
              <a:rPr lang="en-US" b="0" i="0" u="none" baseline="0" dirty="0" smtClean="0">
                <a:sym typeface="Wingdings" panose="05000000000000000000" pitchFamily="2" charset="2"/>
              </a:rPr>
              <a:t>**</a:t>
            </a:r>
            <a:r>
              <a:rPr lang="en-US" b="1" i="0" u="sng" baseline="0" dirty="0" smtClean="0">
                <a:sym typeface="Wingdings" panose="05000000000000000000" pitchFamily="2" charset="2"/>
              </a:rPr>
              <a:t>1Co.3</a:t>
            </a:r>
            <a:r>
              <a:rPr lang="en-US" b="0" i="0" u="none" baseline="0" dirty="0" smtClean="0">
                <a:sym typeface="Wingdings" panose="05000000000000000000" pitchFamily="2" charset="2"/>
              </a:rPr>
              <a:t></a:t>
            </a:r>
            <a:r>
              <a:rPr lang="en-US" b="1" i="0" u="none" baseline="0" dirty="0" smtClean="0">
                <a:sym typeface="Wingdings" panose="05000000000000000000" pitchFamily="2" charset="2"/>
              </a:rPr>
              <a:t>Loss ^ Reward</a:t>
            </a:r>
            <a:r>
              <a:rPr lang="en-US" b="0" i="0" u="none" baseline="0" dirty="0" smtClean="0">
                <a:sym typeface="Wingdings" panose="05000000000000000000" pitchFamily="2" charset="2"/>
              </a:rPr>
              <a:t>?</a:t>
            </a:r>
          </a:p>
          <a:p>
            <a:pPr marL="171450" lvl="0" indent="-171450">
              <a:buFont typeface="Arial" panose="020B0604020202020204" pitchFamily="34" charset="0"/>
              <a:buChar char="•"/>
            </a:pPr>
            <a:r>
              <a:rPr lang="en-US" b="0" i="0" u="none" baseline="0" dirty="0" smtClean="0">
                <a:sym typeface="Wingdings" panose="05000000000000000000" pitchFamily="2" charset="2"/>
              </a:rPr>
              <a:t>**</a:t>
            </a:r>
            <a:r>
              <a:rPr lang="en-US" b="1" i="0" u="sng" baseline="0" dirty="0" smtClean="0">
                <a:sym typeface="Wingdings" panose="05000000000000000000" pitchFamily="2" charset="2"/>
              </a:rPr>
              <a:t>1Co.4</a:t>
            </a:r>
            <a:r>
              <a:rPr lang="en-US" b="0" i="0" u="none" baseline="0" dirty="0" smtClean="0">
                <a:sym typeface="Wingdings" panose="05000000000000000000" pitchFamily="2" charset="2"/>
              </a:rPr>
              <a:t> </a:t>
            </a:r>
            <a:r>
              <a:rPr lang="en-US" b="0" i="0" u="none" baseline="0" dirty="0" err="1" smtClean="0">
                <a:sym typeface="Wingdings" panose="05000000000000000000" pitchFamily="2" charset="2"/>
              </a:rPr>
              <a:t>Eval</a:t>
            </a:r>
            <a:r>
              <a:rPr lang="en-US" b="0" i="0" u="none" baseline="0" dirty="0" smtClean="0">
                <a:sym typeface="Wingdings" panose="05000000000000000000" pitchFamily="2" charset="2"/>
              </a:rPr>
              <a:t>= </a:t>
            </a:r>
            <a:r>
              <a:rPr lang="en-US" b="0" i="1" u="none" baseline="0" dirty="0" smtClean="0">
                <a:sym typeface="Wingdings" panose="05000000000000000000" pitchFamily="2" charset="2"/>
              </a:rPr>
              <a:t>“</a:t>
            </a:r>
            <a:r>
              <a:rPr lang="en-US" b="1" i="1" u="none" baseline="0" dirty="0" smtClean="0">
                <a:sym typeface="Wingdings" panose="05000000000000000000" pitchFamily="2" charset="2"/>
              </a:rPr>
              <a:t>Faithful</a:t>
            </a:r>
            <a:r>
              <a:rPr lang="en-US" b="0" i="1" u="none" baseline="0" dirty="0" smtClean="0">
                <a:sym typeface="Wingdings" panose="05000000000000000000" pitchFamily="2" charset="2"/>
              </a:rPr>
              <a:t> w/ </a:t>
            </a:r>
            <a:r>
              <a:rPr lang="en-US" b="1" i="1" u="none" baseline="0" dirty="0" smtClean="0">
                <a:sym typeface="Wingdings" panose="05000000000000000000" pitchFamily="2" charset="2"/>
              </a:rPr>
              <a:t>Stewardship</a:t>
            </a:r>
            <a:r>
              <a:rPr lang="en-US" b="0" i="1" u="none" baseline="0" dirty="0" smtClean="0">
                <a:sym typeface="Wingdings" panose="05000000000000000000" pitchFamily="2" charset="2"/>
              </a:rPr>
              <a:t>?”</a:t>
            </a:r>
          </a:p>
          <a:p>
            <a:pPr marL="0" lvl="0" indent="0">
              <a:buFont typeface="Arial" panose="020B0604020202020204" pitchFamily="34" charset="0"/>
              <a:buNone/>
            </a:pPr>
            <a:endParaRPr lang="en-US" b="0" i="1" u="none" baseline="0" dirty="0" smtClean="0">
              <a:sym typeface="Wingdings" panose="05000000000000000000" pitchFamily="2" charset="2"/>
            </a:endParaRPr>
          </a:p>
          <a:p>
            <a:pPr marL="0" lvl="0" indent="0">
              <a:buFont typeface="Arial" panose="020B0604020202020204" pitchFamily="34" charset="0"/>
              <a:buNone/>
            </a:pPr>
            <a:r>
              <a:rPr lang="en-US" b="0" i="0" u="none" baseline="0" dirty="0" smtClean="0">
                <a:sym typeface="Wingdings" panose="05000000000000000000" pitchFamily="2" charset="2"/>
              </a:rPr>
              <a:t>AP:  </a:t>
            </a:r>
            <a:r>
              <a:rPr lang="en-US" b="1" i="0" u="none" baseline="0" dirty="0" smtClean="0">
                <a:sym typeface="Wingdings" panose="05000000000000000000" pitchFamily="2" charset="2"/>
              </a:rPr>
              <a:t>G=Gives U</a:t>
            </a:r>
            <a:r>
              <a:rPr lang="en-US" b="0" i="0" u="none" baseline="0" dirty="0" smtClean="0">
                <a:sym typeface="Wingdings" panose="05000000000000000000" pitchFamily="2" charset="2"/>
              </a:rPr>
              <a:t> Hi Value  </a:t>
            </a:r>
            <a:r>
              <a:rPr lang="en-US" b="1" i="0" u="none" baseline="0" dirty="0" smtClean="0">
                <a:sym typeface="Wingdings" panose="05000000000000000000" pitchFamily="2" charset="2"/>
              </a:rPr>
              <a:t>U BUILD</a:t>
            </a:r>
            <a:r>
              <a:rPr lang="en-US" b="0" i="0" u="none" baseline="0" dirty="0" smtClean="0">
                <a:sym typeface="Wingdings" panose="05000000000000000000" pitchFamily="2" charset="2"/>
              </a:rPr>
              <a:t> = </a:t>
            </a:r>
            <a:r>
              <a:rPr lang="en-US" b="1" i="0" u="none" baseline="0" dirty="0" smtClean="0">
                <a:sym typeface="Wingdings" panose="05000000000000000000" pitchFamily="2" charset="2"/>
              </a:rPr>
              <a:t>GREAT WORTH</a:t>
            </a:r>
          </a:p>
          <a:p>
            <a:pPr marL="171450" lvl="0" indent="-171450">
              <a:buFont typeface="Arial" panose="020B0604020202020204" pitchFamily="34" charset="0"/>
              <a:buChar char="•"/>
            </a:pPr>
            <a:r>
              <a:rPr lang="en-US" b="1" i="1" u="none" baseline="0" dirty="0" smtClean="0">
                <a:sym typeface="Wingdings" panose="05000000000000000000" pitchFamily="2" charset="2"/>
              </a:rPr>
              <a:t>Witness, Share, Ask, Seek, Knock, “Take Pains…</a:t>
            </a:r>
          </a:p>
          <a:p>
            <a:pPr marL="171450" lvl="0" indent="-171450">
              <a:buFont typeface="Arial" panose="020B0604020202020204" pitchFamily="34" charset="0"/>
              <a:buChar char="•"/>
            </a:pPr>
            <a:r>
              <a:rPr lang="en-US" b="1" i="1" u="none" baseline="0" dirty="0" smtClean="0">
                <a:sym typeface="Wingdings" panose="05000000000000000000" pitchFamily="2" charset="2"/>
              </a:rPr>
              <a:t>=earnestness</a:t>
            </a:r>
          </a:p>
        </p:txBody>
      </p:sp>
      <p:sp>
        <p:nvSpPr>
          <p:cNvPr id="4" name="Slide Number Placeholder 3"/>
          <p:cNvSpPr>
            <a:spLocks noGrp="1"/>
          </p:cNvSpPr>
          <p:nvPr>
            <p:ph type="sldNum" sz="quarter" idx="10"/>
          </p:nvPr>
        </p:nvSpPr>
        <p:spPr/>
        <p:txBody>
          <a:bodyPr/>
          <a:lstStyle/>
          <a:p>
            <a:fld id="{C4C09C5F-2652-473A-8AD8-5017414EEC0F}" type="slidenum">
              <a:rPr lang="en-US" smtClean="0"/>
              <a:t>7</a:t>
            </a:fld>
            <a:endParaRPr lang="en-US"/>
          </a:p>
        </p:txBody>
      </p:sp>
    </p:spTree>
    <p:extLst>
      <p:ext uri="{BB962C8B-B14F-4D97-AF65-F5344CB8AC3E}">
        <p14:creationId xmlns:p14="http://schemas.microsoft.com/office/powerpoint/2010/main" val="1570464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u="none" baseline="0" dirty="0" smtClean="0">
                <a:sym typeface="Wingdings" panose="05000000000000000000" pitchFamily="2" charset="2"/>
              </a:rPr>
              <a:t>Israel</a:t>
            </a:r>
            <a:r>
              <a:rPr lang="en-US" b="0" u="none" baseline="0" dirty="0" smtClean="0">
                <a:sym typeface="Wingdings" panose="05000000000000000000" pitchFamily="2" charset="2"/>
              </a:rPr>
              <a:t>, Pt.2=</a:t>
            </a:r>
            <a:r>
              <a:rPr lang="en-US" b="1" u="sng" baseline="0" dirty="0" smtClean="0">
                <a:sym typeface="Wingdings" panose="05000000000000000000" pitchFamily="2" charset="2"/>
              </a:rPr>
              <a:t>Rev.6</a:t>
            </a:r>
            <a:r>
              <a:rPr lang="en-US" b="0" u="none" baseline="0" dirty="0" smtClean="0">
                <a:sym typeface="Wingdings" panose="05000000000000000000" pitchFamily="2" charset="2"/>
              </a:rPr>
              <a:t>ff </a:t>
            </a:r>
            <a:r>
              <a:rPr lang="en-US" b="1" u="sng" baseline="0" dirty="0" smtClean="0">
                <a:sym typeface="Wingdings" panose="05000000000000000000" pitchFamily="2" charset="2"/>
              </a:rPr>
              <a:t>**Ro.11</a:t>
            </a:r>
            <a:r>
              <a:rPr lang="en-US" b="1" u="none" baseline="0" dirty="0" smtClean="0">
                <a:sym typeface="Wingdings" panose="05000000000000000000" pitchFamily="2" charset="2"/>
              </a:rPr>
              <a:t>=G’s </a:t>
            </a:r>
            <a:r>
              <a:rPr lang="en-US" b="1" u="none" baseline="0" dirty="0" err="1" smtClean="0">
                <a:sym typeface="Wingdings" panose="05000000000000000000" pitchFamily="2" charset="2"/>
              </a:rPr>
              <a:t>Ppl</a:t>
            </a:r>
            <a:r>
              <a:rPr lang="en-US" b="0" u="none" baseline="0" dirty="0" err="1" smtClean="0">
                <a:sym typeface="Wingdings" panose="05000000000000000000" pitchFamily="2" charset="2"/>
              </a:rPr>
              <a:t>Protected</a:t>
            </a:r>
            <a:r>
              <a:rPr lang="en-US" b="0" u="none" baseline="0" dirty="0" smtClean="0">
                <a:sym typeface="Wingdings" panose="05000000000000000000" pitchFamily="2" charset="2"/>
              </a:rPr>
              <a:t>/</a:t>
            </a:r>
            <a:r>
              <a:rPr lang="en-US" b="1" u="none" baseline="0" dirty="0" err="1" smtClean="0">
                <a:sym typeface="Wingdings" panose="05000000000000000000" pitchFamily="2" charset="2"/>
              </a:rPr>
              <a:t>Preservd</a:t>
            </a:r>
            <a:r>
              <a:rPr lang="en-US" b="0" u="none" baseline="0" dirty="0" smtClean="0">
                <a:sym typeface="Wingdings" panose="05000000000000000000" pitchFamily="2" charset="2"/>
              </a:rPr>
              <a:t>/</a:t>
            </a:r>
            <a:r>
              <a:rPr lang="en-US" b="0" u="none" baseline="0" dirty="0" err="1" smtClean="0">
                <a:sym typeface="Wingdings" panose="05000000000000000000" pitchFamily="2" charset="2"/>
              </a:rPr>
              <a:t>Establishd</a:t>
            </a:r>
            <a:endParaRPr lang="en-US" b="0" u="none" dirty="0"/>
          </a:p>
        </p:txBody>
      </p:sp>
      <p:sp>
        <p:nvSpPr>
          <p:cNvPr id="4" name="Slide Number Placeholder 3"/>
          <p:cNvSpPr>
            <a:spLocks noGrp="1"/>
          </p:cNvSpPr>
          <p:nvPr>
            <p:ph type="sldNum" sz="quarter" idx="10"/>
          </p:nvPr>
        </p:nvSpPr>
        <p:spPr/>
        <p:txBody>
          <a:bodyPr/>
          <a:lstStyle/>
          <a:p>
            <a:fld id="{C4C09C5F-2652-473A-8AD8-5017414EEC0F}" type="slidenum">
              <a:rPr lang="en-US" smtClean="0"/>
              <a:t>8</a:t>
            </a:fld>
            <a:endParaRPr lang="en-US"/>
          </a:p>
        </p:txBody>
      </p:sp>
    </p:spTree>
    <p:extLst>
      <p:ext uri="{BB962C8B-B14F-4D97-AF65-F5344CB8AC3E}">
        <p14:creationId xmlns:p14="http://schemas.microsoft.com/office/powerpoint/2010/main" val="3142701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i="1" dirty="0" err="1" smtClean="0"/>
              <a:t>Civilizat</a:t>
            </a:r>
            <a:r>
              <a:rPr lang="en-US" dirty="0" smtClean="0"/>
              <a:t>”</a:t>
            </a:r>
            <a:r>
              <a:rPr lang="en-US" baseline="0" dirty="0" smtClean="0"/>
              <a:t> = **</a:t>
            </a:r>
            <a:r>
              <a:rPr lang="en-US" b="1" baseline="0" dirty="0" smtClean="0"/>
              <a:t>?Worth? </a:t>
            </a:r>
            <a:r>
              <a:rPr lang="en-US" baseline="0" dirty="0" smtClean="0">
                <a:sym typeface="Wingdings" panose="05000000000000000000" pitchFamily="2" charset="2"/>
              </a:rPr>
              <a:t> </a:t>
            </a:r>
            <a:r>
              <a:rPr lang="en-US" b="1" baseline="0" dirty="0" smtClean="0">
                <a:sym typeface="Wingdings" panose="05000000000000000000" pitchFamily="2" charset="2"/>
              </a:rPr>
              <a:t>DEFECTIVE!  Self-Destructive</a:t>
            </a:r>
            <a:endParaRPr lang="en-US" baseline="0" dirty="0" smtClean="0">
              <a:sym typeface="Wingdings" panose="05000000000000000000" pitchFamily="2" charset="2"/>
            </a:endParaRPr>
          </a:p>
          <a:p>
            <a:pPr marL="171450" indent="-171450">
              <a:buFont typeface="Arial" panose="020B0604020202020204" pitchFamily="34" charset="0"/>
              <a:buChar char="•"/>
            </a:pPr>
            <a:r>
              <a:rPr lang="en-US" b="1" i="0" dirty="0" smtClean="0"/>
              <a:t>“Great Troubles” </a:t>
            </a:r>
            <a:r>
              <a:rPr lang="en-US" b="1" i="0" dirty="0" smtClean="0">
                <a:sym typeface="Wingdings" panose="05000000000000000000" pitchFamily="2" charset="2"/>
              </a:rPr>
              <a:t> </a:t>
            </a:r>
            <a:r>
              <a:rPr lang="en-US" b="1" i="1" dirty="0" smtClean="0">
                <a:sym typeface="Wingdings" panose="05000000000000000000" pitchFamily="2" charset="2"/>
              </a:rPr>
              <a:t>“</a:t>
            </a:r>
            <a:r>
              <a:rPr lang="en-US" b="1" i="1" dirty="0" err="1" smtClean="0">
                <a:sym typeface="Wingdings" panose="05000000000000000000" pitchFamily="2" charset="2"/>
              </a:rPr>
              <a:t>Day..LORD</a:t>
            </a:r>
            <a:r>
              <a:rPr lang="en-US" b="1" i="1" dirty="0" smtClean="0">
                <a:sym typeface="Wingdings" panose="05000000000000000000" pitchFamily="2" charset="2"/>
              </a:rPr>
              <a:t>”</a:t>
            </a:r>
            <a:r>
              <a:rPr lang="en-US" b="1" i="0" dirty="0" smtClean="0">
                <a:sym typeface="Wingdings" panose="05000000000000000000" pitchFamily="2" charset="2"/>
              </a:rPr>
              <a:t> </a:t>
            </a:r>
            <a:r>
              <a:rPr lang="en-US" b="0" i="0" dirty="0" smtClean="0">
                <a:sym typeface="Wingdings" panose="05000000000000000000" pitchFamily="2" charset="2"/>
              </a:rPr>
              <a:t>= REVEALS</a:t>
            </a:r>
            <a:r>
              <a:rPr lang="en-US" b="0" i="0" baseline="0" dirty="0" smtClean="0">
                <a:sym typeface="Wingdings" panose="05000000000000000000" pitchFamily="2" charset="2"/>
              </a:rPr>
              <a:t> its </a:t>
            </a:r>
            <a:r>
              <a:rPr lang="en-US" b="1" i="0" baseline="0" dirty="0" smtClean="0">
                <a:sym typeface="Wingdings" panose="05000000000000000000" pitchFamily="2" charset="2"/>
              </a:rPr>
              <a:t>WORTH</a:t>
            </a:r>
          </a:p>
          <a:p>
            <a:pPr marL="0" indent="0">
              <a:buFont typeface="Arial" panose="020B0604020202020204" pitchFamily="34" charset="0"/>
              <a:buNone/>
            </a:pPr>
            <a:endParaRPr lang="en-US" b="1" i="0" baseline="0" dirty="0" smtClean="0">
              <a:sym typeface="Wingdings" panose="05000000000000000000" pitchFamily="2" charset="2"/>
            </a:endParaRPr>
          </a:p>
          <a:p>
            <a:pPr marL="0" indent="0">
              <a:buFont typeface="Arial" panose="020B0604020202020204" pitchFamily="34" charset="0"/>
              <a:buNone/>
            </a:pPr>
            <a:r>
              <a:rPr lang="en-US" b="1" i="0" baseline="0" dirty="0" smtClean="0">
                <a:sym typeface="Wingdings" panose="05000000000000000000" pitchFamily="2" charset="2"/>
              </a:rPr>
              <a:t>ANCHOR</a:t>
            </a:r>
            <a:r>
              <a:rPr lang="en-US" b="0" i="0" baseline="0" dirty="0" smtClean="0">
                <a:sym typeface="Wingdings" panose="05000000000000000000" pitchFamily="2" charset="2"/>
              </a:rPr>
              <a:t> (in Rev) </a:t>
            </a:r>
            <a:r>
              <a:rPr lang="en-US" b="1" i="0" baseline="0" dirty="0" smtClean="0">
                <a:sym typeface="Wingdings" panose="05000000000000000000" pitchFamily="2" charset="2"/>
              </a:rPr>
              <a:t>=G’s Throne =SANITY</a:t>
            </a:r>
            <a:r>
              <a:rPr lang="en-US" b="0" i="0" baseline="0" dirty="0" smtClean="0">
                <a:sym typeface="Wingdings" panose="05000000000000000000" pitchFamily="2" charset="2"/>
              </a:rPr>
              <a:t> in an </a:t>
            </a:r>
            <a:r>
              <a:rPr lang="en-US" b="1" i="0" baseline="0" dirty="0" smtClean="0">
                <a:sym typeface="Wingdings" panose="05000000000000000000" pitchFamily="2" charset="2"/>
              </a:rPr>
              <a:t>Insane</a:t>
            </a:r>
            <a:r>
              <a:rPr lang="en-US" b="0" i="0" baseline="0" dirty="0" smtClean="0">
                <a:sym typeface="Wingdings" panose="05000000000000000000" pitchFamily="2" charset="2"/>
              </a:rPr>
              <a:t> World</a:t>
            </a:r>
          </a:p>
          <a:p>
            <a:pPr marL="171450" indent="-171450">
              <a:buFont typeface="Arial" panose="020B0604020202020204" pitchFamily="34" charset="0"/>
              <a:buChar char="•"/>
            </a:pPr>
            <a:r>
              <a:rPr lang="en-US" b="0" i="0" baseline="0" dirty="0" smtClean="0">
                <a:sym typeface="Wingdings" panose="05000000000000000000" pitchFamily="2" charset="2"/>
              </a:rPr>
              <a:t>=Position of </a:t>
            </a:r>
            <a:r>
              <a:rPr lang="en-US" b="1" i="0" baseline="0" dirty="0" smtClean="0">
                <a:sym typeface="Wingdings" panose="05000000000000000000" pitchFamily="2" charset="2"/>
              </a:rPr>
              <a:t>EVALUATING TRUE WORTH</a:t>
            </a:r>
          </a:p>
          <a:p>
            <a:pPr marL="171450" indent="-171450">
              <a:buFont typeface="Arial" panose="020B0604020202020204" pitchFamily="34" charset="0"/>
              <a:buChar char="•"/>
            </a:pPr>
            <a:r>
              <a:rPr lang="en-US" b="1" i="0" baseline="0" dirty="0" smtClean="0">
                <a:sym typeface="Wingdings" panose="05000000000000000000" pitchFamily="2" charset="2"/>
              </a:rPr>
              <a:t>Col.3:1</a:t>
            </a:r>
            <a:endParaRPr lang="en-US" b="1" dirty="0" smtClean="0"/>
          </a:p>
        </p:txBody>
      </p:sp>
      <p:sp>
        <p:nvSpPr>
          <p:cNvPr id="4" name="Slide Number Placeholder 3"/>
          <p:cNvSpPr>
            <a:spLocks noGrp="1"/>
          </p:cNvSpPr>
          <p:nvPr>
            <p:ph type="sldNum" sz="quarter" idx="10"/>
          </p:nvPr>
        </p:nvSpPr>
        <p:spPr/>
        <p:txBody>
          <a:bodyPr/>
          <a:lstStyle/>
          <a:p>
            <a:fld id="{C4C09C5F-2652-473A-8AD8-5017414EEC0F}" type="slidenum">
              <a:rPr lang="en-US" smtClean="0"/>
              <a:t>9</a:t>
            </a:fld>
            <a:endParaRPr lang="en-US"/>
          </a:p>
        </p:txBody>
      </p:sp>
    </p:spTree>
    <p:extLst>
      <p:ext uri="{BB962C8B-B14F-4D97-AF65-F5344CB8AC3E}">
        <p14:creationId xmlns:p14="http://schemas.microsoft.com/office/powerpoint/2010/main" val="2538876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79572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941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0780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108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9831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1511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0322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6052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1953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0493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32982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574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6198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82380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0063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9815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6685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846822"/>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25733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6992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42733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370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5915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6644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7202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0962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543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4297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7977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84741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02915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58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0266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24270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3921801"/>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2490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3436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21233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1930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81093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2831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45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23238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71429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32578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0203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4156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59711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48153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9489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93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2/20/2016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98097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489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2/20/2016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11630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notesSlide" Target="../notesSlides/notesSlide10.xml"/><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slideLayout" Target="../slideLayouts/slideLayout53.xml"/><Relationship Id="rId1" Type="http://schemas.openxmlformats.org/officeDocument/2006/relationships/themeOverride" Target="../theme/themeOverride1.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7.jp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36.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3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8.jpg"/><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3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cap="none"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What Is It Worth?</a:t>
            </a:r>
            <a:br>
              <a:rPr lang="en-US" b="1" cap="none"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br>
            <a:endParaRPr lang="en-US" b="1" i="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 name="Subtitle 2"/>
          <p:cNvSpPr>
            <a:spLocks noGrp="1"/>
          </p:cNvSpPr>
          <p:nvPr>
            <p:ph type="subTitle" idx="1"/>
          </p:nvPr>
        </p:nvSpPr>
        <p:spPr/>
        <p:txBody>
          <a:bodyPr/>
          <a:lstStyle/>
          <a:p>
            <a:r>
              <a:rPr lang="en-US" dirty="0" smtClean="0"/>
              <a:t>Revelation 5</a:t>
            </a:r>
            <a:endParaRPr lang="en-US" dirty="0"/>
          </a:p>
        </p:txBody>
      </p:sp>
    </p:spTree>
    <p:extLst>
      <p:ext uri="{BB962C8B-B14F-4D97-AF65-F5344CB8AC3E}">
        <p14:creationId xmlns:p14="http://schemas.microsoft.com/office/powerpoint/2010/main" val="419549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pPr algn="ctr"/>
            <a:r>
              <a:rPr lang="en-US" sz="5400" b="1" cap="none" dirty="0" smtClean="0">
                <a:ln w="6600">
                  <a:solidFill>
                    <a:schemeClr val="accent2"/>
                  </a:solidFill>
                  <a:prstDash val="solid"/>
                </a:ln>
                <a:solidFill>
                  <a:srgbClr val="FFFFFF"/>
                </a:solidFill>
                <a:effectLst>
                  <a:outerShdw dist="38100" dir="2700000" algn="tl" rotWithShape="0">
                    <a:schemeClr val="accent2"/>
                  </a:outerShdw>
                </a:effectLst>
              </a:rPr>
              <a:t>“I Don’t </a:t>
            </a:r>
            <a:r>
              <a:rPr lang="en-US" sz="5400" b="1" i="1" cap="none" dirty="0" smtClean="0">
                <a:ln w="6600">
                  <a:solidFill>
                    <a:schemeClr val="accent2"/>
                  </a:solidFill>
                  <a:prstDash val="solid"/>
                </a:ln>
                <a:solidFill>
                  <a:srgbClr val="FFFFFF"/>
                </a:solidFill>
                <a:effectLst>
                  <a:outerShdw dist="38100" dir="2700000" algn="tl" rotWithShape="0">
                    <a:schemeClr val="accent2"/>
                  </a:outerShdw>
                </a:effectLst>
              </a:rPr>
              <a:t>Like</a:t>
            </a:r>
            <a:r>
              <a:rPr lang="en-US" sz="5400" b="1" cap="none" dirty="0" smtClean="0">
                <a:ln w="6600">
                  <a:solidFill>
                    <a:schemeClr val="accent2"/>
                  </a:solidFill>
                  <a:prstDash val="solid"/>
                </a:ln>
                <a:solidFill>
                  <a:srgbClr val="FFFFFF"/>
                </a:solidFill>
                <a:effectLst>
                  <a:outerShdw dist="38100" dir="2700000" algn="tl" rotWithShape="0">
                    <a:schemeClr val="accent2"/>
                  </a:outerShdw>
                </a:effectLst>
              </a:rPr>
              <a:t> Evaluations!”</a:t>
            </a:r>
            <a:endParaRPr lang="en-US" sz="28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4"/>
          <p:cNvSpPr/>
          <p:nvPr/>
        </p:nvSpPr>
        <p:spPr>
          <a:xfrm>
            <a:off x="2562578" y="1086935"/>
            <a:ext cx="6502400" cy="461665"/>
          </a:xfrm>
          <a:prstGeom prst="rect">
            <a:avLst/>
          </a:prstGeom>
        </p:spPr>
        <p:txBody>
          <a:bodyPr wrap="square">
            <a:spAutoFit/>
          </a:bodyPr>
          <a:lstStyle/>
          <a:p>
            <a:pPr algn="ctr"/>
            <a:r>
              <a:rPr lang="en-US" sz="2400" b="1" dirty="0">
                <a:ln w="6600">
                  <a:solidFill>
                    <a:schemeClr val="accent2"/>
                  </a:solidFill>
                  <a:prstDash val="solid"/>
                </a:ln>
                <a:solidFill>
                  <a:srgbClr val="FFFFFF"/>
                </a:solidFill>
                <a:effectLst>
                  <a:outerShdw dist="38100" dir="2700000" algn="tl" rotWithShape="0">
                    <a:schemeClr val="accent2"/>
                  </a:outerShdw>
                </a:effectLst>
              </a:rPr>
              <a:t>(“ I just want to evaluate myself”)</a:t>
            </a:r>
          </a:p>
        </p:txBody>
      </p:sp>
      <p:graphicFrame>
        <p:nvGraphicFramePr>
          <p:cNvPr id="6" name="Content Placeholder 3"/>
          <p:cNvGraphicFramePr>
            <a:graphicFrameLocks/>
          </p:cNvGraphicFramePr>
          <p:nvPr>
            <p:extLst>
              <p:ext uri="{D42A27DB-BD31-4B8C-83A1-F6EECF244321}">
                <p14:modId xmlns:p14="http://schemas.microsoft.com/office/powerpoint/2010/main" val="1048026832"/>
              </p:ext>
            </p:extLst>
          </p:nvPr>
        </p:nvGraphicFramePr>
        <p:xfrm>
          <a:off x="440268" y="1844322"/>
          <a:ext cx="10376958" cy="42446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3548716653"/>
              </p:ext>
            </p:extLst>
          </p:nvPr>
        </p:nvGraphicFramePr>
        <p:xfrm>
          <a:off x="440268" y="1844322"/>
          <a:ext cx="10376958" cy="42446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 name="Rectangle 8"/>
          <p:cNvSpPr/>
          <p:nvPr/>
        </p:nvSpPr>
        <p:spPr>
          <a:xfrm>
            <a:off x="1805419" y="5923001"/>
            <a:ext cx="8016746" cy="923330"/>
          </a:xfrm>
          <a:prstGeom prst="rect">
            <a:avLst/>
          </a:prstGeom>
          <a:noFill/>
        </p:spPr>
        <p:txBody>
          <a:bodyPr wrap="none" lIns="91440" tIns="45720" rIns="91440" bIns="45720">
            <a:spAutoFit/>
          </a:bodyPr>
          <a:lstStyle/>
          <a:p>
            <a:pPr algn="ctr"/>
            <a:r>
              <a:rPr lang="en-US" sz="5400" dirty="0" smtClean="0">
                <a:ln w="0"/>
                <a:solidFill>
                  <a:schemeClr val="tx2"/>
                </a:solidFill>
                <a:effectLst>
                  <a:reflection blurRad="6350" stA="53000" endA="300" endPos="35500" dir="5400000" sy="-90000" algn="bl" rotWithShape="0"/>
                </a:effectLst>
              </a:rPr>
              <a:t>A Virus Survives: </a:t>
            </a:r>
            <a:r>
              <a:rPr lang="en-US" sz="5400" b="0" i="1" cap="none" spc="0" dirty="0" smtClean="0">
                <a:ln w="0"/>
                <a:solidFill>
                  <a:schemeClr val="tx2"/>
                </a:solidFill>
                <a:effectLst>
                  <a:reflection blurRad="6350" stA="53000" endA="300" endPos="35500" dir="5400000" sy="-90000" algn="bl" rotWithShape="0"/>
                </a:effectLst>
              </a:rPr>
              <a:t>Worthless!</a:t>
            </a:r>
            <a:endParaRPr lang="en-US" sz="5400" b="0" i="1" cap="none" spc="0" dirty="0">
              <a:ln w="0"/>
              <a:solidFill>
                <a:schemeClr val="tx2"/>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189363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graphicEl>
                                              <a:dgm id="{83E0E26D-204A-442C-A9CD-F91D49E144CE}"/>
                                            </p:graphicEl>
                                          </p:spTgt>
                                        </p:tgtEl>
                                        <p:attrNameLst>
                                          <p:attrName>style.visibility</p:attrName>
                                        </p:attrNameLst>
                                      </p:cBhvr>
                                      <p:to>
                                        <p:strVal val="visible"/>
                                      </p:to>
                                    </p:set>
                                    <p:animEffect transition="in" filter="randombar(horizontal)">
                                      <p:cBhvr>
                                        <p:cTn id="14" dur="500"/>
                                        <p:tgtEl>
                                          <p:spTgt spid="6">
                                            <p:graphicEl>
                                              <a:dgm id="{83E0E26D-204A-442C-A9CD-F91D49E144CE}"/>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graphicEl>
                                              <a:dgm id="{F3D05954-9F4B-45B9-B312-D79890D6AC82}"/>
                                            </p:graphicEl>
                                          </p:spTgt>
                                        </p:tgtEl>
                                        <p:attrNameLst>
                                          <p:attrName>style.visibility</p:attrName>
                                        </p:attrNameLst>
                                      </p:cBhvr>
                                      <p:to>
                                        <p:strVal val="visible"/>
                                      </p:to>
                                    </p:set>
                                    <p:animEffect transition="in" filter="randombar(horizontal)">
                                      <p:cBhvr>
                                        <p:cTn id="19" dur="500"/>
                                        <p:tgtEl>
                                          <p:spTgt spid="6">
                                            <p:graphicEl>
                                              <a:dgm id="{F3D05954-9F4B-45B9-B312-D79890D6AC82}"/>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one"/>
        </p:bldSub>
      </p:bldGraphic>
      <p:bldGraphic spid="8" grpId="0">
        <p:bldAsOne/>
      </p:bldGraphic>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474134"/>
            <a:ext cx="10131425" cy="1151467"/>
          </a:xfrm>
        </p:spPr>
        <p:txBody>
          <a:bodyPr>
            <a:noAutofit/>
          </a:bodyPr>
          <a:lstStyle/>
          <a:p>
            <a:r>
              <a:rPr lang="en-US" sz="6000" b="1" cap="none" dirty="0" smtClean="0">
                <a:ln w="6600">
                  <a:solidFill>
                    <a:schemeClr val="accent2"/>
                  </a:solidFill>
                  <a:prstDash val="solid"/>
                </a:ln>
                <a:solidFill>
                  <a:srgbClr val="FFFFFF"/>
                </a:solidFill>
                <a:effectLst>
                  <a:outerShdw dist="38100" dir="2700000" algn="tl" rotWithShape="0">
                    <a:schemeClr val="accent2"/>
                  </a:outerShdw>
                </a:effectLst>
              </a:rPr>
              <a:t>Real Worth</a:t>
            </a:r>
            <a:endParaRPr lang="en-US" sz="60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sz="half" idx="1"/>
          </p:nvPr>
        </p:nvSpPr>
        <p:spPr/>
        <p:txBody>
          <a:bodyPr anchor="t">
            <a:normAutofit/>
          </a:bodyPr>
          <a:lstStyle/>
          <a:p>
            <a:pPr marL="742950" indent="-742950">
              <a:buFont typeface="+mj-lt"/>
              <a:buAutoNum type="arabicPeriod"/>
            </a:pPr>
            <a:r>
              <a:rPr lang="en-US" sz="3600" b="1" dirty="0" smtClean="0">
                <a:ln w="6600">
                  <a:solidFill>
                    <a:schemeClr val="accent2"/>
                  </a:solidFill>
                  <a:prstDash val="solid"/>
                </a:ln>
                <a:solidFill>
                  <a:srgbClr val="FFFFFF"/>
                </a:solidFill>
                <a:effectLst>
                  <a:outerShdw dist="38100" dir="2700000" algn="tl" rotWithShape="0">
                    <a:schemeClr val="accent2"/>
                  </a:outerShdw>
                </a:effectLst>
              </a:rPr>
              <a:t>Others Say So</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Content Placeholder 3"/>
          <p:cNvSpPr>
            <a:spLocks noGrp="1"/>
          </p:cNvSpPr>
          <p:nvPr>
            <p:ph sz="half" idx="2"/>
          </p:nvPr>
        </p:nvSpPr>
        <p:spPr>
          <a:xfrm>
            <a:off x="685802" y="2830689"/>
            <a:ext cx="10498667" cy="3649133"/>
          </a:xfrm>
        </p:spPr>
        <p:txBody>
          <a:bodyPr>
            <a:noAutofit/>
          </a:bodyPr>
          <a:lstStyle/>
          <a:p>
            <a:pPr marL="0" indent="0">
              <a:buNone/>
            </a:pPr>
            <a:r>
              <a:rPr lang="en-US" sz="2400" i="1" dirty="0"/>
              <a:t>Revelation 5:7-10 </a:t>
            </a:r>
            <a:r>
              <a:rPr lang="en-US" sz="2400" dirty="0"/>
              <a:t> And He came and took the book out of the right hand of Him who sat on the throne.  When He had taken the book, the four living creatures and the twenty-four elders fell down before the Lamb, each one holding a harp and golden bowls full of incense, which are the prayers of the saints.  And they *sang a new song, saying, "Worthy are You to take the book and to break its seals; for You were slain, and purchased for God with Your blood </a:t>
            </a:r>
            <a:r>
              <a:rPr lang="en-US" sz="2400" i="1" dirty="0"/>
              <a:t>men</a:t>
            </a:r>
            <a:r>
              <a:rPr lang="en-US" sz="2400" dirty="0"/>
              <a:t> from every tribe and tongue and people and nation.  </a:t>
            </a:r>
            <a:r>
              <a:rPr lang="en-US" sz="2400" dirty="0" smtClean="0"/>
              <a:t>You </a:t>
            </a:r>
            <a:r>
              <a:rPr lang="en-US" sz="2400" dirty="0"/>
              <a:t>have made them </a:t>
            </a:r>
            <a:r>
              <a:rPr lang="en-US" sz="2400" i="1" dirty="0"/>
              <a:t>to be</a:t>
            </a:r>
            <a:r>
              <a:rPr lang="en-US" sz="2400" dirty="0"/>
              <a:t> a kingdom and priests to our God; and they will reign upon the earth." </a:t>
            </a:r>
          </a:p>
        </p:txBody>
      </p:sp>
      <p:sp>
        <p:nvSpPr>
          <p:cNvPr id="5" name="Rectangle 4" hidden="1"/>
          <p:cNvSpPr/>
          <p:nvPr/>
        </p:nvSpPr>
        <p:spPr>
          <a:xfrm>
            <a:off x="623713" y="3231280"/>
            <a:ext cx="10622844"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Revelation 5:11-13 (NASB)  Then I looked, and I heard the voice of many angels around the throne and the living creatures and the elders; and the number of them was myriads of myriads, and thousands of thousands,  saying with a loud voice, "Worthy is the Lamb that was slain to receive power and riches and wisdom and might and honor and glory and blessing."  And every created thing which is in heaven and on the earth and under the earth and on the sea, and all things in them, I heard saying, "To Him who sits on the throne, and to the Lamb, be blessing and honor and glory and dominion forever and ever." </a:t>
            </a:r>
          </a:p>
        </p:txBody>
      </p:sp>
    </p:spTree>
    <p:extLst>
      <p:ext uri="{BB962C8B-B14F-4D97-AF65-F5344CB8AC3E}">
        <p14:creationId xmlns:p14="http://schemas.microsoft.com/office/powerpoint/2010/main" val="361008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474134"/>
            <a:ext cx="10131425" cy="1151467"/>
          </a:xfrm>
        </p:spPr>
        <p:txBody>
          <a:bodyPr>
            <a:noAutofit/>
          </a:bodyPr>
          <a:lstStyle/>
          <a:p>
            <a:r>
              <a:rPr lang="en-US" sz="6000" b="1" cap="none" dirty="0" smtClean="0">
                <a:ln w="6600">
                  <a:solidFill>
                    <a:schemeClr val="accent2"/>
                  </a:solidFill>
                  <a:prstDash val="solid"/>
                </a:ln>
                <a:solidFill>
                  <a:srgbClr val="FFFFFF"/>
                </a:solidFill>
                <a:effectLst>
                  <a:outerShdw dist="38100" dir="2700000" algn="tl" rotWithShape="0">
                    <a:schemeClr val="accent2"/>
                  </a:outerShdw>
                </a:effectLst>
              </a:rPr>
              <a:t>Real Worth</a:t>
            </a:r>
            <a:endParaRPr lang="en-US" sz="60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sz="half" idx="1"/>
          </p:nvPr>
        </p:nvSpPr>
        <p:spPr/>
        <p:txBody>
          <a:bodyPr anchor="t">
            <a:normAutofit/>
          </a:bodyPr>
          <a:lstStyle/>
          <a:p>
            <a:pPr marL="742950" indent="-742950">
              <a:buFont typeface="+mj-lt"/>
              <a:buAutoNum type="arabicPeriod"/>
            </a:pP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Others Say So</a:t>
            </a:r>
          </a:p>
          <a:p>
            <a:pPr marL="742950" indent="-742950">
              <a:buFont typeface="+mj-lt"/>
              <a:buAutoNum type="arabicPeriod"/>
            </a:pPr>
            <a:r>
              <a:rPr lang="en-US" sz="3600" b="1" dirty="0" smtClean="0">
                <a:ln w="6600">
                  <a:solidFill>
                    <a:schemeClr val="accent2"/>
                  </a:solidFill>
                  <a:prstDash val="solid"/>
                </a:ln>
                <a:solidFill>
                  <a:srgbClr val="FFFFFF"/>
                </a:solidFill>
                <a:effectLst>
                  <a:outerShdw dist="38100" dir="2700000" algn="tl" rotWithShape="0">
                    <a:schemeClr val="accent2"/>
                  </a:outerShdw>
                </a:effectLst>
              </a:rPr>
              <a:t>Substance / Ability / Capability</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4"/>
          <p:cNvSpPr/>
          <p:nvPr/>
        </p:nvSpPr>
        <p:spPr>
          <a:xfrm>
            <a:off x="510473" y="4590871"/>
            <a:ext cx="1062284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i="1" dirty="0"/>
              <a:t>Revelation 4:11 </a:t>
            </a:r>
            <a:r>
              <a:rPr lang="en-US" sz="2400" dirty="0"/>
              <a:t> "Worthy are You, our Lord and our God, to receive glory and honor and power; for You created all things, and because of Your will they existed, and were created." </a:t>
            </a:r>
          </a:p>
        </p:txBody>
      </p:sp>
      <p:sp>
        <p:nvSpPr>
          <p:cNvPr id="7" name="Rectangle 6"/>
          <p:cNvSpPr/>
          <p:nvPr/>
        </p:nvSpPr>
        <p:spPr>
          <a:xfrm>
            <a:off x="6073421" y="1625601"/>
            <a:ext cx="5655733" cy="2308324"/>
          </a:xfrm>
          <a:prstGeom prst="rect">
            <a:avLst/>
          </a:prstGeom>
        </p:spPr>
        <p:txBody>
          <a:bodyPr wrap="square">
            <a:spAutoFit/>
          </a:bodyPr>
          <a:lstStyle/>
          <a:p>
            <a:r>
              <a:rPr lang="en-US" sz="2400" dirty="0"/>
              <a:t>Psalm 24:1-3  </a:t>
            </a:r>
            <a:r>
              <a:rPr lang="en-US" sz="2400" dirty="0" smtClean="0"/>
              <a:t>The </a:t>
            </a:r>
            <a:r>
              <a:rPr lang="en-US" sz="2400" dirty="0"/>
              <a:t>earth is the LORD'S, and all it contains, The world, and those who dwell in it.  For He has founded it upon the seas And established it upon the rivers.  Who may ascend into the hill of the LORD? And who may stand in His holy place? </a:t>
            </a:r>
          </a:p>
        </p:txBody>
      </p:sp>
    </p:spTree>
    <p:extLst>
      <p:ext uri="{BB962C8B-B14F-4D97-AF65-F5344CB8AC3E}">
        <p14:creationId xmlns:p14="http://schemas.microsoft.com/office/powerpoint/2010/main" val="78441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474134"/>
            <a:ext cx="10131425" cy="1151467"/>
          </a:xfrm>
        </p:spPr>
        <p:txBody>
          <a:bodyPr>
            <a:noAutofit/>
          </a:bodyPr>
          <a:lstStyle/>
          <a:p>
            <a:r>
              <a:rPr lang="en-US" sz="6000" b="1" cap="none" dirty="0" smtClean="0">
                <a:ln w="6600">
                  <a:solidFill>
                    <a:schemeClr val="accent2"/>
                  </a:solidFill>
                  <a:prstDash val="solid"/>
                </a:ln>
                <a:solidFill>
                  <a:srgbClr val="FFFFFF"/>
                </a:solidFill>
                <a:effectLst>
                  <a:outerShdw dist="38100" dir="2700000" algn="tl" rotWithShape="0">
                    <a:schemeClr val="accent2"/>
                  </a:outerShdw>
                </a:effectLst>
              </a:rPr>
              <a:t>Real Worth</a:t>
            </a:r>
            <a:endParaRPr lang="en-US" sz="60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sz="half" idx="1"/>
          </p:nvPr>
        </p:nvSpPr>
        <p:spPr/>
        <p:txBody>
          <a:bodyPr anchor="t">
            <a:normAutofit/>
          </a:bodyPr>
          <a:lstStyle/>
          <a:p>
            <a:pPr marL="742950" indent="-742950">
              <a:buFont typeface="+mj-lt"/>
              <a:buAutoNum type="arabicPeriod"/>
            </a:pP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Others Say So</a:t>
            </a:r>
          </a:p>
          <a:p>
            <a:pPr marL="742950" indent="-742950">
              <a:buFont typeface="+mj-lt"/>
              <a:buAutoNum type="arabicPeriod"/>
            </a:pPr>
            <a:r>
              <a:rPr lang="en-US" sz="3600" b="1" dirty="0" smtClean="0">
                <a:ln w="6600">
                  <a:solidFill>
                    <a:schemeClr val="accent2"/>
                  </a:solidFill>
                  <a:prstDash val="solid"/>
                </a:ln>
                <a:solidFill>
                  <a:srgbClr val="FFFFFF"/>
                </a:solidFill>
                <a:effectLst>
                  <a:outerShdw dist="38100" dir="2700000" algn="tl" rotWithShape="0">
                    <a:schemeClr val="accent2"/>
                  </a:outerShdw>
                </a:effectLst>
              </a:rPr>
              <a:t>Substance / Ability / Capability</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4" name="Diagram 3"/>
          <p:cNvGraphicFramePr/>
          <p:nvPr>
            <p:extLst>
              <p:ext uri="{D42A27DB-BD31-4B8C-83A1-F6EECF244321}">
                <p14:modId xmlns:p14="http://schemas.microsoft.com/office/powerpoint/2010/main" val="1177618473"/>
              </p:ext>
            </p:extLst>
          </p:nvPr>
        </p:nvGraphicFramePr>
        <p:xfrm>
          <a:off x="685802" y="4199466"/>
          <a:ext cx="9982198" cy="2246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2999515949"/>
              </p:ext>
            </p:extLst>
          </p:nvPr>
        </p:nvGraphicFramePr>
        <p:xfrm>
          <a:off x="3183469" y="175166"/>
          <a:ext cx="8128000" cy="29008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1703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83C0F65A-50F7-49D2-9F0D-6462623F2C50}"/>
                                            </p:graphicEl>
                                          </p:spTgt>
                                        </p:tgtEl>
                                        <p:attrNameLst>
                                          <p:attrName>style.visibility</p:attrName>
                                        </p:attrNameLst>
                                      </p:cBhvr>
                                      <p:to>
                                        <p:strVal val="visible"/>
                                      </p:to>
                                    </p:set>
                                    <p:animEffect transition="in" filter="fade">
                                      <p:cBhvr>
                                        <p:cTn id="7" dur="500"/>
                                        <p:tgtEl>
                                          <p:spTgt spid="10">
                                            <p:graphicEl>
                                              <a:dgm id="{83C0F65A-50F7-49D2-9F0D-6462623F2C5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22574D7C-BD74-4057-B30A-DF41B1D2595D}"/>
                                            </p:graphicEl>
                                          </p:spTgt>
                                        </p:tgtEl>
                                        <p:attrNameLst>
                                          <p:attrName>style.visibility</p:attrName>
                                        </p:attrNameLst>
                                      </p:cBhvr>
                                      <p:to>
                                        <p:strVal val="visible"/>
                                      </p:to>
                                    </p:set>
                                    <p:animEffect transition="in" filter="fade">
                                      <p:cBhvr>
                                        <p:cTn id="10" dur="500"/>
                                        <p:tgtEl>
                                          <p:spTgt spid="10">
                                            <p:graphicEl>
                                              <a:dgm id="{22574D7C-BD74-4057-B30A-DF41B1D2595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9FC69728-9EF6-49BB-B1CB-7105E18BB2B4}"/>
                                            </p:graphicEl>
                                          </p:spTgt>
                                        </p:tgtEl>
                                        <p:attrNameLst>
                                          <p:attrName>style.visibility</p:attrName>
                                        </p:attrNameLst>
                                      </p:cBhvr>
                                      <p:to>
                                        <p:strVal val="visible"/>
                                      </p:to>
                                    </p:set>
                                    <p:animEffect transition="in" filter="fade">
                                      <p:cBhvr>
                                        <p:cTn id="15" dur="500"/>
                                        <p:tgtEl>
                                          <p:spTgt spid="10">
                                            <p:graphicEl>
                                              <a:dgm id="{9FC69728-9EF6-49BB-B1CB-7105E18BB2B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AEFD8B45-0B82-475A-9458-8588ECF2DED8}"/>
                                            </p:graphicEl>
                                          </p:spTgt>
                                        </p:tgtEl>
                                        <p:attrNameLst>
                                          <p:attrName>style.visibility</p:attrName>
                                        </p:attrNameLst>
                                      </p:cBhvr>
                                      <p:to>
                                        <p:strVal val="visible"/>
                                      </p:to>
                                    </p:set>
                                    <p:animEffect transition="in" filter="fade">
                                      <p:cBhvr>
                                        <p:cTn id="18" dur="500"/>
                                        <p:tgtEl>
                                          <p:spTgt spid="10">
                                            <p:graphicEl>
                                              <a:dgm id="{AEFD8B45-0B82-475A-9458-8588ECF2DED8}"/>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graphicEl>
                                              <a:dgm id="{C748BD7A-A8A8-47B0-AC1A-A0AED4D06842}"/>
                                            </p:graphicEl>
                                          </p:spTgt>
                                        </p:tgtEl>
                                        <p:attrNameLst>
                                          <p:attrName>style.visibility</p:attrName>
                                        </p:attrNameLst>
                                      </p:cBhvr>
                                      <p:to>
                                        <p:strVal val="visible"/>
                                      </p:to>
                                    </p:set>
                                    <p:animEffect transition="in" filter="fade">
                                      <p:cBhvr>
                                        <p:cTn id="23" dur="500"/>
                                        <p:tgtEl>
                                          <p:spTgt spid="10">
                                            <p:graphicEl>
                                              <a:dgm id="{C748BD7A-A8A8-47B0-AC1A-A0AED4D06842}"/>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graphicEl>
                                              <a:dgm id="{BE0DF5A6-5FAA-4956-BE66-762416C4A959}"/>
                                            </p:graphicEl>
                                          </p:spTgt>
                                        </p:tgtEl>
                                        <p:attrNameLst>
                                          <p:attrName>style.visibility</p:attrName>
                                        </p:attrNameLst>
                                      </p:cBhvr>
                                      <p:to>
                                        <p:strVal val="visible"/>
                                      </p:to>
                                    </p:set>
                                    <p:animEffect transition="in" filter="fade">
                                      <p:cBhvr>
                                        <p:cTn id="26" dur="500"/>
                                        <p:tgtEl>
                                          <p:spTgt spid="10">
                                            <p:graphicEl>
                                              <a:dgm id="{BE0DF5A6-5FAA-4956-BE66-762416C4A95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474134"/>
            <a:ext cx="10131425" cy="1151467"/>
          </a:xfrm>
        </p:spPr>
        <p:txBody>
          <a:bodyPr>
            <a:noAutofit/>
          </a:bodyPr>
          <a:lstStyle/>
          <a:p>
            <a:r>
              <a:rPr lang="en-US" sz="6000" b="1" cap="none" dirty="0" smtClean="0">
                <a:ln w="6600">
                  <a:solidFill>
                    <a:schemeClr val="accent2"/>
                  </a:solidFill>
                  <a:prstDash val="solid"/>
                </a:ln>
                <a:solidFill>
                  <a:srgbClr val="FFFFFF"/>
                </a:solidFill>
                <a:effectLst>
                  <a:outerShdw dist="38100" dir="2700000" algn="tl" rotWithShape="0">
                    <a:schemeClr val="accent2"/>
                  </a:outerShdw>
                </a:effectLst>
              </a:rPr>
              <a:t>Real Worth</a:t>
            </a:r>
            <a:endParaRPr lang="en-US" sz="60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sz="half" idx="1"/>
          </p:nvPr>
        </p:nvSpPr>
        <p:spPr/>
        <p:txBody>
          <a:bodyPr anchor="t">
            <a:normAutofit/>
          </a:bodyPr>
          <a:lstStyle/>
          <a:p>
            <a:pPr marL="742950" indent="-742950">
              <a:buFont typeface="+mj-lt"/>
              <a:buAutoNum type="arabicPeriod"/>
            </a:pP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Others Say So</a:t>
            </a:r>
          </a:p>
          <a:p>
            <a:pPr marL="742950" indent="-742950">
              <a:buFont typeface="+mj-lt"/>
              <a:buAutoNum type="arabicPeriod"/>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Substance / Ability / Capability</a:t>
            </a:r>
          </a:p>
          <a:p>
            <a:pPr marL="742950" indent="-742950">
              <a:buFont typeface="+mj-lt"/>
              <a:buAutoNum type="arabicPeriod"/>
            </a:pPr>
            <a:r>
              <a:rPr lang="en-US" sz="3600" b="1" dirty="0" smtClean="0">
                <a:ln w="6600">
                  <a:solidFill>
                    <a:schemeClr val="accent2"/>
                  </a:solidFill>
                  <a:prstDash val="solid"/>
                </a:ln>
                <a:solidFill>
                  <a:srgbClr val="FFFFFF"/>
                </a:solidFill>
                <a:effectLst>
                  <a:outerShdw dist="38100" dir="2700000" algn="tl" rotWithShape="0">
                    <a:schemeClr val="accent2"/>
                  </a:outerShdw>
                </a:effectLst>
              </a:rPr>
              <a:t>Helpful to ANYONE</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4"/>
          <p:cNvSpPr/>
          <p:nvPr/>
        </p:nvSpPr>
        <p:spPr>
          <a:xfrm>
            <a:off x="789974" y="4922672"/>
            <a:ext cx="9060082" cy="1384995"/>
          </a:xfrm>
          <a:prstGeom prst="rect">
            <a:avLst/>
          </a:prstGeom>
        </p:spPr>
        <p:txBody>
          <a:bodyPr wrap="square">
            <a:spAutoFit/>
          </a:bodyPr>
          <a:lstStyle/>
          <a:p>
            <a:r>
              <a:rPr lang="en-US" sz="2800" dirty="0" smtClean="0"/>
              <a:t>people </a:t>
            </a:r>
            <a:r>
              <a:rPr lang="en-US" sz="2800" dirty="0"/>
              <a:t>from </a:t>
            </a:r>
            <a:r>
              <a:rPr lang="en-US" sz="2800" b="1" dirty="0"/>
              <a:t>every tribe and tongue and people and nation</a:t>
            </a:r>
            <a:r>
              <a:rPr lang="en-US" sz="2800" dirty="0"/>
              <a:t>.  </a:t>
            </a:r>
            <a:r>
              <a:rPr lang="en-US" sz="2800" dirty="0" smtClean="0"/>
              <a:t>You </a:t>
            </a:r>
            <a:r>
              <a:rPr lang="en-US" sz="2800" dirty="0"/>
              <a:t>have made them to be a kingdom and priests to our God; and they will reign upon the earth</a:t>
            </a:r>
          </a:p>
        </p:txBody>
      </p:sp>
      <p:graphicFrame>
        <p:nvGraphicFramePr>
          <p:cNvPr id="7" name="Diagram 6"/>
          <p:cNvGraphicFramePr/>
          <p:nvPr>
            <p:extLst>
              <p:ext uri="{D42A27DB-BD31-4B8C-83A1-F6EECF244321}">
                <p14:modId xmlns:p14="http://schemas.microsoft.com/office/powerpoint/2010/main" val="1545628749"/>
              </p:ext>
            </p:extLst>
          </p:nvPr>
        </p:nvGraphicFramePr>
        <p:xfrm>
          <a:off x="6378980" y="358815"/>
          <a:ext cx="5016982" cy="4054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941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DDEE3BE2-68F9-4533-8F72-D62DFC9D6079}"/>
                                            </p:graphicEl>
                                          </p:spTgt>
                                        </p:tgtEl>
                                        <p:attrNameLst>
                                          <p:attrName>style.visibility</p:attrName>
                                        </p:attrNameLst>
                                      </p:cBhvr>
                                      <p:to>
                                        <p:strVal val="visible"/>
                                      </p:to>
                                    </p:set>
                                    <p:animEffect transition="in" filter="fade">
                                      <p:cBhvr>
                                        <p:cTn id="7" dur="500"/>
                                        <p:tgtEl>
                                          <p:spTgt spid="7">
                                            <p:graphicEl>
                                              <a:dgm id="{DDEE3BE2-68F9-4533-8F72-D62DFC9D607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EC4CE46B-19D8-4195-A0AC-940D1AD5CFD4}"/>
                                            </p:graphicEl>
                                          </p:spTgt>
                                        </p:tgtEl>
                                        <p:attrNameLst>
                                          <p:attrName>style.visibility</p:attrName>
                                        </p:attrNameLst>
                                      </p:cBhvr>
                                      <p:to>
                                        <p:strVal val="visible"/>
                                      </p:to>
                                    </p:set>
                                    <p:animEffect transition="in" filter="fade">
                                      <p:cBhvr>
                                        <p:cTn id="10" dur="500"/>
                                        <p:tgtEl>
                                          <p:spTgt spid="7">
                                            <p:graphicEl>
                                              <a:dgm id="{EC4CE46B-19D8-4195-A0AC-940D1AD5CFD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79D464C5-4D7C-442C-B044-618D84D28E23}"/>
                                            </p:graphicEl>
                                          </p:spTgt>
                                        </p:tgtEl>
                                        <p:attrNameLst>
                                          <p:attrName>style.visibility</p:attrName>
                                        </p:attrNameLst>
                                      </p:cBhvr>
                                      <p:to>
                                        <p:strVal val="visible"/>
                                      </p:to>
                                    </p:set>
                                    <p:animEffect transition="in" filter="fade">
                                      <p:cBhvr>
                                        <p:cTn id="15" dur="500"/>
                                        <p:tgtEl>
                                          <p:spTgt spid="7">
                                            <p:graphicEl>
                                              <a:dgm id="{79D464C5-4D7C-442C-B044-618D84D28E23}"/>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F99CA27D-A8F2-47E3-9582-F5BD58D53457}"/>
                                            </p:graphicEl>
                                          </p:spTgt>
                                        </p:tgtEl>
                                        <p:attrNameLst>
                                          <p:attrName>style.visibility</p:attrName>
                                        </p:attrNameLst>
                                      </p:cBhvr>
                                      <p:to>
                                        <p:strVal val="visible"/>
                                      </p:to>
                                    </p:set>
                                    <p:animEffect transition="in" filter="fade">
                                      <p:cBhvr>
                                        <p:cTn id="18" dur="500"/>
                                        <p:tgtEl>
                                          <p:spTgt spid="7">
                                            <p:graphicEl>
                                              <a:dgm id="{F99CA27D-A8F2-47E3-9582-F5BD58D5345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474134"/>
            <a:ext cx="10131425" cy="1151467"/>
          </a:xfrm>
        </p:spPr>
        <p:txBody>
          <a:bodyPr>
            <a:noAutofit/>
          </a:bodyPr>
          <a:lstStyle/>
          <a:p>
            <a:r>
              <a:rPr lang="en-US" sz="6000" b="1" cap="none" dirty="0" smtClean="0">
                <a:ln w="6600">
                  <a:solidFill>
                    <a:schemeClr val="accent2"/>
                  </a:solidFill>
                  <a:prstDash val="solid"/>
                </a:ln>
                <a:solidFill>
                  <a:srgbClr val="FFFFFF"/>
                </a:solidFill>
                <a:effectLst>
                  <a:outerShdw dist="38100" dir="2700000" algn="tl" rotWithShape="0">
                    <a:schemeClr val="accent2"/>
                  </a:outerShdw>
                </a:effectLst>
              </a:rPr>
              <a:t>Real Worth</a:t>
            </a:r>
            <a:endParaRPr lang="en-US" sz="60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sz="half" idx="1"/>
          </p:nvPr>
        </p:nvSpPr>
        <p:spPr/>
        <p:txBody>
          <a:bodyPr anchor="t">
            <a:normAutofit/>
          </a:bodyPr>
          <a:lstStyle/>
          <a:p>
            <a:pPr marL="742950" indent="-742950">
              <a:buFont typeface="+mj-lt"/>
              <a:buAutoNum type="arabicPeriod"/>
            </a:pP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Others Say So</a:t>
            </a:r>
          </a:p>
          <a:p>
            <a:pPr marL="742950" indent="-742950">
              <a:buFont typeface="+mj-lt"/>
              <a:buAutoNum type="arabicPeriod"/>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Substance / Ability / Capability</a:t>
            </a:r>
          </a:p>
          <a:p>
            <a:pPr marL="742950" indent="-742950">
              <a:buFont typeface="+mj-lt"/>
              <a:buAutoNum type="arabicPeriod"/>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Helpful to ANYONE</a:t>
            </a:r>
          </a:p>
          <a:p>
            <a:pPr marL="742950" indent="-742950">
              <a:buFont typeface="+mj-lt"/>
              <a:buAutoNum type="arabicPeriod"/>
            </a:pPr>
            <a:r>
              <a:rPr lang="en-US" sz="3600" b="1" dirty="0" smtClean="0">
                <a:ln w="6600">
                  <a:solidFill>
                    <a:schemeClr val="accent2"/>
                  </a:solidFill>
                  <a:prstDash val="solid"/>
                </a:ln>
                <a:solidFill>
                  <a:srgbClr val="FFFFFF"/>
                </a:solidFill>
                <a:effectLst>
                  <a:outerShdw dist="38100" dir="2700000" algn="tl" rotWithShape="0">
                    <a:schemeClr val="accent2"/>
                  </a:outerShdw>
                </a:effectLst>
              </a:rPr>
              <a:t>Comes From God</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4"/>
          <p:cNvSpPr/>
          <p:nvPr/>
        </p:nvSpPr>
        <p:spPr>
          <a:xfrm>
            <a:off x="1323073" y="5494769"/>
            <a:ext cx="9060082" cy="954107"/>
          </a:xfrm>
          <a:prstGeom prst="rect">
            <a:avLst/>
          </a:prstGeom>
        </p:spPr>
        <p:txBody>
          <a:bodyPr wrap="square">
            <a:spAutoFit/>
          </a:bodyPr>
          <a:lstStyle/>
          <a:p>
            <a:r>
              <a:rPr lang="en-US" sz="2800" dirty="0"/>
              <a:t> </a:t>
            </a:r>
            <a:r>
              <a:rPr lang="en-US" sz="2800" b="1" dirty="0" smtClean="0"/>
              <a:t>You </a:t>
            </a:r>
            <a:r>
              <a:rPr lang="en-US" sz="2800" b="1" dirty="0"/>
              <a:t>have made them to be </a:t>
            </a:r>
            <a:r>
              <a:rPr lang="en-US" sz="2800" dirty="0"/>
              <a:t>a kingdom and priests to our God; and they will reign upon the earth</a:t>
            </a:r>
          </a:p>
        </p:txBody>
      </p:sp>
      <p:sp>
        <p:nvSpPr>
          <p:cNvPr id="4" name="Rectangle 3"/>
          <p:cNvSpPr/>
          <p:nvPr/>
        </p:nvSpPr>
        <p:spPr>
          <a:xfrm>
            <a:off x="5751514" y="1049867"/>
            <a:ext cx="6096000" cy="156966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2400" i="1" dirty="0"/>
              <a:t>Matthew 10:8-9</a:t>
            </a:r>
            <a:r>
              <a:rPr lang="en-US" sz="2400" dirty="0"/>
              <a:t> </a:t>
            </a:r>
            <a:r>
              <a:rPr lang="en-US" sz="2400" dirty="0" smtClean="0"/>
              <a:t>"</a:t>
            </a:r>
            <a:r>
              <a:rPr lang="en-US" sz="2400" dirty="0"/>
              <a:t>Heal the sick, raise the dead, cleanse the lepers, cast out demons. </a:t>
            </a:r>
            <a:r>
              <a:rPr lang="en-US" sz="2400" b="1" dirty="0"/>
              <a:t>Freely you received, freely give. </a:t>
            </a:r>
            <a:r>
              <a:rPr lang="en-US" sz="2400" dirty="0"/>
              <a:t> </a:t>
            </a:r>
            <a:r>
              <a:rPr lang="en-US" sz="2400" dirty="0" smtClean="0"/>
              <a:t>Do </a:t>
            </a:r>
            <a:r>
              <a:rPr lang="en-US" sz="2400" dirty="0"/>
              <a:t>not acquire gold, or silver, or copper for your money </a:t>
            </a:r>
            <a:r>
              <a:rPr lang="en-US" sz="2400" dirty="0" smtClean="0"/>
              <a:t>belts…”</a:t>
            </a:r>
            <a:endParaRPr lang="en-US" sz="2400" dirty="0"/>
          </a:p>
        </p:txBody>
      </p:sp>
    </p:spTree>
    <p:extLst>
      <p:ext uri="{BB962C8B-B14F-4D97-AF65-F5344CB8AC3E}">
        <p14:creationId xmlns:p14="http://schemas.microsoft.com/office/powerpoint/2010/main" val="347063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474134"/>
            <a:ext cx="10131425" cy="1151467"/>
          </a:xfrm>
        </p:spPr>
        <p:txBody>
          <a:bodyPr>
            <a:noAutofit/>
          </a:bodyPr>
          <a:lstStyle/>
          <a:p>
            <a:r>
              <a:rPr lang="en-US" sz="6000" b="1" cap="none" dirty="0" smtClean="0">
                <a:ln w="6600">
                  <a:solidFill>
                    <a:schemeClr val="accent2"/>
                  </a:solidFill>
                  <a:prstDash val="solid"/>
                </a:ln>
                <a:solidFill>
                  <a:srgbClr val="FFFFFF"/>
                </a:solidFill>
                <a:effectLst>
                  <a:outerShdw dist="38100" dir="2700000" algn="tl" rotWithShape="0">
                    <a:schemeClr val="accent2"/>
                  </a:outerShdw>
                </a:effectLst>
              </a:rPr>
              <a:t>Real Worth</a:t>
            </a:r>
            <a:endParaRPr lang="en-US" sz="60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sz="half" idx="1"/>
          </p:nvPr>
        </p:nvSpPr>
        <p:spPr/>
        <p:txBody>
          <a:bodyPr anchor="t">
            <a:normAutofit/>
          </a:bodyPr>
          <a:lstStyle/>
          <a:p>
            <a:pPr marL="742950" indent="-742950">
              <a:buFont typeface="+mj-lt"/>
              <a:buAutoNum type="arabicPeriod"/>
            </a:pP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Others Say So</a:t>
            </a:r>
          </a:p>
          <a:p>
            <a:pPr marL="742950" indent="-742950">
              <a:buFont typeface="+mj-lt"/>
              <a:buAutoNum type="arabicPeriod"/>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Substance / Ability / Capability</a:t>
            </a:r>
          </a:p>
          <a:p>
            <a:pPr marL="742950" indent="-742950">
              <a:buFont typeface="+mj-lt"/>
              <a:buAutoNum type="arabicPeriod"/>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Helpful to ANYONE</a:t>
            </a:r>
          </a:p>
          <a:p>
            <a:pPr marL="742950" indent="-742950">
              <a:buFont typeface="+mj-lt"/>
              <a:buAutoNum type="arabicPeriod"/>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Comes From God</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6" name="Diagram 5"/>
          <p:cNvGraphicFramePr/>
          <p:nvPr>
            <p:extLst>
              <p:ext uri="{D42A27DB-BD31-4B8C-83A1-F6EECF244321}">
                <p14:modId xmlns:p14="http://schemas.microsoft.com/office/powerpoint/2010/main" val="2089644393"/>
              </p:ext>
            </p:extLst>
          </p:nvPr>
        </p:nvGraphicFramePr>
        <p:xfrm>
          <a:off x="5937956" y="618066"/>
          <a:ext cx="5700887" cy="5737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555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3C9F1F38-035D-4189-BCEE-CFA5FA9FB7D3}"/>
                                            </p:graphicEl>
                                          </p:spTgt>
                                        </p:tgtEl>
                                        <p:attrNameLst>
                                          <p:attrName>style.visibility</p:attrName>
                                        </p:attrNameLst>
                                      </p:cBhvr>
                                      <p:to>
                                        <p:strVal val="visible"/>
                                      </p:to>
                                    </p:set>
                                    <p:animEffect transition="in" filter="fade">
                                      <p:cBhvr>
                                        <p:cTn id="7" dur="500"/>
                                        <p:tgtEl>
                                          <p:spTgt spid="6">
                                            <p:graphicEl>
                                              <a:dgm id="{3C9F1F38-035D-4189-BCEE-CFA5FA9FB7D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E8562CD0-CBE1-4554-9D51-3D31E5F21286}"/>
                                            </p:graphicEl>
                                          </p:spTgt>
                                        </p:tgtEl>
                                        <p:attrNameLst>
                                          <p:attrName>style.visibility</p:attrName>
                                        </p:attrNameLst>
                                      </p:cBhvr>
                                      <p:to>
                                        <p:strVal val="visible"/>
                                      </p:to>
                                    </p:set>
                                    <p:animEffect transition="in" filter="fade">
                                      <p:cBhvr>
                                        <p:cTn id="12" dur="500"/>
                                        <p:tgtEl>
                                          <p:spTgt spid="6">
                                            <p:graphicEl>
                                              <a:dgm id="{E8562CD0-CBE1-4554-9D51-3D31E5F2128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346363"/>
            <a:ext cx="4066308" cy="2701637"/>
          </a:xfrm>
        </p:spPr>
        <p:txBody>
          <a:bodyPr>
            <a:normAutofit/>
          </a:bodyPr>
          <a:lstStyle/>
          <a:p>
            <a:r>
              <a:rPr lang="en-US" sz="5400" b="1" cap="none" dirty="0" smtClean="0">
                <a:ln w="22225">
                  <a:solidFill>
                    <a:schemeClr val="accent2"/>
                  </a:solidFill>
                  <a:prstDash val="solid"/>
                </a:ln>
                <a:solidFill>
                  <a:schemeClr val="accent2">
                    <a:lumMod val="40000"/>
                    <a:lumOff val="60000"/>
                  </a:schemeClr>
                </a:solidFill>
              </a:rPr>
              <a:t>The Most </a:t>
            </a:r>
            <a:br>
              <a:rPr lang="en-US" sz="5400" b="1" cap="none" dirty="0" smtClean="0">
                <a:ln w="22225">
                  <a:solidFill>
                    <a:schemeClr val="accent2"/>
                  </a:solidFill>
                  <a:prstDash val="solid"/>
                </a:ln>
                <a:solidFill>
                  <a:schemeClr val="accent2">
                    <a:lumMod val="40000"/>
                    <a:lumOff val="60000"/>
                  </a:schemeClr>
                </a:solidFill>
              </a:rPr>
            </a:br>
            <a:r>
              <a:rPr lang="en-US" sz="5400" b="1" cap="none" dirty="0" smtClean="0">
                <a:ln w="22225">
                  <a:solidFill>
                    <a:schemeClr val="accent2"/>
                  </a:solidFill>
                  <a:prstDash val="solid"/>
                </a:ln>
                <a:solidFill>
                  <a:schemeClr val="accent2">
                    <a:lumMod val="40000"/>
                    <a:lumOff val="60000"/>
                  </a:schemeClr>
                </a:solidFill>
              </a:rPr>
              <a:t>Vital</a:t>
            </a:r>
            <a:br>
              <a:rPr lang="en-US" sz="5400" b="1" cap="none" dirty="0" smtClean="0">
                <a:ln w="22225">
                  <a:solidFill>
                    <a:schemeClr val="accent2"/>
                  </a:solidFill>
                  <a:prstDash val="solid"/>
                </a:ln>
                <a:solidFill>
                  <a:schemeClr val="accent2">
                    <a:lumMod val="40000"/>
                    <a:lumOff val="60000"/>
                  </a:schemeClr>
                </a:solidFill>
              </a:rPr>
            </a:br>
            <a:r>
              <a:rPr lang="en-US" sz="5400" b="1" cap="none" dirty="0" smtClean="0">
                <a:ln w="22225">
                  <a:solidFill>
                    <a:schemeClr val="accent2"/>
                  </a:solidFill>
                  <a:prstDash val="solid"/>
                </a:ln>
                <a:solidFill>
                  <a:schemeClr val="accent2">
                    <a:lumMod val="40000"/>
                    <a:lumOff val="60000"/>
                  </a:schemeClr>
                </a:solidFill>
              </a:rPr>
              <a:t>Question</a:t>
            </a:r>
            <a:endParaRPr lang="en-US" sz="5400" b="1" i="1" cap="none" dirty="0">
              <a:ln w="22225">
                <a:solidFill>
                  <a:schemeClr val="accent2"/>
                </a:solidFill>
                <a:prstDash val="solid"/>
              </a:ln>
              <a:solidFill>
                <a:schemeClr val="accent2">
                  <a:lumMod val="40000"/>
                  <a:lumOff val="6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7965424"/>
              </p:ext>
            </p:extLst>
          </p:nvPr>
        </p:nvGraphicFramePr>
        <p:xfrm>
          <a:off x="4488872" y="206063"/>
          <a:ext cx="7552873" cy="6413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554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graphicEl>
                                              <a:dgm id="{5E826C78-2270-4B8F-B7C6-1ED1A7C46768}"/>
                                            </p:graphicEl>
                                          </p:spTgt>
                                        </p:tgtEl>
                                        <p:attrNameLst>
                                          <p:attrName>style.visibility</p:attrName>
                                        </p:attrNameLst>
                                      </p:cBhvr>
                                      <p:to>
                                        <p:strVal val="visible"/>
                                      </p:to>
                                    </p:set>
                                    <p:anim calcmode="lin" valueType="num">
                                      <p:cBhvr>
                                        <p:cTn id="7" dur="1000" fill="hold"/>
                                        <p:tgtEl>
                                          <p:spTgt spid="4">
                                            <p:graphicEl>
                                              <a:dgm id="{5E826C78-2270-4B8F-B7C6-1ED1A7C46768}"/>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dgm id="{5E826C78-2270-4B8F-B7C6-1ED1A7C46768}"/>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dgm id="{5E826C78-2270-4B8F-B7C6-1ED1A7C46768}"/>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dgm id="{5E826C78-2270-4B8F-B7C6-1ED1A7C4676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graphicEl>
                                              <a:dgm id="{F8F92825-D0BB-4E49-8BAF-0BF8EBEE700D}"/>
                                            </p:graphicEl>
                                          </p:spTgt>
                                        </p:tgtEl>
                                        <p:attrNameLst>
                                          <p:attrName>style.visibility</p:attrName>
                                        </p:attrNameLst>
                                      </p:cBhvr>
                                      <p:to>
                                        <p:strVal val="visible"/>
                                      </p:to>
                                    </p:set>
                                    <p:anim calcmode="lin" valueType="num">
                                      <p:cBhvr>
                                        <p:cTn id="15" dur="1000" fill="hold"/>
                                        <p:tgtEl>
                                          <p:spTgt spid="4">
                                            <p:graphicEl>
                                              <a:dgm id="{F8F92825-D0BB-4E49-8BAF-0BF8EBEE700D}"/>
                                            </p:graphicEl>
                                          </p:spTgt>
                                        </p:tgtEl>
                                        <p:attrNameLst>
                                          <p:attrName>ppt_w</p:attrName>
                                        </p:attrNameLst>
                                      </p:cBhvr>
                                      <p:tavLst>
                                        <p:tav tm="0">
                                          <p:val>
                                            <p:fltVal val="0"/>
                                          </p:val>
                                        </p:tav>
                                        <p:tav tm="100000">
                                          <p:val>
                                            <p:strVal val="#ppt_w"/>
                                          </p:val>
                                        </p:tav>
                                      </p:tavLst>
                                    </p:anim>
                                    <p:anim calcmode="lin" valueType="num">
                                      <p:cBhvr>
                                        <p:cTn id="16" dur="1000" fill="hold"/>
                                        <p:tgtEl>
                                          <p:spTgt spid="4">
                                            <p:graphicEl>
                                              <a:dgm id="{F8F92825-D0BB-4E49-8BAF-0BF8EBEE700D}"/>
                                            </p:graphicEl>
                                          </p:spTgt>
                                        </p:tgtEl>
                                        <p:attrNameLst>
                                          <p:attrName>ppt_h</p:attrName>
                                        </p:attrNameLst>
                                      </p:cBhvr>
                                      <p:tavLst>
                                        <p:tav tm="0">
                                          <p:val>
                                            <p:fltVal val="0"/>
                                          </p:val>
                                        </p:tav>
                                        <p:tav tm="100000">
                                          <p:val>
                                            <p:strVal val="#ppt_h"/>
                                          </p:val>
                                        </p:tav>
                                      </p:tavLst>
                                    </p:anim>
                                    <p:anim calcmode="lin" valueType="num">
                                      <p:cBhvr>
                                        <p:cTn id="17" dur="1000" fill="hold"/>
                                        <p:tgtEl>
                                          <p:spTgt spid="4">
                                            <p:graphicEl>
                                              <a:dgm id="{F8F92825-D0BB-4E49-8BAF-0BF8EBEE700D}"/>
                                            </p:graphicEl>
                                          </p:spTgt>
                                        </p:tgtEl>
                                        <p:attrNameLst>
                                          <p:attrName>style.rotation</p:attrName>
                                        </p:attrNameLst>
                                      </p:cBhvr>
                                      <p:tavLst>
                                        <p:tav tm="0">
                                          <p:val>
                                            <p:fltVal val="90"/>
                                          </p:val>
                                        </p:tav>
                                        <p:tav tm="100000">
                                          <p:val>
                                            <p:fltVal val="0"/>
                                          </p:val>
                                        </p:tav>
                                      </p:tavLst>
                                    </p:anim>
                                    <p:animEffect transition="in" filter="fade">
                                      <p:cBhvr>
                                        <p:cTn id="18" dur="1000"/>
                                        <p:tgtEl>
                                          <p:spTgt spid="4">
                                            <p:graphicEl>
                                              <a:dgm id="{F8F92825-D0BB-4E49-8BAF-0BF8EBEE700D}"/>
                                            </p:graphic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4">
                                            <p:graphicEl>
                                              <a:dgm id="{46981D40-42DB-422B-93AB-20B3C0DEDEA3}"/>
                                            </p:graphicEl>
                                          </p:spTgt>
                                        </p:tgtEl>
                                        <p:attrNameLst>
                                          <p:attrName>style.visibility</p:attrName>
                                        </p:attrNameLst>
                                      </p:cBhvr>
                                      <p:to>
                                        <p:strVal val="visible"/>
                                      </p:to>
                                    </p:set>
                                    <p:anim calcmode="lin" valueType="num">
                                      <p:cBhvr>
                                        <p:cTn id="21" dur="1000" fill="hold"/>
                                        <p:tgtEl>
                                          <p:spTgt spid="4">
                                            <p:graphicEl>
                                              <a:dgm id="{46981D40-42DB-422B-93AB-20B3C0DEDEA3}"/>
                                            </p:graphicEl>
                                          </p:spTgt>
                                        </p:tgtEl>
                                        <p:attrNameLst>
                                          <p:attrName>ppt_w</p:attrName>
                                        </p:attrNameLst>
                                      </p:cBhvr>
                                      <p:tavLst>
                                        <p:tav tm="0">
                                          <p:val>
                                            <p:fltVal val="0"/>
                                          </p:val>
                                        </p:tav>
                                        <p:tav tm="100000">
                                          <p:val>
                                            <p:strVal val="#ppt_w"/>
                                          </p:val>
                                        </p:tav>
                                      </p:tavLst>
                                    </p:anim>
                                    <p:anim calcmode="lin" valueType="num">
                                      <p:cBhvr>
                                        <p:cTn id="22" dur="1000" fill="hold"/>
                                        <p:tgtEl>
                                          <p:spTgt spid="4">
                                            <p:graphicEl>
                                              <a:dgm id="{46981D40-42DB-422B-93AB-20B3C0DEDEA3}"/>
                                            </p:graphicEl>
                                          </p:spTgt>
                                        </p:tgtEl>
                                        <p:attrNameLst>
                                          <p:attrName>ppt_h</p:attrName>
                                        </p:attrNameLst>
                                      </p:cBhvr>
                                      <p:tavLst>
                                        <p:tav tm="0">
                                          <p:val>
                                            <p:fltVal val="0"/>
                                          </p:val>
                                        </p:tav>
                                        <p:tav tm="100000">
                                          <p:val>
                                            <p:strVal val="#ppt_h"/>
                                          </p:val>
                                        </p:tav>
                                      </p:tavLst>
                                    </p:anim>
                                    <p:anim calcmode="lin" valueType="num">
                                      <p:cBhvr>
                                        <p:cTn id="23" dur="1000" fill="hold"/>
                                        <p:tgtEl>
                                          <p:spTgt spid="4">
                                            <p:graphicEl>
                                              <a:dgm id="{46981D40-42DB-422B-93AB-20B3C0DEDEA3}"/>
                                            </p:graphicEl>
                                          </p:spTgt>
                                        </p:tgtEl>
                                        <p:attrNameLst>
                                          <p:attrName>style.rotation</p:attrName>
                                        </p:attrNameLst>
                                      </p:cBhvr>
                                      <p:tavLst>
                                        <p:tav tm="0">
                                          <p:val>
                                            <p:fltVal val="90"/>
                                          </p:val>
                                        </p:tav>
                                        <p:tav tm="100000">
                                          <p:val>
                                            <p:fltVal val="0"/>
                                          </p:val>
                                        </p:tav>
                                      </p:tavLst>
                                    </p:anim>
                                    <p:animEffect transition="in" filter="fade">
                                      <p:cBhvr>
                                        <p:cTn id="24" dur="1000"/>
                                        <p:tgtEl>
                                          <p:spTgt spid="4">
                                            <p:graphicEl>
                                              <a:dgm id="{46981D40-42DB-422B-93AB-20B3C0DEDEA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4">
                                            <p:graphicEl>
                                              <a:dgm id="{E6E07E2B-E9D5-4A67-907B-E35FA1F62EC6}"/>
                                            </p:graphicEl>
                                          </p:spTgt>
                                        </p:tgtEl>
                                        <p:attrNameLst>
                                          <p:attrName>style.visibility</p:attrName>
                                        </p:attrNameLst>
                                      </p:cBhvr>
                                      <p:to>
                                        <p:strVal val="visible"/>
                                      </p:to>
                                    </p:set>
                                    <p:anim calcmode="lin" valueType="num">
                                      <p:cBhvr>
                                        <p:cTn id="29" dur="1000" fill="hold"/>
                                        <p:tgtEl>
                                          <p:spTgt spid="4">
                                            <p:graphicEl>
                                              <a:dgm id="{E6E07E2B-E9D5-4A67-907B-E35FA1F62EC6}"/>
                                            </p:graphicEl>
                                          </p:spTgt>
                                        </p:tgtEl>
                                        <p:attrNameLst>
                                          <p:attrName>ppt_w</p:attrName>
                                        </p:attrNameLst>
                                      </p:cBhvr>
                                      <p:tavLst>
                                        <p:tav tm="0">
                                          <p:val>
                                            <p:fltVal val="0"/>
                                          </p:val>
                                        </p:tav>
                                        <p:tav tm="100000">
                                          <p:val>
                                            <p:strVal val="#ppt_w"/>
                                          </p:val>
                                        </p:tav>
                                      </p:tavLst>
                                    </p:anim>
                                    <p:anim calcmode="lin" valueType="num">
                                      <p:cBhvr>
                                        <p:cTn id="30" dur="1000" fill="hold"/>
                                        <p:tgtEl>
                                          <p:spTgt spid="4">
                                            <p:graphicEl>
                                              <a:dgm id="{E6E07E2B-E9D5-4A67-907B-E35FA1F62EC6}"/>
                                            </p:graphicEl>
                                          </p:spTgt>
                                        </p:tgtEl>
                                        <p:attrNameLst>
                                          <p:attrName>ppt_h</p:attrName>
                                        </p:attrNameLst>
                                      </p:cBhvr>
                                      <p:tavLst>
                                        <p:tav tm="0">
                                          <p:val>
                                            <p:fltVal val="0"/>
                                          </p:val>
                                        </p:tav>
                                        <p:tav tm="100000">
                                          <p:val>
                                            <p:strVal val="#ppt_h"/>
                                          </p:val>
                                        </p:tav>
                                      </p:tavLst>
                                    </p:anim>
                                    <p:anim calcmode="lin" valueType="num">
                                      <p:cBhvr>
                                        <p:cTn id="31" dur="1000" fill="hold"/>
                                        <p:tgtEl>
                                          <p:spTgt spid="4">
                                            <p:graphicEl>
                                              <a:dgm id="{E6E07E2B-E9D5-4A67-907B-E35FA1F62EC6}"/>
                                            </p:graphicEl>
                                          </p:spTgt>
                                        </p:tgtEl>
                                        <p:attrNameLst>
                                          <p:attrName>style.rotation</p:attrName>
                                        </p:attrNameLst>
                                      </p:cBhvr>
                                      <p:tavLst>
                                        <p:tav tm="0">
                                          <p:val>
                                            <p:fltVal val="90"/>
                                          </p:val>
                                        </p:tav>
                                        <p:tav tm="100000">
                                          <p:val>
                                            <p:fltVal val="0"/>
                                          </p:val>
                                        </p:tav>
                                      </p:tavLst>
                                    </p:anim>
                                    <p:animEffect transition="in" filter="fade">
                                      <p:cBhvr>
                                        <p:cTn id="32" dur="1000"/>
                                        <p:tgtEl>
                                          <p:spTgt spid="4">
                                            <p:graphicEl>
                                              <a:dgm id="{E6E07E2B-E9D5-4A67-907B-E35FA1F62EC6}"/>
                                            </p:graphic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4">
                                            <p:graphicEl>
                                              <a:dgm id="{745D1808-1B08-4526-AFCB-48E4CE670194}"/>
                                            </p:graphicEl>
                                          </p:spTgt>
                                        </p:tgtEl>
                                        <p:attrNameLst>
                                          <p:attrName>style.visibility</p:attrName>
                                        </p:attrNameLst>
                                      </p:cBhvr>
                                      <p:to>
                                        <p:strVal val="visible"/>
                                      </p:to>
                                    </p:set>
                                    <p:anim calcmode="lin" valueType="num">
                                      <p:cBhvr>
                                        <p:cTn id="35" dur="1000" fill="hold"/>
                                        <p:tgtEl>
                                          <p:spTgt spid="4">
                                            <p:graphicEl>
                                              <a:dgm id="{745D1808-1B08-4526-AFCB-48E4CE670194}"/>
                                            </p:graphicEl>
                                          </p:spTgt>
                                        </p:tgtEl>
                                        <p:attrNameLst>
                                          <p:attrName>ppt_w</p:attrName>
                                        </p:attrNameLst>
                                      </p:cBhvr>
                                      <p:tavLst>
                                        <p:tav tm="0">
                                          <p:val>
                                            <p:fltVal val="0"/>
                                          </p:val>
                                        </p:tav>
                                        <p:tav tm="100000">
                                          <p:val>
                                            <p:strVal val="#ppt_w"/>
                                          </p:val>
                                        </p:tav>
                                      </p:tavLst>
                                    </p:anim>
                                    <p:anim calcmode="lin" valueType="num">
                                      <p:cBhvr>
                                        <p:cTn id="36" dur="1000" fill="hold"/>
                                        <p:tgtEl>
                                          <p:spTgt spid="4">
                                            <p:graphicEl>
                                              <a:dgm id="{745D1808-1B08-4526-AFCB-48E4CE670194}"/>
                                            </p:graphicEl>
                                          </p:spTgt>
                                        </p:tgtEl>
                                        <p:attrNameLst>
                                          <p:attrName>ppt_h</p:attrName>
                                        </p:attrNameLst>
                                      </p:cBhvr>
                                      <p:tavLst>
                                        <p:tav tm="0">
                                          <p:val>
                                            <p:fltVal val="0"/>
                                          </p:val>
                                        </p:tav>
                                        <p:tav tm="100000">
                                          <p:val>
                                            <p:strVal val="#ppt_h"/>
                                          </p:val>
                                        </p:tav>
                                      </p:tavLst>
                                    </p:anim>
                                    <p:anim calcmode="lin" valueType="num">
                                      <p:cBhvr>
                                        <p:cTn id="37" dur="1000" fill="hold"/>
                                        <p:tgtEl>
                                          <p:spTgt spid="4">
                                            <p:graphicEl>
                                              <a:dgm id="{745D1808-1B08-4526-AFCB-48E4CE670194}"/>
                                            </p:graphicEl>
                                          </p:spTgt>
                                        </p:tgtEl>
                                        <p:attrNameLst>
                                          <p:attrName>style.rotation</p:attrName>
                                        </p:attrNameLst>
                                      </p:cBhvr>
                                      <p:tavLst>
                                        <p:tav tm="0">
                                          <p:val>
                                            <p:fltVal val="90"/>
                                          </p:val>
                                        </p:tav>
                                        <p:tav tm="100000">
                                          <p:val>
                                            <p:fltVal val="0"/>
                                          </p:val>
                                        </p:tav>
                                      </p:tavLst>
                                    </p:anim>
                                    <p:animEffect transition="in" filter="fade">
                                      <p:cBhvr>
                                        <p:cTn id="38" dur="1000"/>
                                        <p:tgtEl>
                                          <p:spTgt spid="4">
                                            <p:graphicEl>
                                              <a:dgm id="{745D1808-1B08-4526-AFCB-48E4CE67019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4">
                                            <p:graphicEl>
                                              <a:dgm id="{20E0B1A2-551D-4A70-AF2D-73ED66E229E4}"/>
                                            </p:graphicEl>
                                          </p:spTgt>
                                        </p:tgtEl>
                                        <p:attrNameLst>
                                          <p:attrName>style.visibility</p:attrName>
                                        </p:attrNameLst>
                                      </p:cBhvr>
                                      <p:to>
                                        <p:strVal val="visible"/>
                                      </p:to>
                                    </p:set>
                                    <p:anim calcmode="lin" valueType="num">
                                      <p:cBhvr>
                                        <p:cTn id="43" dur="1000" fill="hold"/>
                                        <p:tgtEl>
                                          <p:spTgt spid="4">
                                            <p:graphicEl>
                                              <a:dgm id="{20E0B1A2-551D-4A70-AF2D-73ED66E229E4}"/>
                                            </p:graphicEl>
                                          </p:spTgt>
                                        </p:tgtEl>
                                        <p:attrNameLst>
                                          <p:attrName>ppt_w</p:attrName>
                                        </p:attrNameLst>
                                      </p:cBhvr>
                                      <p:tavLst>
                                        <p:tav tm="0">
                                          <p:val>
                                            <p:fltVal val="0"/>
                                          </p:val>
                                        </p:tav>
                                        <p:tav tm="100000">
                                          <p:val>
                                            <p:strVal val="#ppt_w"/>
                                          </p:val>
                                        </p:tav>
                                      </p:tavLst>
                                    </p:anim>
                                    <p:anim calcmode="lin" valueType="num">
                                      <p:cBhvr>
                                        <p:cTn id="44" dur="1000" fill="hold"/>
                                        <p:tgtEl>
                                          <p:spTgt spid="4">
                                            <p:graphicEl>
                                              <a:dgm id="{20E0B1A2-551D-4A70-AF2D-73ED66E229E4}"/>
                                            </p:graphicEl>
                                          </p:spTgt>
                                        </p:tgtEl>
                                        <p:attrNameLst>
                                          <p:attrName>ppt_h</p:attrName>
                                        </p:attrNameLst>
                                      </p:cBhvr>
                                      <p:tavLst>
                                        <p:tav tm="0">
                                          <p:val>
                                            <p:fltVal val="0"/>
                                          </p:val>
                                        </p:tav>
                                        <p:tav tm="100000">
                                          <p:val>
                                            <p:strVal val="#ppt_h"/>
                                          </p:val>
                                        </p:tav>
                                      </p:tavLst>
                                    </p:anim>
                                    <p:anim calcmode="lin" valueType="num">
                                      <p:cBhvr>
                                        <p:cTn id="45" dur="1000" fill="hold"/>
                                        <p:tgtEl>
                                          <p:spTgt spid="4">
                                            <p:graphicEl>
                                              <a:dgm id="{20E0B1A2-551D-4A70-AF2D-73ED66E229E4}"/>
                                            </p:graphicEl>
                                          </p:spTgt>
                                        </p:tgtEl>
                                        <p:attrNameLst>
                                          <p:attrName>style.rotation</p:attrName>
                                        </p:attrNameLst>
                                      </p:cBhvr>
                                      <p:tavLst>
                                        <p:tav tm="0">
                                          <p:val>
                                            <p:fltVal val="90"/>
                                          </p:val>
                                        </p:tav>
                                        <p:tav tm="100000">
                                          <p:val>
                                            <p:fltVal val="0"/>
                                          </p:val>
                                        </p:tav>
                                      </p:tavLst>
                                    </p:anim>
                                    <p:animEffect transition="in" filter="fade">
                                      <p:cBhvr>
                                        <p:cTn id="46" dur="1000"/>
                                        <p:tgtEl>
                                          <p:spTgt spid="4">
                                            <p:graphicEl>
                                              <a:dgm id="{20E0B1A2-551D-4A70-AF2D-73ED66E229E4}"/>
                                            </p:graphic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
                                            <p:graphicEl>
                                              <a:dgm id="{F3BA4CA8-99C0-4AD7-B6EF-CBA14E398400}"/>
                                            </p:graphicEl>
                                          </p:spTgt>
                                        </p:tgtEl>
                                        <p:attrNameLst>
                                          <p:attrName>style.visibility</p:attrName>
                                        </p:attrNameLst>
                                      </p:cBhvr>
                                      <p:to>
                                        <p:strVal val="visible"/>
                                      </p:to>
                                    </p:set>
                                    <p:anim calcmode="lin" valueType="num">
                                      <p:cBhvr>
                                        <p:cTn id="49" dur="1000" fill="hold"/>
                                        <p:tgtEl>
                                          <p:spTgt spid="4">
                                            <p:graphicEl>
                                              <a:dgm id="{F3BA4CA8-99C0-4AD7-B6EF-CBA14E398400}"/>
                                            </p:graphicEl>
                                          </p:spTgt>
                                        </p:tgtEl>
                                        <p:attrNameLst>
                                          <p:attrName>ppt_w</p:attrName>
                                        </p:attrNameLst>
                                      </p:cBhvr>
                                      <p:tavLst>
                                        <p:tav tm="0">
                                          <p:val>
                                            <p:fltVal val="0"/>
                                          </p:val>
                                        </p:tav>
                                        <p:tav tm="100000">
                                          <p:val>
                                            <p:strVal val="#ppt_w"/>
                                          </p:val>
                                        </p:tav>
                                      </p:tavLst>
                                    </p:anim>
                                    <p:anim calcmode="lin" valueType="num">
                                      <p:cBhvr>
                                        <p:cTn id="50" dur="1000" fill="hold"/>
                                        <p:tgtEl>
                                          <p:spTgt spid="4">
                                            <p:graphicEl>
                                              <a:dgm id="{F3BA4CA8-99C0-4AD7-B6EF-CBA14E398400}"/>
                                            </p:graphicEl>
                                          </p:spTgt>
                                        </p:tgtEl>
                                        <p:attrNameLst>
                                          <p:attrName>ppt_h</p:attrName>
                                        </p:attrNameLst>
                                      </p:cBhvr>
                                      <p:tavLst>
                                        <p:tav tm="0">
                                          <p:val>
                                            <p:fltVal val="0"/>
                                          </p:val>
                                        </p:tav>
                                        <p:tav tm="100000">
                                          <p:val>
                                            <p:strVal val="#ppt_h"/>
                                          </p:val>
                                        </p:tav>
                                      </p:tavLst>
                                    </p:anim>
                                    <p:anim calcmode="lin" valueType="num">
                                      <p:cBhvr>
                                        <p:cTn id="51" dur="1000" fill="hold"/>
                                        <p:tgtEl>
                                          <p:spTgt spid="4">
                                            <p:graphicEl>
                                              <a:dgm id="{F3BA4CA8-99C0-4AD7-B6EF-CBA14E398400}"/>
                                            </p:graphicEl>
                                          </p:spTgt>
                                        </p:tgtEl>
                                        <p:attrNameLst>
                                          <p:attrName>style.rotation</p:attrName>
                                        </p:attrNameLst>
                                      </p:cBhvr>
                                      <p:tavLst>
                                        <p:tav tm="0">
                                          <p:val>
                                            <p:fltVal val="90"/>
                                          </p:val>
                                        </p:tav>
                                        <p:tav tm="100000">
                                          <p:val>
                                            <p:fltVal val="0"/>
                                          </p:val>
                                        </p:tav>
                                      </p:tavLst>
                                    </p:anim>
                                    <p:animEffect transition="in" filter="fade">
                                      <p:cBhvr>
                                        <p:cTn id="52" dur="1000"/>
                                        <p:tgtEl>
                                          <p:spTgt spid="4">
                                            <p:graphicEl>
                                              <a:dgm id="{F3BA4CA8-99C0-4AD7-B6EF-CBA14E398400}"/>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4">
                                            <p:graphicEl>
                                              <a:dgm id="{904B7D01-B149-4AEA-ACFD-BB16BA677AFB}"/>
                                            </p:graphicEl>
                                          </p:spTgt>
                                        </p:tgtEl>
                                        <p:attrNameLst>
                                          <p:attrName>style.visibility</p:attrName>
                                        </p:attrNameLst>
                                      </p:cBhvr>
                                      <p:to>
                                        <p:strVal val="visible"/>
                                      </p:to>
                                    </p:set>
                                    <p:anim calcmode="lin" valueType="num">
                                      <p:cBhvr>
                                        <p:cTn id="57" dur="1000" fill="hold"/>
                                        <p:tgtEl>
                                          <p:spTgt spid="4">
                                            <p:graphicEl>
                                              <a:dgm id="{904B7D01-B149-4AEA-ACFD-BB16BA677AFB}"/>
                                            </p:graphicEl>
                                          </p:spTgt>
                                        </p:tgtEl>
                                        <p:attrNameLst>
                                          <p:attrName>ppt_w</p:attrName>
                                        </p:attrNameLst>
                                      </p:cBhvr>
                                      <p:tavLst>
                                        <p:tav tm="0">
                                          <p:val>
                                            <p:fltVal val="0"/>
                                          </p:val>
                                        </p:tav>
                                        <p:tav tm="100000">
                                          <p:val>
                                            <p:strVal val="#ppt_w"/>
                                          </p:val>
                                        </p:tav>
                                      </p:tavLst>
                                    </p:anim>
                                    <p:anim calcmode="lin" valueType="num">
                                      <p:cBhvr>
                                        <p:cTn id="58" dur="1000" fill="hold"/>
                                        <p:tgtEl>
                                          <p:spTgt spid="4">
                                            <p:graphicEl>
                                              <a:dgm id="{904B7D01-B149-4AEA-ACFD-BB16BA677AFB}"/>
                                            </p:graphicEl>
                                          </p:spTgt>
                                        </p:tgtEl>
                                        <p:attrNameLst>
                                          <p:attrName>ppt_h</p:attrName>
                                        </p:attrNameLst>
                                      </p:cBhvr>
                                      <p:tavLst>
                                        <p:tav tm="0">
                                          <p:val>
                                            <p:fltVal val="0"/>
                                          </p:val>
                                        </p:tav>
                                        <p:tav tm="100000">
                                          <p:val>
                                            <p:strVal val="#ppt_h"/>
                                          </p:val>
                                        </p:tav>
                                      </p:tavLst>
                                    </p:anim>
                                    <p:anim calcmode="lin" valueType="num">
                                      <p:cBhvr>
                                        <p:cTn id="59" dur="1000" fill="hold"/>
                                        <p:tgtEl>
                                          <p:spTgt spid="4">
                                            <p:graphicEl>
                                              <a:dgm id="{904B7D01-B149-4AEA-ACFD-BB16BA677AFB}"/>
                                            </p:graphicEl>
                                          </p:spTgt>
                                        </p:tgtEl>
                                        <p:attrNameLst>
                                          <p:attrName>style.rotation</p:attrName>
                                        </p:attrNameLst>
                                      </p:cBhvr>
                                      <p:tavLst>
                                        <p:tav tm="0">
                                          <p:val>
                                            <p:fltVal val="90"/>
                                          </p:val>
                                        </p:tav>
                                        <p:tav tm="100000">
                                          <p:val>
                                            <p:fltVal val="0"/>
                                          </p:val>
                                        </p:tav>
                                      </p:tavLst>
                                    </p:anim>
                                    <p:animEffect transition="in" filter="fade">
                                      <p:cBhvr>
                                        <p:cTn id="60" dur="1000"/>
                                        <p:tgtEl>
                                          <p:spTgt spid="4">
                                            <p:graphicEl>
                                              <a:dgm id="{904B7D01-B149-4AEA-ACFD-BB16BA677AFB}"/>
                                            </p:graphicEl>
                                          </p:spTgt>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4">
                                            <p:graphicEl>
                                              <a:dgm id="{18C75A81-E5E5-485C-A100-448AFD9FC154}"/>
                                            </p:graphicEl>
                                          </p:spTgt>
                                        </p:tgtEl>
                                        <p:attrNameLst>
                                          <p:attrName>style.visibility</p:attrName>
                                        </p:attrNameLst>
                                      </p:cBhvr>
                                      <p:to>
                                        <p:strVal val="visible"/>
                                      </p:to>
                                    </p:set>
                                    <p:anim calcmode="lin" valueType="num">
                                      <p:cBhvr>
                                        <p:cTn id="63" dur="1000" fill="hold"/>
                                        <p:tgtEl>
                                          <p:spTgt spid="4">
                                            <p:graphicEl>
                                              <a:dgm id="{18C75A81-E5E5-485C-A100-448AFD9FC154}"/>
                                            </p:graphicEl>
                                          </p:spTgt>
                                        </p:tgtEl>
                                        <p:attrNameLst>
                                          <p:attrName>ppt_w</p:attrName>
                                        </p:attrNameLst>
                                      </p:cBhvr>
                                      <p:tavLst>
                                        <p:tav tm="0">
                                          <p:val>
                                            <p:fltVal val="0"/>
                                          </p:val>
                                        </p:tav>
                                        <p:tav tm="100000">
                                          <p:val>
                                            <p:strVal val="#ppt_w"/>
                                          </p:val>
                                        </p:tav>
                                      </p:tavLst>
                                    </p:anim>
                                    <p:anim calcmode="lin" valueType="num">
                                      <p:cBhvr>
                                        <p:cTn id="64" dur="1000" fill="hold"/>
                                        <p:tgtEl>
                                          <p:spTgt spid="4">
                                            <p:graphicEl>
                                              <a:dgm id="{18C75A81-E5E5-485C-A100-448AFD9FC154}"/>
                                            </p:graphicEl>
                                          </p:spTgt>
                                        </p:tgtEl>
                                        <p:attrNameLst>
                                          <p:attrName>ppt_h</p:attrName>
                                        </p:attrNameLst>
                                      </p:cBhvr>
                                      <p:tavLst>
                                        <p:tav tm="0">
                                          <p:val>
                                            <p:fltVal val="0"/>
                                          </p:val>
                                        </p:tav>
                                        <p:tav tm="100000">
                                          <p:val>
                                            <p:strVal val="#ppt_h"/>
                                          </p:val>
                                        </p:tav>
                                      </p:tavLst>
                                    </p:anim>
                                    <p:anim calcmode="lin" valueType="num">
                                      <p:cBhvr>
                                        <p:cTn id="65" dur="1000" fill="hold"/>
                                        <p:tgtEl>
                                          <p:spTgt spid="4">
                                            <p:graphicEl>
                                              <a:dgm id="{18C75A81-E5E5-485C-A100-448AFD9FC154}"/>
                                            </p:graphicEl>
                                          </p:spTgt>
                                        </p:tgtEl>
                                        <p:attrNameLst>
                                          <p:attrName>style.rotation</p:attrName>
                                        </p:attrNameLst>
                                      </p:cBhvr>
                                      <p:tavLst>
                                        <p:tav tm="0">
                                          <p:val>
                                            <p:fltVal val="90"/>
                                          </p:val>
                                        </p:tav>
                                        <p:tav tm="100000">
                                          <p:val>
                                            <p:fltVal val="0"/>
                                          </p:val>
                                        </p:tav>
                                      </p:tavLst>
                                    </p:anim>
                                    <p:animEffect transition="in" filter="fade">
                                      <p:cBhvr>
                                        <p:cTn id="66" dur="1000"/>
                                        <p:tgtEl>
                                          <p:spTgt spid="4">
                                            <p:graphicEl>
                                              <a:dgm id="{18C75A81-E5E5-485C-A100-448AFD9FC154}"/>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4">
                                            <p:graphicEl>
                                              <a:dgm id="{E2D9697A-0E2F-4EBE-83C0-BFCFA029AFC6}"/>
                                            </p:graphicEl>
                                          </p:spTgt>
                                        </p:tgtEl>
                                        <p:attrNameLst>
                                          <p:attrName>style.visibility</p:attrName>
                                        </p:attrNameLst>
                                      </p:cBhvr>
                                      <p:to>
                                        <p:strVal val="visible"/>
                                      </p:to>
                                    </p:set>
                                    <p:anim calcmode="lin" valueType="num">
                                      <p:cBhvr>
                                        <p:cTn id="71" dur="1000" fill="hold"/>
                                        <p:tgtEl>
                                          <p:spTgt spid="4">
                                            <p:graphicEl>
                                              <a:dgm id="{E2D9697A-0E2F-4EBE-83C0-BFCFA029AFC6}"/>
                                            </p:graphicEl>
                                          </p:spTgt>
                                        </p:tgtEl>
                                        <p:attrNameLst>
                                          <p:attrName>ppt_w</p:attrName>
                                        </p:attrNameLst>
                                      </p:cBhvr>
                                      <p:tavLst>
                                        <p:tav tm="0">
                                          <p:val>
                                            <p:fltVal val="0"/>
                                          </p:val>
                                        </p:tav>
                                        <p:tav tm="100000">
                                          <p:val>
                                            <p:strVal val="#ppt_w"/>
                                          </p:val>
                                        </p:tav>
                                      </p:tavLst>
                                    </p:anim>
                                    <p:anim calcmode="lin" valueType="num">
                                      <p:cBhvr>
                                        <p:cTn id="72" dur="1000" fill="hold"/>
                                        <p:tgtEl>
                                          <p:spTgt spid="4">
                                            <p:graphicEl>
                                              <a:dgm id="{E2D9697A-0E2F-4EBE-83C0-BFCFA029AFC6}"/>
                                            </p:graphicEl>
                                          </p:spTgt>
                                        </p:tgtEl>
                                        <p:attrNameLst>
                                          <p:attrName>ppt_h</p:attrName>
                                        </p:attrNameLst>
                                      </p:cBhvr>
                                      <p:tavLst>
                                        <p:tav tm="0">
                                          <p:val>
                                            <p:fltVal val="0"/>
                                          </p:val>
                                        </p:tav>
                                        <p:tav tm="100000">
                                          <p:val>
                                            <p:strVal val="#ppt_h"/>
                                          </p:val>
                                        </p:tav>
                                      </p:tavLst>
                                    </p:anim>
                                    <p:anim calcmode="lin" valueType="num">
                                      <p:cBhvr>
                                        <p:cTn id="73" dur="1000" fill="hold"/>
                                        <p:tgtEl>
                                          <p:spTgt spid="4">
                                            <p:graphicEl>
                                              <a:dgm id="{E2D9697A-0E2F-4EBE-83C0-BFCFA029AFC6}"/>
                                            </p:graphicEl>
                                          </p:spTgt>
                                        </p:tgtEl>
                                        <p:attrNameLst>
                                          <p:attrName>style.rotation</p:attrName>
                                        </p:attrNameLst>
                                      </p:cBhvr>
                                      <p:tavLst>
                                        <p:tav tm="0">
                                          <p:val>
                                            <p:fltVal val="90"/>
                                          </p:val>
                                        </p:tav>
                                        <p:tav tm="100000">
                                          <p:val>
                                            <p:fltVal val="0"/>
                                          </p:val>
                                        </p:tav>
                                      </p:tavLst>
                                    </p:anim>
                                    <p:animEffect transition="in" filter="fade">
                                      <p:cBhvr>
                                        <p:cTn id="74" dur="1000"/>
                                        <p:tgtEl>
                                          <p:spTgt spid="4">
                                            <p:graphicEl>
                                              <a:dgm id="{E2D9697A-0E2F-4EBE-83C0-BFCFA029AFC6}"/>
                                            </p:graphicEl>
                                          </p:spTgt>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4">
                                            <p:graphicEl>
                                              <a:dgm id="{45385F7A-0D61-47A9-9132-D243C560283A}"/>
                                            </p:graphicEl>
                                          </p:spTgt>
                                        </p:tgtEl>
                                        <p:attrNameLst>
                                          <p:attrName>style.visibility</p:attrName>
                                        </p:attrNameLst>
                                      </p:cBhvr>
                                      <p:to>
                                        <p:strVal val="visible"/>
                                      </p:to>
                                    </p:set>
                                    <p:anim calcmode="lin" valueType="num">
                                      <p:cBhvr>
                                        <p:cTn id="77" dur="1000" fill="hold"/>
                                        <p:tgtEl>
                                          <p:spTgt spid="4">
                                            <p:graphicEl>
                                              <a:dgm id="{45385F7A-0D61-47A9-9132-D243C560283A}"/>
                                            </p:graphicEl>
                                          </p:spTgt>
                                        </p:tgtEl>
                                        <p:attrNameLst>
                                          <p:attrName>ppt_w</p:attrName>
                                        </p:attrNameLst>
                                      </p:cBhvr>
                                      <p:tavLst>
                                        <p:tav tm="0">
                                          <p:val>
                                            <p:fltVal val="0"/>
                                          </p:val>
                                        </p:tav>
                                        <p:tav tm="100000">
                                          <p:val>
                                            <p:strVal val="#ppt_w"/>
                                          </p:val>
                                        </p:tav>
                                      </p:tavLst>
                                    </p:anim>
                                    <p:anim calcmode="lin" valueType="num">
                                      <p:cBhvr>
                                        <p:cTn id="78" dur="1000" fill="hold"/>
                                        <p:tgtEl>
                                          <p:spTgt spid="4">
                                            <p:graphicEl>
                                              <a:dgm id="{45385F7A-0D61-47A9-9132-D243C560283A}"/>
                                            </p:graphicEl>
                                          </p:spTgt>
                                        </p:tgtEl>
                                        <p:attrNameLst>
                                          <p:attrName>ppt_h</p:attrName>
                                        </p:attrNameLst>
                                      </p:cBhvr>
                                      <p:tavLst>
                                        <p:tav tm="0">
                                          <p:val>
                                            <p:fltVal val="0"/>
                                          </p:val>
                                        </p:tav>
                                        <p:tav tm="100000">
                                          <p:val>
                                            <p:strVal val="#ppt_h"/>
                                          </p:val>
                                        </p:tav>
                                      </p:tavLst>
                                    </p:anim>
                                    <p:anim calcmode="lin" valueType="num">
                                      <p:cBhvr>
                                        <p:cTn id="79" dur="1000" fill="hold"/>
                                        <p:tgtEl>
                                          <p:spTgt spid="4">
                                            <p:graphicEl>
                                              <a:dgm id="{45385F7A-0D61-47A9-9132-D243C560283A}"/>
                                            </p:graphicEl>
                                          </p:spTgt>
                                        </p:tgtEl>
                                        <p:attrNameLst>
                                          <p:attrName>style.rotation</p:attrName>
                                        </p:attrNameLst>
                                      </p:cBhvr>
                                      <p:tavLst>
                                        <p:tav tm="0">
                                          <p:val>
                                            <p:fltVal val="90"/>
                                          </p:val>
                                        </p:tav>
                                        <p:tav tm="100000">
                                          <p:val>
                                            <p:fltVal val="0"/>
                                          </p:val>
                                        </p:tav>
                                      </p:tavLst>
                                    </p:anim>
                                    <p:animEffect transition="in" filter="fade">
                                      <p:cBhvr>
                                        <p:cTn id="80" dur="1000"/>
                                        <p:tgtEl>
                                          <p:spTgt spid="4">
                                            <p:graphicEl>
                                              <a:dgm id="{45385F7A-0D61-47A9-9132-D243C560283A}"/>
                                            </p:graphicEl>
                                          </p:spTgt>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grpId="0" nodeType="clickEffect">
                                  <p:stCondLst>
                                    <p:cond delay="0"/>
                                  </p:stCondLst>
                                  <p:childTnLst>
                                    <p:set>
                                      <p:cBhvr>
                                        <p:cTn id="84" dur="1" fill="hold">
                                          <p:stCondLst>
                                            <p:cond delay="0"/>
                                          </p:stCondLst>
                                        </p:cTn>
                                        <p:tgtEl>
                                          <p:spTgt spid="4">
                                            <p:graphicEl>
                                              <a:dgm id="{03C08A18-17DE-4034-B285-9799BD0853F1}"/>
                                            </p:graphicEl>
                                          </p:spTgt>
                                        </p:tgtEl>
                                        <p:attrNameLst>
                                          <p:attrName>style.visibility</p:attrName>
                                        </p:attrNameLst>
                                      </p:cBhvr>
                                      <p:to>
                                        <p:strVal val="visible"/>
                                      </p:to>
                                    </p:set>
                                    <p:anim calcmode="lin" valueType="num">
                                      <p:cBhvr>
                                        <p:cTn id="85" dur="1000" fill="hold"/>
                                        <p:tgtEl>
                                          <p:spTgt spid="4">
                                            <p:graphicEl>
                                              <a:dgm id="{03C08A18-17DE-4034-B285-9799BD0853F1}"/>
                                            </p:graphicEl>
                                          </p:spTgt>
                                        </p:tgtEl>
                                        <p:attrNameLst>
                                          <p:attrName>ppt_w</p:attrName>
                                        </p:attrNameLst>
                                      </p:cBhvr>
                                      <p:tavLst>
                                        <p:tav tm="0">
                                          <p:val>
                                            <p:fltVal val="0"/>
                                          </p:val>
                                        </p:tav>
                                        <p:tav tm="100000">
                                          <p:val>
                                            <p:strVal val="#ppt_w"/>
                                          </p:val>
                                        </p:tav>
                                      </p:tavLst>
                                    </p:anim>
                                    <p:anim calcmode="lin" valueType="num">
                                      <p:cBhvr>
                                        <p:cTn id="86" dur="1000" fill="hold"/>
                                        <p:tgtEl>
                                          <p:spTgt spid="4">
                                            <p:graphicEl>
                                              <a:dgm id="{03C08A18-17DE-4034-B285-9799BD0853F1}"/>
                                            </p:graphicEl>
                                          </p:spTgt>
                                        </p:tgtEl>
                                        <p:attrNameLst>
                                          <p:attrName>ppt_h</p:attrName>
                                        </p:attrNameLst>
                                      </p:cBhvr>
                                      <p:tavLst>
                                        <p:tav tm="0">
                                          <p:val>
                                            <p:fltVal val="0"/>
                                          </p:val>
                                        </p:tav>
                                        <p:tav tm="100000">
                                          <p:val>
                                            <p:strVal val="#ppt_h"/>
                                          </p:val>
                                        </p:tav>
                                      </p:tavLst>
                                    </p:anim>
                                    <p:anim calcmode="lin" valueType="num">
                                      <p:cBhvr>
                                        <p:cTn id="87" dur="1000" fill="hold"/>
                                        <p:tgtEl>
                                          <p:spTgt spid="4">
                                            <p:graphicEl>
                                              <a:dgm id="{03C08A18-17DE-4034-B285-9799BD0853F1}"/>
                                            </p:graphicEl>
                                          </p:spTgt>
                                        </p:tgtEl>
                                        <p:attrNameLst>
                                          <p:attrName>style.rotation</p:attrName>
                                        </p:attrNameLst>
                                      </p:cBhvr>
                                      <p:tavLst>
                                        <p:tav tm="0">
                                          <p:val>
                                            <p:fltVal val="90"/>
                                          </p:val>
                                        </p:tav>
                                        <p:tav tm="100000">
                                          <p:val>
                                            <p:fltVal val="0"/>
                                          </p:val>
                                        </p:tav>
                                      </p:tavLst>
                                    </p:anim>
                                    <p:animEffect transition="in" filter="fade">
                                      <p:cBhvr>
                                        <p:cTn id="88" dur="1000"/>
                                        <p:tgtEl>
                                          <p:spTgt spid="4">
                                            <p:graphicEl>
                                              <a:dgm id="{03C08A18-17DE-4034-B285-9799BD0853F1}"/>
                                            </p:graphicEl>
                                          </p:spTgt>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4">
                                            <p:graphicEl>
                                              <a:dgm id="{C76C1C90-FACB-4862-9424-07C5B838EC34}"/>
                                            </p:graphicEl>
                                          </p:spTgt>
                                        </p:tgtEl>
                                        <p:attrNameLst>
                                          <p:attrName>style.visibility</p:attrName>
                                        </p:attrNameLst>
                                      </p:cBhvr>
                                      <p:to>
                                        <p:strVal val="visible"/>
                                      </p:to>
                                    </p:set>
                                    <p:anim calcmode="lin" valueType="num">
                                      <p:cBhvr>
                                        <p:cTn id="91" dur="1000" fill="hold"/>
                                        <p:tgtEl>
                                          <p:spTgt spid="4">
                                            <p:graphicEl>
                                              <a:dgm id="{C76C1C90-FACB-4862-9424-07C5B838EC34}"/>
                                            </p:graphicEl>
                                          </p:spTgt>
                                        </p:tgtEl>
                                        <p:attrNameLst>
                                          <p:attrName>ppt_w</p:attrName>
                                        </p:attrNameLst>
                                      </p:cBhvr>
                                      <p:tavLst>
                                        <p:tav tm="0">
                                          <p:val>
                                            <p:fltVal val="0"/>
                                          </p:val>
                                        </p:tav>
                                        <p:tav tm="100000">
                                          <p:val>
                                            <p:strVal val="#ppt_w"/>
                                          </p:val>
                                        </p:tav>
                                      </p:tavLst>
                                    </p:anim>
                                    <p:anim calcmode="lin" valueType="num">
                                      <p:cBhvr>
                                        <p:cTn id="92" dur="1000" fill="hold"/>
                                        <p:tgtEl>
                                          <p:spTgt spid="4">
                                            <p:graphicEl>
                                              <a:dgm id="{C76C1C90-FACB-4862-9424-07C5B838EC34}"/>
                                            </p:graphicEl>
                                          </p:spTgt>
                                        </p:tgtEl>
                                        <p:attrNameLst>
                                          <p:attrName>ppt_h</p:attrName>
                                        </p:attrNameLst>
                                      </p:cBhvr>
                                      <p:tavLst>
                                        <p:tav tm="0">
                                          <p:val>
                                            <p:fltVal val="0"/>
                                          </p:val>
                                        </p:tav>
                                        <p:tav tm="100000">
                                          <p:val>
                                            <p:strVal val="#ppt_h"/>
                                          </p:val>
                                        </p:tav>
                                      </p:tavLst>
                                    </p:anim>
                                    <p:anim calcmode="lin" valueType="num">
                                      <p:cBhvr>
                                        <p:cTn id="93" dur="1000" fill="hold"/>
                                        <p:tgtEl>
                                          <p:spTgt spid="4">
                                            <p:graphicEl>
                                              <a:dgm id="{C76C1C90-FACB-4862-9424-07C5B838EC34}"/>
                                            </p:graphicEl>
                                          </p:spTgt>
                                        </p:tgtEl>
                                        <p:attrNameLst>
                                          <p:attrName>style.rotation</p:attrName>
                                        </p:attrNameLst>
                                      </p:cBhvr>
                                      <p:tavLst>
                                        <p:tav tm="0">
                                          <p:val>
                                            <p:fltVal val="90"/>
                                          </p:val>
                                        </p:tav>
                                        <p:tav tm="100000">
                                          <p:val>
                                            <p:fltVal val="0"/>
                                          </p:val>
                                        </p:tav>
                                      </p:tavLst>
                                    </p:anim>
                                    <p:animEffect transition="in" filter="fade">
                                      <p:cBhvr>
                                        <p:cTn id="94" dur="1000"/>
                                        <p:tgtEl>
                                          <p:spTgt spid="4">
                                            <p:graphicEl>
                                              <a:dgm id="{C76C1C90-FACB-4862-9424-07C5B838EC34}"/>
                                            </p:graphicEl>
                                          </p:spTgt>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ntr" presetSubtype="0" fill="hold" grpId="0" nodeType="clickEffect">
                                  <p:stCondLst>
                                    <p:cond delay="0"/>
                                  </p:stCondLst>
                                  <p:childTnLst>
                                    <p:set>
                                      <p:cBhvr>
                                        <p:cTn id="98" dur="1" fill="hold">
                                          <p:stCondLst>
                                            <p:cond delay="0"/>
                                          </p:stCondLst>
                                        </p:cTn>
                                        <p:tgtEl>
                                          <p:spTgt spid="4">
                                            <p:graphicEl>
                                              <a:dgm id="{78BB4CA2-DAF7-4A98-9DB2-45D0B2BEB1EF}"/>
                                            </p:graphicEl>
                                          </p:spTgt>
                                        </p:tgtEl>
                                        <p:attrNameLst>
                                          <p:attrName>style.visibility</p:attrName>
                                        </p:attrNameLst>
                                      </p:cBhvr>
                                      <p:to>
                                        <p:strVal val="visible"/>
                                      </p:to>
                                    </p:set>
                                    <p:anim calcmode="lin" valueType="num">
                                      <p:cBhvr>
                                        <p:cTn id="99" dur="1000" fill="hold"/>
                                        <p:tgtEl>
                                          <p:spTgt spid="4">
                                            <p:graphicEl>
                                              <a:dgm id="{78BB4CA2-DAF7-4A98-9DB2-45D0B2BEB1EF}"/>
                                            </p:graphicEl>
                                          </p:spTgt>
                                        </p:tgtEl>
                                        <p:attrNameLst>
                                          <p:attrName>ppt_w</p:attrName>
                                        </p:attrNameLst>
                                      </p:cBhvr>
                                      <p:tavLst>
                                        <p:tav tm="0">
                                          <p:val>
                                            <p:fltVal val="0"/>
                                          </p:val>
                                        </p:tav>
                                        <p:tav tm="100000">
                                          <p:val>
                                            <p:strVal val="#ppt_w"/>
                                          </p:val>
                                        </p:tav>
                                      </p:tavLst>
                                    </p:anim>
                                    <p:anim calcmode="lin" valueType="num">
                                      <p:cBhvr>
                                        <p:cTn id="100" dur="1000" fill="hold"/>
                                        <p:tgtEl>
                                          <p:spTgt spid="4">
                                            <p:graphicEl>
                                              <a:dgm id="{78BB4CA2-DAF7-4A98-9DB2-45D0B2BEB1EF}"/>
                                            </p:graphicEl>
                                          </p:spTgt>
                                        </p:tgtEl>
                                        <p:attrNameLst>
                                          <p:attrName>ppt_h</p:attrName>
                                        </p:attrNameLst>
                                      </p:cBhvr>
                                      <p:tavLst>
                                        <p:tav tm="0">
                                          <p:val>
                                            <p:fltVal val="0"/>
                                          </p:val>
                                        </p:tav>
                                        <p:tav tm="100000">
                                          <p:val>
                                            <p:strVal val="#ppt_h"/>
                                          </p:val>
                                        </p:tav>
                                      </p:tavLst>
                                    </p:anim>
                                    <p:anim calcmode="lin" valueType="num">
                                      <p:cBhvr>
                                        <p:cTn id="101" dur="1000" fill="hold"/>
                                        <p:tgtEl>
                                          <p:spTgt spid="4">
                                            <p:graphicEl>
                                              <a:dgm id="{78BB4CA2-DAF7-4A98-9DB2-45D0B2BEB1EF}"/>
                                            </p:graphicEl>
                                          </p:spTgt>
                                        </p:tgtEl>
                                        <p:attrNameLst>
                                          <p:attrName>style.rotation</p:attrName>
                                        </p:attrNameLst>
                                      </p:cBhvr>
                                      <p:tavLst>
                                        <p:tav tm="0">
                                          <p:val>
                                            <p:fltVal val="90"/>
                                          </p:val>
                                        </p:tav>
                                        <p:tav tm="100000">
                                          <p:val>
                                            <p:fltVal val="0"/>
                                          </p:val>
                                        </p:tav>
                                      </p:tavLst>
                                    </p:anim>
                                    <p:animEffect transition="in" filter="fade">
                                      <p:cBhvr>
                                        <p:cTn id="102" dur="1000"/>
                                        <p:tgtEl>
                                          <p:spTgt spid="4">
                                            <p:graphicEl>
                                              <a:dgm id="{78BB4CA2-DAF7-4A98-9DB2-45D0B2BEB1EF}"/>
                                            </p:graphicEl>
                                          </p:spTgt>
                                        </p:tgtEl>
                                      </p:cBhvr>
                                    </p:animEffect>
                                  </p:childTnLst>
                                </p:cTn>
                              </p:par>
                              <p:par>
                                <p:cTn id="103" presetID="31" presetClass="entr" presetSubtype="0" fill="hold" grpId="0" nodeType="withEffect">
                                  <p:stCondLst>
                                    <p:cond delay="0"/>
                                  </p:stCondLst>
                                  <p:childTnLst>
                                    <p:set>
                                      <p:cBhvr>
                                        <p:cTn id="104" dur="1" fill="hold">
                                          <p:stCondLst>
                                            <p:cond delay="0"/>
                                          </p:stCondLst>
                                        </p:cTn>
                                        <p:tgtEl>
                                          <p:spTgt spid="4">
                                            <p:graphicEl>
                                              <a:dgm id="{374B147E-08EB-4C8C-ADEA-08F8159BD951}"/>
                                            </p:graphicEl>
                                          </p:spTgt>
                                        </p:tgtEl>
                                        <p:attrNameLst>
                                          <p:attrName>style.visibility</p:attrName>
                                        </p:attrNameLst>
                                      </p:cBhvr>
                                      <p:to>
                                        <p:strVal val="visible"/>
                                      </p:to>
                                    </p:set>
                                    <p:anim calcmode="lin" valueType="num">
                                      <p:cBhvr>
                                        <p:cTn id="105" dur="1000" fill="hold"/>
                                        <p:tgtEl>
                                          <p:spTgt spid="4">
                                            <p:graphicEl>
                                              <a:dgm id="{374B147E-08EB-4C8C-ADEA-08F8159BD951}"/>
                                            </p:graphicEl>
                                          </p:spTgt>
                                        </p:tgtEl>
                                        <p:attrNameLst>
                                          <p:attrName>ppt_w</p:attrName>
                                        </p:attrNameLst>
                                      </p:cBhvr>
                                      <p:tavLst>
                                        <p:tav tm="0">
                                          <p:val>
                                            <p:fltVal val="0"/>
                                          </p:val>
                                        </p:tav>
                                        <p:tav tm="100000">
                                          <p:val>
                                            <p:strVal val="#ppt_w"/>
                                          </p:val>
                                        </p:tav>
                                      </p:tavLst>
                                    </p:anim>
                                    <p:anim calcmode="lin" valueType="num">
                                      <p:cBhvr>
                                        <p:cTn id="106" dur="1000" fill="hold"/>
                                        <p:tgtEl>
                                          <p:spTgt spid="4">
                                            <p:graphicEl>
                                              <a:dgm id="{374B147E-08EB-4C8C-ADEA-08F8159BD951}"/>
                                            </p:graphicEl>
                                          </p:spTgt>
                                        </p:tgtEl>
                                        <p:attrNameLst>
                                          <p:attrName>ppt_h</p:attrName>
                                        </p:attrNameLst>
                                      </p:cBhvr>
                                      <p:tavLst>
                                        <p:tav tm="0">
                                          <p:val>
                                            <p:fltVal val="0"/>
                                          </p:val>
                                        </p:tav>
                                        <p:tav tm="100000">
                                          <p:val>
                                            <p:strVal val="#ppt_h"/>
                                          </p:val>
                                        </p:tav>
                                      </p:tavLst>
                                    </p:anim>
                                    <p:anim calcmode="lin" valueType="num">
                                      <p:cBhvr>
                                        <p:cTn id="107" dur="1000" fill="hold"/>
                                        <p:tgtEl>
                                          <p:spTgt spid="4">
                                            <p:graphicEl>
                                              <a:dgm id="{374B147E-08EB-4C8C-ADEA-08F8159BD951}"/>
                                            </p:graphicEl>
                                          </p:spTgt>
                                        </p:tgtEl>
                                        <p:attrNameLst>
                                          <p:attrName>style.rotation</p:attrName>
                                        </p:attrNameLst>
                                      </p:cBhvr>
                                      <p:tavLst>
                                        <p:tav tm="0">
                                          <p:val>
                                            <p:fltVal val="90"/>
                                          </p:val>
                                        </p:tav>
                                        <p:tav tm="100000">
                                          <p:val>
                                            <p:fltVal val="0"/>
                                          </p:val>
                                        </p:tav>
                                      </p:tavLst>
                                    </p:anim>
                                    <p:animEffect transition="in" filter="fade">
                                      <p:cBhvr>
                                        <p:cTn id="108" dur="1000"/>
                                        <p:tgtEl>
                                          <p:spTgt spid="4">
                                            <p:graphicEl>
                                              <a:dgm id="{374B147E-08EB-4C8C-ADEA-08F8159BD951}"/>
                                            </p:graphic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1" presetClass="entr" presetSubtype="0" fill="hold" grpId="0" nodeType="clickEffect">
                                  <p:stCondLst>
                                    <p:cond delay="0"/>
                                  </p:stCondLst>
                                  <p:childTnLst>
                                    <p:set>
                                      <p:cBhvr>
                                        <p:cTn id="112" dur="1" fill="hold">
                                          <p:stCondLst>
                                            <p:cond delay="0"/>
                                          </p:stCondLst>
                                        </p:cTn>
                                        <p:tgtEl>
                                          <p:spTgt spid="4">
                                            <p:graphicEl>
                                              <a:dgm id="{DD294A15-B25B-40CA-A547-2385EB7E7FC3}"/>
                                            </p:graphicEl>
                                          </p:spTgt>
                                        </p:tgtEl>
                                        <p:attrNameLst>
                                          <p:attrName>style.visibility</p:attrName>
                                        </p:attrNameLst>
                                      </p:cBhvr>
                                      <p:to>
                                        <p:strVal val="visible"/>
                                      </p:to>
                                    </p:set>
                                    <p:anim calcmode="lin" valueType="num">
                                      <p:cBhvr>
                                        <p:cTn id="113" dur="1000" fill="hold"/>
                                        <p:tgtEl>
                                          <p:spTgt spid="4">
                                            <p:graphicEl>
                                              <a:dgm id="{DD294A15-B25B-40CA-A547-2385EB7E7FC3}"/>
                                            </p:graphicEl>
                                          </p:spTgt>
                                        </p:tgtEl>
                                        <p:attrNameLst>
                                          <p:attrName>ppt_w</p:attrName>
                                        </p:attrNameLst>
                                      </p:cBhvr>
                                      <p:tavLst>
                                        <p:tav tm="0">
                                          <p:val>
                                            <p:fltVal val="0"/>
                                          </p:val>
                                        </p:tav>
                                        <p:tav tm="100000">
                                          <p:val>
                                            <p:strVal val="#ppt_w"/>
                                          </p:val>
                                        </p:tav>
                                      </p:tavLst>
                                    </p:anim>
                                    <p:anim calcmode="lin" valueType="num">
                                      <p:cBhvr>
                                        <p:cTn id="114" dur="1000" fill="hold"/>
                                        <p:tgtEl>
                                          <p:spTgt spid="4">
                                            <p:graphicEl>
                                              <a:dgm id="{DD294A15-B25B-40CA-A547-2385EB7E7FC3}"/>
                                            </p:graphicEl>
                                          </p:spTgt>
                                        </p:tgtEl>
                                        <p:attrNameLst>
                                          <p:attrName>ppt_h</p:attrName>
                                        </p:attrNameLst>
                                      </p:cBhvr>
                                      <p:tavLst>
                                        <p:tav tm="0">
                                          <p:val>
                                            <p:fltVal val="0"/>
                                          </p:val>
                                        </p:tav>
                                        <p:tav tm="100000">
                                          <p:val>
                                            <p:strVal val="#ppt_h"/>
                                          </p:val>
                                        </p:tav>
                                      </p:tavLst>
                                    </p:anim>
                                    <p:anim calcmode="lin" valueType="num">
                                      <p:cBhvr>
                                        <p:cTn id="115" dur="1000" fill="hold"/>
                                        <p:tgtEl>
                                          <p:spTgt spid="4">
                                            <p:graphicEl>
                                              <a:dgm id="{DD294A15-B25B-40CA-A547-2385EB7E7FC3}"/>
                                            </p:graphicEl>
                                          </p:spTgt>
                                        </p:tgtEl>
                                        <p:attrNameLst>
                                          <p:attrName>style.rotation</p:attrName>
                                        </p:attrNameLst>
                                      </p:cBhvr>
                                      <p:tavLst>
                                        <p:tav tm="0">
                                          <p:val>
                                            <p:fltVal val="90"/>
                                          </p:val>
                                        </p:tav>
                                        <p:tav tm="100000">
                                          <p:val>
                                            <p:fltVal val="0"/>
                                          </p:val>
                                        </p:tav>
                                      </p:tavLst>
                                    </p:anim>
                                    <p:animEffect transition="in" filter="fade">
                                      <p:cBhvr>
                                        <p:cTn id="116" dur="1000"/>
                                        <p:tgtEl>
                                          <p:spTgt spid="4">
                                            <p:graphicEl>
                                              <a:dgm id="{DD294A15-B25B-40CA-A547-2385EB7E7FC3}"/>
                                            </p:graphicEl>
                                          </p:spTgt>
                                        </p:tgtEl>
                                      </p:cBhvr>
                                    </p:animEffect>
                                  </p:childTnLst>
                                </p:cTn>
                              </p:par>
                              <p:par>
                                <p:cTn id="117" presetID="31" presetClass="entr" presetSubtype="0" fill="hold" grpId="0" nodeType="withEffect">
                                  <p:stCondLst>
                                    <p:cond delay="0"/>
                                  </p:stCondLst>
                                  <p:childTnLst>
                                    <p:set>
                                      <p:cBhvr>
                                        <p:cTn id="118" dur="1" fill="hold">
                                          <p:stCondLst>
                                            <p:cond delay="0"/>
                                          </p:stCondLst>
                                        </p:cTn>
                                        <p:tgtEl>
                                          <p:spTgt spid="4">
                                            <p:graphicEl>
                                              <a:dgm id="{B556926F-C359-4114-ADCD-073950914002}"/>
                                            </p:graphicEl>
                                          </p:spTgt>
                                        </p:tgtEl>
                                        <p:attrNameLst>
                                          <p:attrName>style.visibility</p:attrName>
                                        </p:attrNameLst>
                                      </p:cBhvr>
                                      <p:to>
                                        <p:strVal val="visible"/>
                                      </p:to>
                                    </p:set>
                                    <p:anim calcmode="lin" valueType="num">
                                      <p:cBhvr>
                                        <p:cTn id="119" dur="1000" fill="hold"/>
                                        <p:tgtEl>
                                          <p:spTgt spid="4">
                                            <p:graphicEl>
                                              <a:dgm id="{B556926F-C359-4114-ADCD-073950914002}"/>
                                            </p:graphicEl>
                                          </p:spTgt>
                                        </p:tgtEl>
                                        <p:attrNameLst>
                                          <p:attrName>ppt_w</p:attrName>
                                        </p:attrNameLst>
                                      </p:cBhvr>
                                      <p:tavLst>
                                        <p:tav tm="0">
                                          <p:val>
                                            <p:fltVal val="0"/>
                                          </p:val>
                                        </p:tav>
                                        <p:tav tm="100000">
                                          <p:val>
                                            <p:strVal val="#ppt_w"/>
                                          </p:val>
                                        </p:tav>
                                      </p:tavLst>
                                    </p:anim>
                                    <p:anim calcmode="lin" valueType="num">
                                      <p:cBhvr>
                                        <p:cTn id="120" dur="1000" fill="hold"/>
                                        <p:tgtEl>
                                          <p:spTgt spid="4">
                                            <p:graphicEl>
                                              <a:dgm id="{B556926F-C359-4114-ADCD-073950914002}"/>
                                            </p:graphicEl>
                                          </p:spTgt>
                                        </p:tgtEl>
                                        <p:attrNameLst>
                                          <p:attrName>ppt_h</p:attrName>
                                        </p:attrNameLst>
                                      </p:cBhvr>
                                      <p:tavLst>
                                        <p:tav tm="0">
                                          <p:val>
                                            <p:fltVal val="0"/>
                                          </p:val>
                                        </p:tav>
                                        <p:tav tm="100000">
                                          <p:val>
                                            <p:strVal val="#ppt_h"/>
                                          </p:val>
                                        </p:tav>
                                      </p:tavLst>
                                    </p:anim>
                                    <p:anim calcmode="lin" valueType="num">
                                      <p:cBhvr>
                                        <p:cTn id="121" dur="1000" fill="hold"/>
                                        <p:tgtEl>
                                          <p:spTgt spid="4">
                                            <p:graphicEl>
                                              <a:dgm id="{B556926F-C359-4114-ADCD-073950914002}"/>
                                            </p:graphicEl>
                                          </p:spTgt>
                                        </p:tgtEl>
                                        <p:attrNameLst>
                                          <p:attrName>style.rotation</p:attrName>
                                        </p:attrNameLst>
                                      </p:cBhvr>
                                      <p:tavLst>
                                        <p:tav tm="0">
                                          <p:val>
                                            <p:fltVal val="90"/>
                                          </p:val>
                                        </p:tav>
                                        <p:tav tm="100000">
                                          <p:val>
                                            <p:fltVal val="0"/>
                                          </p:val>
                                        </p:tav>
                                      </p:tavLst>
                                    </p:anim>
                                    <p:animEffect transition="in" filter="fade">
                                      <p:cBhvr>
                                        <p:cTn id="122" dur="1000"/>
                                        <p:tgtEl>
                                          <p:spTgt spid="4">
                                            <p:graphicEl>
                                              <a:dgm id="{B556926F-C359-4114-ADCD-0739509140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93964"/>
            <a:ext cx="10131425" cy="1456267"/>
          </a:xfrm>
        </p:spPr>
        <p:txBody>
          <a:bodyPr>
            <a:normAutofit/>
          </a:bodyPr>
          <a:lstStyle/>
          <a:p>
            <a:r>
              <a:rPr lang="en-US" sz="6000" b="1" cap="none" spc="300" dirty="0" smtClean="0">
                <a:ln w="9525" cmpd="sng">
                  <a:solidFill>
                    <a:schemeClr val="accent1"/>
                  </a:solidFill>
                  <a:prstDash val="solid"/>
                </a:ln>
                <a:solidFill>
                  <a:srgbClr val="70AD47">
                    <a:tint val="1000"/>
                  </a:srgbClr>
                </a:solidFill>
                <a:effectLst>
                  <a:glow rad="38100">
                    <a:schemeClr val="accent1">
                      <a:alpha val="40000"/>
                    </a:schemeClr>
                  </a:glow>
                </a:effectLst>
              </a:rPr>
              <a:t>The Revelation</a:t>
            </a:r>
            <a:endParaRPr lang="en-US" sz="6000" b="1" cap="none" spc="30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16832" y="2649145"/>
            <a:ext cx="9459482" cy="3144982"/>
          </a:xfrm>
        </p:spPr>
        <p:txBody>
          <a:bodyPr>
            <a:normAutofit/>
          </a:bodyPr>
          <a:lstStyle/>
          <a:p>
            <a:pPr marL="514350" indent="-514350">
              <a:buFont typeface="+mj-lt"/>
              <a:buAutoNum type="arabicPeriod"/>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Summary of God’s Word</a:t>
            </a:r>
          </a:p>
          <a:p>
            <a:pPr marL="0" indent="0">
              <a:buNone/>
            </a:pP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p:txBody>
      </p:sp>
    </p:spTree>
    <p:extLst>
      <p:ext uri="{BB962C8B-B14F-4D97-AF65-F5344CB8AC3E}">
        <p14:creationId xmlns:p14="http://schemas.microsoft.com/office/powerpoint/2010/main" val="265782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93964"/>
            <a:ext cx="10131425" cy="1456267"/>
          </a:xfrm>
        </p:spPr>
        <p:txBody>
          <a:bodyPr>
            <a:normAutofit/>
          </a:bodyPr>
          <a:lstStyle/>
          <a:p>
            <a:r>
              <a:rPr lang="en-US" sz="6000" b="1" cap="none" spc="300" dirty="0" smtClean="0">
                <a:ln w="9525" cmpd="sng">
                  <a:solidFill>
                    <a:schemeClr val="accent1"/>
                  </a:solidFill>
                  <a:prstDash val="solid"/>
                </a:ln>
                <a:solidFill>
                  <a:srgbClr val="70AD47">
                    <a:tint val="1000"/>
                  </a:srgbClr>
                </a:solidFill>
                <a:effectLst>
                  <a:glow rad="38100">
                    <a:schemeClr val="accent1">
                      <a:alpha val="40000"/>
                    </a:schemeClr>
                  </a:glow>
                </a:effectLst>
              </a:rPr>
              <a:t>The Revelation</a:t>
            </a:r>
            <a:endParaRPr lang="en-US" sz="6000" b="1" cap="none" spc="30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16832" y="2649145"/>
            <a:ext cx="9459482" cy="3144982"/>
          </a:xfrm>
        </p:spPr>
        <p:txBody>
          <a:bodyPr>
            <a:normAutofit/>
          </a:bodyPr>
          <a:lstStyle/>
          <a:p>
            <a:pPr marL="514350" indent="-514350">
              <a:buFont typeface="+mj-lt"/>
              <a:buAutoNum type="arabicPeriod"/>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Summary of God’s Word</a:t>
            </a:r>
          </a:p>
          <a:p>
            <a:pPr marL="0" indent="0">
              <a:buNone/>
            </a:pP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p:txBody>
      </p:sp>
      <p:sp>
        <p:nvSpPr>
          <p:cNvPr id="5" name="Rectangle 4"/>
          <p:cNvSpPr/>
          <p:nvPr/>
        </p:nvSpPr>
        <p:spPr>
          <a:xfrm>
            <a:off x="816832" y="4221636"/>
            <a:ext cx="10234990" cy="2308324"/>
          </a:xfrm>
          <a:prstGeom prst="rect">
            <a:avLst/>
          </a:prstGeom>
        </p:spPr>
        <p:txBody>
          <a:bodyPr wrap="square">
            <a:spAutoFit/>
          </a:bodyPr>
          <a:lstStyle/>
          <a:p>
            <a:r>
              <a:rPr lang="en-US" sz="2400" dirty="0"/>
              <a:t>Revelation 5:1-4 </a:t>
            </a:r>
            <a:r>
              <a:rPr lang="en-US" sz="2400" dirty="0" smtClean="0"/>
              <a:t>Then </a:t>
            </a:r>
            <a:r>
              <a:rPr lang="en-US" sz="2400" dirty="0"/>
              <a:t>I saw in the right hand of him who was seated on the throne a scroll written within and on the back, sealed with seven seals.  And I saw a mighty angel proclaiming with a loud voice, “Who is worthy to open the scroll and break its seals?”  And no one in heaven or on earth or under the earth was able to open the scroll or to look into it,  and I began to weep loudly because no one was found worthy to open the scroll or to look into it. </a:t>
            </a:r>
          </a:p>
        </p:txBody>
      </p:sp>
    </p:spTree>
    <p:extLst>
      <p:ext uri="{BB962C8B-B14F-4D97-AF65-F5344CB8AC3E}">
        <p14:creationId xmlns:p14="http://schemas.microsoft.com/office/powerpoint/2010/main" val="317650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93964"/>
            <a:ext cx="10131425" cy="1456267"/>
          </a:xfrm>
        </p:spPr>
        <p:txBody>
          <a:bodyPr>
            <a:normAutofit/>
          </a:bodyPr>
          <a:lstStyle/>
          <a:p>
            <a:r>
              <a:rPr lang="en-US" sz="6000" b="1" cap="none" spc="300" dirty="0" smtClean="0">
                <a:ln w="9525" cmpd="sng">
                  <a:solidFill>
                    <a:schemeClr val="accent1"/>
                  </a:solidFill>
                  <a:prstDash val="solid"/>
                </a:ln>
                <a:solidFill>
                  <a:srgbClr val="70AD47">
                    <a:tint val="1000"/>
                  </a:srgbClr>
                </a:solidFill>
                <a:effectLst>
                  <a:glow rad="38100">
                    <a:schemeClr val="accent1">
                      <a:alpha val="40000"/>
                    </a:schemeClr>
                  </a:glow>
                </a:effectLst>
              </a:rPr>
              <a:t>The Revelation</a:t>
            </a:r>
            <a:endParaRPr lang="en-US" sz="6000" b="1" cap="none" spc="30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16832" y="2649145"/>
            <a:ext cx="9459482" cy="3144982"/>
          </a:xfrm>
        </p:spPr>
        <p:txBody>
          <a:bodyPr>
            <a:normAutofit/>
          </a:bodyPr>
          <a:lstStyle/>
          <a:p>
            <a:pPr marL="514350" indent="-514350">
              <a:buFont typeface="+mj-lt"/>
              <a:buAutoNum type="arabicPeriod"/>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Summary of God’s Word</a:t>
            </a:r>
          </a:p>
          <a:p>
            <a:pPr marL="0" indent="0">
              <a:buNone/>
            </a:pP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p:txBody>
      </p:sp>
      <p:sp>
        <p:nvSpPr>
          <p:cNvPr id="4" name="Rectangle 3"/>
          <p:cNvSpPr/>
          <p:nvPr/>
        </p:nvSpPr>
        <p:spPr>
          <a:xfrm>
            <a:off x="1380973" y="4414388"/>
            <a:ext cx="8331200" cy="1200329"/>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2400" i="1" dirty="0"/>
              <a:t>Revelation 5:5</a:t>
            </a:r>
            <a:r>
              <a:rPr lang="en-US" sz="2400" dirty="0"/>
              <a:t> </a:t>
            </a:r>
            <a:r>
              <a:rPr lang="en-US" sz="2400" dirty="0" smtClean="0"/>
              <a:t>And </a:t>
            </a:r>
            <a:r>
              <a:rPr lang="en-US" sz="2400" dirty="0"/>
              <a:t>one of the elders said to me, “Weep no more; behold, the Lion of the tribe of Judah, the Root of David, has conquered, so that he can open the scroll and its seven seals.” </a:t>
            </a:r>
          </a:p>
        </p:txBody>
      </p:sp>
      <p:sp>
        <p:nvSpPr>
          <p:cNvPr id="6" name="Rectangle 5"/>
          <p:cNvSpPr/>
          <p:nvPr/>
        </p:nvSpPr>
        <p:spPr>
          <a:xfrm>
            <a:off x="1284112" y="1818060"/>
            <a:ext cx="9970910" cy="1200329"/>
          </a:xfrm>
          <a:prstGeom prst="rect">
            <a:avLst/>
          </a:prstGeom>
        </p:spPr>
        <p:txBody>
          <a:bodyPr wrap="square">
            <a:spAutoFit/>
          </a:bodyPr>
          <a:lstStyle/>
          <a:p>
            <a:r>
              <a:rPr lang="en-US" sz="2400" dirty="0"/>
              <a:t>Genesis 49:9-10 </a:t>
            </a:r>
            <a:r>
              <a:rPr lang="en-US" sz="2400" dirty="0" smtClean="0"/>
              <a:t>"</a:t>
            </a:r>
            <a:r>
              <a:rPr lang="en-US" sz="2400" dirty="0"/>
              <a:t>Judah is a lion's </a:t>
            </a:r>
            <a:r>
              <a:rPr lang="en-US" sz="2400" dirty="0" smtClean="0"/>
              <a:t>whelp…He </a:t>
            </a:r>
            <a:r>
              <a:rPr lang="en-US" sz="2400" dirty="0"/>
              <a:t>couches, he lies down as a lion, And as a lion, who dares rouse him up?  </a:t>
            </a:r>
            <a:r>
              <a:rPr lang="en-US" sz="2400" dirty="0" smtClean="0"/>
              <a:t>The </a:t>
            </a:r>
            <a:r>
              <a:rPr lang="en-US" sz="2400" dirty="0"/>
              <a:t>scepter shall not depart from </a:t>
            </a:r>
            <a:r>
              <a:rPr lang="en-US" sz="2400" dirty="0" smtClean="0"/>
              <a:t>Judah…Until </a:t>
            </a:r>
            <a:r>
              <a:rPr lang="en-US" sz="2400" dirty="0"/>
              <a:t>Shiloh comes, And </a:t>
            </a:r>
            <a:r>
              <a:rPr lang="en-US" sz="2400" b="1" u="sng" dirty="0"/>
              <a:t>to him shall be the obedience of the peoples</a:t>
            </a:r>
            <a:r>
              <a:rPr lang="en-US" sz="2400" dirty="0"/>
              <a:t>. </a:t>
            </a:r>
          </a:p>
        </p:txBody>
      </p:sp>
      <p:sp>
        <p:nvSpPr>
          <p:cNvPr id="7" name="Rectangle 6"/>
          <p:cNvSpPr/>
          <p:nvPr/>
        </p:nvSpPr>
        <p:spPr>
          <a:xfrm>
            <a:off x="1083733" y="1830738"/>
            <a:ext cx="10024534"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Isaiah 11:1-4 </a:t>
            </a:r>
            <a:r>
              <a:rPr lang="en-US" sz="2400" dirty="0" smtClean="0"/>
              <a:t>Then </a:t>
            </a:r>
            <a:r>
              <a:rPr lang="en-US" sz="2400" dirty="0"/>
              <a:t>a shoot will spring from the stem of Jesse, And a branch from his roots will bear fruit.  The Spirit of the LORD will rest on </a:t>
            </a:r>
            <a:r>
              <a:rPr lang="en-US" sz="2400" dirty="0" smtClean="0"/>
              <a:t>Him…with </a:t>
            </a:r>
            <a:r>
              <a:rPr lang="en-US" sz="2400" dirty="0"/>
              <a:t>righteousness He will judge the poor, And decide with fairness for the </a:t>
            </a:r>
            <a:r>
              <a:rPr lang="en-US" sz="2400" dirty="0" smtClean="0"/>
              <a:t>suffering across the </a:t>
            </a:r>
            <a:r>
              <a:rPr lang="en-US" sz="2400" dirty="0"/>
              <a:t>earth; </a:t>
            </a:r>
            <a:r>
              <a:rPr lang="en-US" sz="2400" dirty="0" smtClean="0"/>
              <a:t>…And </a:t>
            </a:r>
            <a:r>
              <a:rPr lang="en-US" sz="2400" dirty="0"/>
              <a:t>with the breath of His lips He will </a:t>
            </a:r>
            <a:r>
              <a:rPr lang="en-US" sz="2400" dirty="0" smtClean="0"/>
              <a:t>destroy </a:t>
            </a:r>
            <a:r>
              <a:rPr lang="en-US" sz="2400" dirty="0"/>
              <a:t>the wicked. </a:t>
            </a:r>
          </a:p>
        </p:txBody>
      </p:sp>
      <p:sp>
        <p:nvSpPr>
          <p:cNvPr id="8" name="Rectangle 7"/>
          <p:cNvSpPr/>
          <p:nvPr/>
        </p:nvSpPr>
        <p:spPr>
          <a:xfrm>
            <a:off x="1410504" y="2009064"/>
            <a:ext cx="10024534" cy="120032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400" i="1" dirty="0"/>
              <a:t>1 Corinthians 15:55-57 (NASB) </a:t>
            </a:r>
            <a:r>
              <a:rPr lang="en-US" sz="2400" dirty="0"/>
              <a:t> "O </a:t>
            </a:r>
            <a:r>
              <a:rPr lang="en-US" sz="2400" cap="small" dirty="0"/>
              <a:t>DEATH</a:t>
            </a:r>
            <a:r>
              <a:rPr lang="en-US" sz="2400" dirty="0"/>
              <a:t>, </a:t>
            </a:r>
            <a:r>
              <a:rPr lang="en-US" sz="2400" cap="small" dirty="0"/>
              <a:t>WHERE IS YOUR VICTORY</a:t>
            </a:r>
            <a:r>
              <a:rPr lang="en-US" sz="2400" dirty="0"/>
              <a:t>? O </a:t>
            </a:r>
            <a:r>
              <a:rPr lang="en-US" sz="2400" cap="small" dirty="0"/>
              <a:t>DEATH, WHERE IS YOUR STING</a:t>
            </a:r>
            <a:r>
              <a:rPr lang="en-US" sz="2400" dirty="0"/>
              <a:t>?"  </a:t>
            </a:r>
            <a:r>
              <a:rPr lang="en-US" sz="2400" dirty="0" smtClean="0"/>
              <a:t>…thanks </a:t>
            </a:r>
            <a:r>
              <a:rPr lang="en-US" sz="2400" dirty="0"/>
              <a:t>be to God, who gives us the victory through our Lord Jesus Christ. </a:t>
            </a:r>
          </a:p>
        </p:txBody>
      </p:sp>
    </p:spTree>
    <p:extLst>
      <p:ext uri="{BB962C8B-B14F-4D97-AF65-F5344CB8AC3E}">
        <p14:creationId xmlns:p14="http://schemas.microsoft.com/office/powerpoint/2010/main" val="413910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7662929" y="241577"/>
            <a:ext cx="4397665" cy="3294004"/>
          </a:xfrm>
          <a:prstGeom prst="ellipse">
            <a:avLst/>
          </a:prstGeom>
          <a:ln>
            <a:noFill/>
          </a:ln>
          <a:effectLst>
            <a:softEdge rad="317500"/>
          </a:effectLst>
        </p:spPr>
      </p:pic>
      <p:sp>
        <p:nvSpPr>
          <p:cNvPr id="2" name="Title 1"/>
          <p:cNvSpPr>
            <a:spLocks noGrp="1"/>
          </p:cNvSpPr>
          <p:nvPr>
            <p:ph type="title"/>
          </p:nvPr>
        </p:nvSpPr>
        <p:spPr>
          <a:xfrm>
            <a:off x="685801" y="193964"/>
            <a:ext cx="10131425" cy="1456267"/>
          </a:xfrm>
        </p:spPr>
        <p:txBody>
          <a:bodyPr>
            <a:normAutofit/>
          </a:bodyPr>
          <a:lstStyle/>
          <a:p>
            <a:r>
              <a:rPr lang="en-US" sz="6000" b="1" cap="none" spc="300" dirty="0" smtClean="0">
                <a:ln w="9525" cmpd="sng">
                  <a:solidFill>
                    <a:schemeClr val="accent1"/>
                  </a:solidFill>
                  <a:prstDash val="solid"/>
                </a:ln>
                <a:solidFill>
                  <a:srgbClr val="70AD47">
                    <a:tint val="1000"/>
                  </a:srgbClr>
                </a:solidFill>
                <a:effectLst>
                  <a:glow rad="38100">
                    <a:schemeClr val="accent1">
                      <a:alpha val="40000"/>
                    </a:schemeClr>
                  </a:glow>
                </a:effectLst>
              </a:rPr>
              <a:t>The Revelation</a:t>
            </a:r>
            <a:endParaRPr lang="en-US" sz="6000" b="1" cap="none" spc="30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16832" y="2649145"/>
            <a:ext cx="9459482" cy="3144982"/>
          </a:xfrm>
        </p:spPr>
        <p:txBody>
          <a:bodyPr>
            <a:normAutofit/>
          </a:bodyPr>
          <a:lstStyle/>
          <a:p>
            <a:pPr marL="514350" indent="-514350">
              <a:buFont typeface="+mj-lt"/>
              <a:buAutoNum type="arabicPeriod"/>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Summary of God’s Word</a:t>
            </a: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a:p>
            <a:pPr marL="0" indent="0">
              <a:buNone/>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 </a:t>
            </a: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p:txBody>
      </p:sp>
      <p:graphicFrame>
        <p:nvGraphicFramePr>
          <p:cNvPr id="4" name="Diagram 3"/>
          <p:cNvGraphicFramePr/>
          <p:nvPr>
            <p:extLst>
              <p:ext uri="{D42A27DB-BD31-4B8C-83A1-F6EECF244321}">
                <p14:modId xmlns:p14="http://schemas.microsoft.com/office/powerpoint/2010/main" val="2060681539"/>
              </p:ext>
            </p:extLst>
          </p:nvPr>
        </p:nvGraphicFramePr>
        <p:xfrm>
          <a:off x="2141055" y="-22605"/>
          <a:ext cx="12881811" cy="6880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1394899" y="4436018"/>
            <a:ext cx="5211963" cy="1200329"/>
          </a:xfrm>
          <a:prstGeom prst="rect">
            <a:avLst/>
          </a:prstGeom>
        </p:spPr>
        <p:txBody>
          <a:bodyPr wrap="square">
            <a:spAutoFit/>
          </a:bodyPr>
          <a:lstStyle/>
          <a:p>
            <a:r>
              <a:rPr lang="en-US" sz="2400" i="1" dirty="0"/>
              <a:t>Luke 21:24 </a:t>
            </a:r>
            <a:r>
              <a:rPr lang="en-US" sz="2400" dirty="0" smtClean="0"/>
              <a:t>…Jerusalem </a:t>
            </a:r>
            <a:r>
              <a:rPr lang="en-US" sz="2400" dirty="0"/>
              <a:t>will be trampled down by the Gentiles until the period of the Gentiles comes to an end. </a:t>
            </a:r>
          </a:p>
        </p:txBody>
      </p:sp>
      <p:sp>
        <p:nvSpPr>
          <p:cNvPr id="6" name="Rectangle 5"/>
          <p:cNvSpPr/>
          <p:nvPr/>
        </p:nvSpPr>
        <p:spPr>
          <a:xfrm>
            <a:off x="816832" y="4427914"/>
            <a:ext cx="7765129" cy="1200329"/>
          </a:xfrm>
          <a:prstGeom prst="rect">
            <a:avLst/>
          </a:prstGeom>
        </p:spPr>
        <p:txBody>
          <a:bodyPr wrap="square">
            <a:spAutoFit/>
          </a:bodyPr>
          <a:lstStyle/>
          <a:p>
            <a:r>
              <a:rPr lang="en-US" sz="2400" i="1" dirty="0"/>
              <a:t>Revelation 4:1 </a:t>
            </a:r>
            <a:r>
              <a:rPr lang="en-US" sz="2400" dirty="0"/>
              <a:t> Then as I looked, I saw a door standing open in heaven, and the same voice I had heard before spoke to me like a trumpet blast. The voice said, “Come up </a:t>
            </a:r>
            <a:r>
              <a:rPr lang="en-US" sz="2400" dirty="0" smtClean="0"/>
              <a:t>here!” </a:t>
            </a:r>
            <a:endParaRPr lang="en-US" sz="2400" dirty="0"/>
          </a:p>
        </p:txBody>
      </p:sp>
      <p:sp>
        <p:nvSpPr>
          <p:cNvPr id="8" name="Rectangle 7"/>
          <p:cNvSpPr/>
          <p:nvPr/>
        </p:nvSpPr>
        <p:spPr>
          <a:xfrm>
            <a:off x="1001897" y="4812134"/>
            <a:ext cx="7765129" cy="1200329"/>
          </a:xfrm>
          <a:prstGeom prst="rect">
            <a:avLst/>
          </a:prstGeom>
        </p:spPr>
        <p:txBody>
          <a:bodyPr wrap="square">
            <a:spAutoFit/>
          </a:bodyPr>
          <a:lstStyle/>
          <a:p>
            <a:r>
              <a:rPr lang="en-US" sz="2400" dirty="0"/>
              <a:t>1 Thessalonians 4:17 …we who are still alive and are left will be </a:t>
            </a:r>
            <a:r>
              <a:rPr lang="en-US" sz="2400" b="1" u="sng" dirty="0"/>
              <a:t>caught up </a:t>
            </a:r>
            <a:r>
              <a:rPr lang="en-US" sz="2400" dirty="0"/>
              <a:t>together with them in the clouds to meet the Lord in the air. And so we will be with the Lord forever. </a:t>
            </a:r>
            <a:endParaRPr lang="en-US" sz="2400" dirty="0"/>
          </a:p>
        </p:txBody>
      </p:sp>
      <p:sp>
        <p:nvSpPr>
          <p:cNvPr id="9" name="Rectangle 8"/>
          <p:cNvSpPr/>
          <p:nvPr/>
        </p:nvSpPr>
        <p:spPr>
          <a:xfrm>
            <a:off x="332821" y="4442802"/>
            <a:ext cx="873315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i="1" dirty="0"/>
              <a:t>1 Corinthians 15:51-52 </a:t>
            </a:r>
            <a:r>
              <a:rPr lang="en-US" sz="2400" dirty="0"/>
              <a:t> But let me reveal to you a wonderful secret. We will </a:t>
            </a:r>
            <a:r>
              <a:rPr lang="en-US" sz="2400" b="1" u="sng" dirty="0"/>
              <a:t>not all die</a:t>
            </a:r>
            <a:r>
              <a:rPr lang="en-US" sz="2400" dirty="0"/>
              <a:t>, but we will all be transformed!  It will happen in a moment, in the blink of an eye, when the last trumpet is blown. For when the trumpet sounds, those who have died will be raised to live forever. And we who are living will also </a:t>
            </a:r>
            <a:r>
              <a:rPr lang="en-US" sz="2400" b="1" u="sng" dirty="0"/>
              <a:t>be transformed</a:t>
            </a:r>
            <a:r>
              <a:rPr lang="en-US" sz="2400" dirty="0"/>
              <a:t>. </a:t>
            </a:r>
            <a:endParaRPr lang="en-US" sz="2400" dirty="0"/>
          </a:p>
        </p:txBody>
      </p:sp>
    </p:spTree>
    <p:extLst>
      <p:ext uri="{BB962C8B-B14F-4D97-AF65-F5344CB8AC3E}">
        <p14:creationId xmlns:p14="http://schemas.microsoft.com/office/powerpoint/2010/main" val="276435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B4D3B6EB-DF59-4473-A7DB-74F25FE25F70}"/>
                                            </p:graphicEl>
                                          </p:spTgt>
                                        </p:tgtEl>
                                        <p:attrNameLst>
                                          <p:attrName>style.visibility</p:attrName>
                                        </p:attrNameLst>
                                      </p:cBhvr>
                                      <p:to>
                                        <p:strVal val="visible"/>
                                      </p:to>
                                    </p:set>
                                    <p:animEffect transition="in" filter="fade">
                                      <p:cBhvr>
                                        <p:cTn id="7" dur="500"/>
                                        <p:tgtEl>
                                          <p:spTgt spid="4">
                                            <p:graphicEl>
                                              <a:dgm id="{B4D3B6EB-DF59-4473-A7DB-74F25FE25F7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37952C58-F24B-4206-BC12-3E5478ACAE3B}"/>
                                            </p:graphicEl>
                                          </p:spTgt>
                                        </p:tgtEl>
                                        <p:attrNameLst>
                                          <p:attrName>style.visibility</p:attrName>
                                        </p:attrNameLst>
                                      </p:cBhvr>
                                      <p:to>
                                        <p:strVal val="visible"/>
                                      </p:to>
                                    </p:set>
                                    <p:animEffect transition="in" filter="fade">
                                      <p:cBhvr>
                                        <p:cTn id="10" dur="500"/>
                                        <p:tgtEl>
                                          <p:spTgt spid="4">
                                            <p:graphicEl>
                                              <a:dgm id="{37952C58-F24B-4206-BC12-3E5478ACAE3B}"/>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43078895-F2A4-4C63-AA4D-AAE4EC646E76}"/>
                                            </p:graphicEl>
                                          </p:spTgt>
                                        </p:tgtEl>
                                        <p:attrNameLst>
                                          <p:attrName>style.visibility</p:attrName>
                                        </p:attrNameLst>
                                      </p:cBhvr>
                                      <p:to>
                                        <p:strVal val="visible"/>
                                      </p:to>
                                    </p:set>
                                    <p:animEffect transition="in" filter="fade">
                                      <p:cBhvr>
                                        <p:cTn id="22" dur="500"/>
                                        <p:tgtEl>
                                          <p:spTgt spid="4">
                                            <p:graphicEl>
                                              <a:dgm id="{43078895-F2A4-4C63-AA4D-AAE4EC646E76}"/>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graphicEl>
                                              <a:dgm id="{9EFE0609-0D98-40F1-9D76-08935DCBFD0A}"/>
                                            </p:graphicEl>
                                          </p:spTgt>
                                        </p:tgtEl>
                                        <p:attrNameLst>
                                          <p:attrName>style.visibility</p:attrName>
                                        </p:attrNameLst>
                                      </p:cBhvr>
                                      <p:to>
                                        <p:strVal val="visible"/>
                                      </p:to>
                                    </p:set>
                                    <p:animEffect transition="in" filter="fade">
                                      <p:cBhvr>
                                        <p:cTn id="25" dur="500"/>
                                        <p:tgtEl>
                                          <p:spTgt spid="4">
                                            <p:graphicEl>
                                              <a:dgm id="{9EFE0609-0D98-40F1-9D76-08935DCBFD0A}"/>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72314208-8040-4DEC-B430-46CA0866F55C}"/>
                                            </p:graphicEl>
                                          </p:spTgt>
                                        </p:tgtEl>
                                        <p:attrNameLst>
                                          <p:attrName>style.visibility</p:attrName>
                                        </p:attrNameLst>
                                      </p:cBhvr>
                                      <p:to>
                                        <p:strVal val="visible"/>
                                      </p:to>
                                    </p:set>
                                    <p:animEffect transition="in" filter="fade">
                                      <p:cBhvr>
                                        <p:cTn id="28" dur="500"/>
                                        <p:tgtEl>
                                          <p:spTgt spid="4">
                                            <p:graphicEl>
                                              <a:dgm id="{72314208-8040-4DEC-B430-46CA0866F55C}"/>
                                            </p:graphic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p:bldP spid="6" grpId="0"/>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62929" y="241577"/>
            <a:ext cx="4397665" cy="3294004"/>
          </a:xfrm>
          <a:prstGeom prst="ellipse">
            <a:avLst/>
          </a:prstGeom>
          <a:ln>
            <a:noFill/>
          </a:ln>
          <a:effectLst>
            <a:softEdge rad="317500"/>
          </a:effectLst>
        </p:spPr>
      </p:pic>
      <p:sp>
        <p:nvSpPr>
          <p:cNvPr id="2" name="Title 1"/>
          <p:cNvSpPr>
            <a:spLocks noGrp="1"/>
          </p:cNvSpPr>
          <p:nvPr>
            <p:ph type="title"/>
          </p:nvPr>
        </p:nvSpPr>
        <p:spPr>
          <a:xfrm>
            <a:off x="685801" y="193964"/>
            <a:ext cx="10131425" cy="1456267"/>
          </a:xfrm>
        </p:spPr>
        <p:txBody>
          <a:bodyPr>
            <a:normAutofit/>
          </a:bodyPr>
          <a:lstStyle/>
          <a:p>
            <a:r>
              <a:rPr lang="en-US" sz="6000" b="1" cap="none" spc="300" dirty="0" smtClean="0">
                <a:ln w="9525" cmpd="sng">
                  <a:solidFill>
                    <a:schemeClr val="accent1"/>
                  </a:solidFill>
                  <a:prstDash val="solid"/>
                </a:ln>
                <a:solidFill>
                  <a:srgbClr val="70AD47">
                    <a:tint val="1000"/>
                  </a:srgbClr>
                </a:solidFill>
                <a:effectLst>
                  <a:glow rad="38100">
                    <a:schemeClr val="accent1">
                      <a:alpha val="40000"/>
                    </a:schemeClr>
                  </a:glow>
                </a:effectLst>
              </a:rPr>
              <a:t>The Revelation</a:t>
            </a:r>
            <a:endParaRPr lang="en-US" sz="6000" b="1" cap="none" spc="30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16832" y="2649145"/>
            <a:ext cx="9459482" cy="3144982"/>
          </a:xfrm>
        </p:spPr>
        <p:txBody>
          <a:bodyPr>
            <a:normAutofit/>
          </a:bodyPr>
          <a:lstStyle/>
          <a:p>
            <a:pPr marL="514350" indent="-514350">
              <a:buFont typeface="+mj-lt"/>
              <a:buAutoNum type="arabicPeriod"/>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Summary of God’s Word</a:t>
            </a: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a:p>
            <a:pPr marL="0" indent="0">
              <a:buNone/>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 </a:t>
            </a: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p:txBody>
      </p:sp>
      <p:graphicFrame>
        <p:nvGraphicFramePr>
          <p:cNvPr id="4" name="Diagram 3"/>
          <p:cNvGraphicFramePr/>
          <p:nvPr>
            <p:extLst>
              <p:ext uri="{D42A27DB-BD31-4B8C-83A1-F6EECF244321}">
                <p14:modId xmlns:p14="http://schemas.microsoft.com/office/powerpoint/2010/main" val="1136155881"/>
              </p:ext>
            </p:extLst>
          </p:nvPr>
        </p:nvGraphicFramePr>
        <p:xfrm>
          <a:off x="2141055" y="-22605"/>
          <a:ext cx="12881811" cy="6880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10"/>
          <p:cNvSpPr/>
          <p:nvPr/>
        </p:nvSpPr>
        <p:spPr>
          <a:xfrm>
            <a:off x="447705" y="4312005"/>
            <a:ext cx="11194798" cy="2308324"/>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400" i="1" dirty="0"/>
              <a:t>1 </a:t>
            </a:r>
            <a:r>
              <a:rPr lang="en-US" sz="2400" i="1" dirty="0" smtClean="0"/>
              <a:t>Cor. </a:t>
            </a:r>
            <a:r>
              <a:rPr lang="en-US" sz="2400" i="1" dirty="0"/>
              <a:t>3:11-15</a:t>
            </a:r>
            <a:r>
              <a:rPr lang="en-US" sz="2400" dirty="0"/>
              <a:t> </a:t>
            </a:r>
            <a:r>
              <a:rPr lang="en-US" sz="2400" dirty="0" smtClean="0"/>
              <a:t>For </a:t>
            </a:r>
            <a:r>
              <a:rPr lang="en-US" sz="2400" dirty="0"/>
              <a:t>no one can lay any foundation other than the one already laid, which is Jesus Christ.  If any man builds on this foundation using gold, silver, costly stones, wood, hay or straw,  his work will be shown for what it is, because </a:t>
            </a:r>
            <a:r>
              <a:rPr lang="en-US" sz="2400" b="1" u="sng" dirty="0"/>
              <a:t>the Day</a:t>
            </a:r>
            <a:r>
              <a:rPr lang="en-US" sz="2400" b="1" dirty="0"/>
              <a:t> </a:t>
            </a:r>
            <a:r>
              <a:rPr lang="en-US" sz="2400" dirty="0"/>
              <a:t>will bring it to light. It will be revealed with fire, and the fire will test the quality of each man's work.  If what he has built survives, he will receive his </a:t>
            </a:r>
            <a:r>
              <a:rPr lang="en-US" sz="2400" b="1" u="sng" dirty="0"/>
              <a:t>reward</a:t>
            </a:r>
            <a:r>
              <a:rPr lang="en-US" sz="2400" dirty="0"/>
              <a:t>.  If it is burned up, he will </a:t>
            </a:r>
            <a:r>
              <a:rPr lang="en-US" sz="2400" b="1" u="sng" dirty="0"/>
              <a:t>suffer loss</a:t>
            </a:r>
            <a:r>
              <a:rPr lang="en-US" sz="2400" dirty="0"/>
              <a:t>; he himself </a:t>
            </a:r>
            <a:r>
              <a:rPr lang="en-US" sz="2400" b="1" u="sng" dirty="0"/>
              <a:t>will be saved</a:t>
            </a:r>
            <a:r>
              <a:rPr lang="en-US" sz="2400" dirty="0"/>
              <a:t>, but only as one escaping through the flames. </a:t>
            </a:r>
          </a:p>
        </p:txBody>
      </p:sp>
      <p:graphicFrame>
        <p:nvGraphicFramePr>
          <p:cNvPr id="10" name="Diagram 9"/>
          <p:cNvGraphicFramePr/>
          <p:nvPr>
            <p:extLst>
              <p:ext uri="{D42A27DB-BD31-4B8C-83A1-F6EECF244321}">
                <p14:modId xmlns:p14="http://schemas.microsoft.com/office/powerpoint/2010/main" val="2408637992"/>
              </p:ext>
            </p:extLst>
          </p:nvPr>
        </p:nvGraphicFramePr>
        <p:xfrm>
          <a:off x="261074" y="4434167"/>
          <a:ext cx="8128000" cy="206399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10584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93964"/>
            <a:ext cx="10131425" cy="1456267"/>
          </a:xfrm>
        </p:spPr>
        <p:txBody>
          <a:bodyPr>
            <a:normAutofit/>
          </a:bodyPr>
          <a:lstStyle/>
          <a:p>
            <a:r>
              <a:rPr lang="en-US" sz="6000" b="1" cap="none" spc="300" dirty="0" smtClean="0">
                <a:ln w="9525" cmpd="sng">
                  <a:solidFill>
                    <a:schemeClr val="accent1"/>
                  </a:solidFill>
                  <a:prstDash val="solid"/>
                </a:ln>
                <a:solidFill>
                  <a:srgbClr val="70AD47">
                    <a:tint val="1000"/>
                  </a:srgbClr>
                </a:solidFill>
                <a:effectLst>
                  <a:glow rad="38100">
                    <a:schemeClr val="accent1">
                      <a:alpha val="40000"/>
                    </a:schemeClr>
                  </a:glow>
                </a:effectLst>
              </a:rPr>
              <a:t>The Revelation</a:t>
            </a:r>
            <a:endParaRPr lang="en-US" sz="6000" b="1" cap="none" spc="30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16832" y="2649145"/>
            <a:ext cx="9459482" cy="3144982"/>
          </a:xfrm>
        </p:spPr>
        <p:txBody>
          <a:bodyPr>
            <a:normAutofit/>
          </a:bodyPr>
          <a:lstStyle/>
          <a:p>
            <a:pPr marL="514350" indent="-514350">
              <a:buFont typeface="+mj-lt"/>
              <a:buAutoNum type="arabicPeriod"/>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Summary of God’s Word</a:t>
            </a: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a:p>
            <a:pPr marL="0" indent="0">
              <a:buNone/>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 </a:t>
            </a: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p:txBody>
      </p:sp>
      <p:graphicFrame>
        <p:nvGraphicFramePr>
          <p:cNvPr id="4" name="Diagram 3"/>
          <p:cNvGraphicFramePr/>
          <p:nvPr>
            <p:extLst/>
          </p:nvPr>
        </p:nvGraphicFramePr>
        <p:xfrm>
          <a:off x="2141055" y="-22605"/>
          <a:ext cx="12881811" cy="6880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332821" y="4565912"/>
            <a:ext cx="8733150" cy="18158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800" i="1" dirty="0" smtClean="0"/>
              <a:t>Rom. 11:25-26</a:t>
            </a:r>
            <a:r>
              <a:rPr lang="en-US" sz="2800" dirty="0" smtClean="0"/>
              <a:t> …Israel </a:t>
            </a:r>
            <a:r>
              <a:rPr lang="en-US" sz="2800" dirty="0"/>
              <a:t>has experienced a hardening in part until the full number of the Gentiles has come in.  And so all Israel will be saved, as it is written: "The deliverer will come from Zion; he will turn godlessness away from Jacob. </a:t>
            </a:r>
          </a:p>
        </p:txBody>
      </p:sp>
    </p:spTree>
    <p:extLst>
      <p:ext uri="{BB962C8B-B14F-4D97-AF65-F5344CB8AC3E}">
        <p14:creationId xmlns:p14="http://schemas.microsoft.com/office/powerpoint/2010/main" val="230204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t="8125" b="14298"/>
          <a:stretch/>
        </p:blipFill>
        <p:spPr>
          <a:xfrm>
            <a:off x="7514873" y="4465860"/>
            <a:ext cx="3013231" cy="2327181"/>
          </a:xfrm>
          <a:prstGeom prst="ellipse">
            <a:avLst/>
          </a:prstGeom>
          <a:ln>
            <a:noFill/>
          </a:ln>
          <a:effectLst>
            <a:softEdge rad="112500"/>
          </a:effectLst>
        </p:spPr>
      </p:pic>
      <p:sp>
        <p:nvSpPr>
          <p:cNvPr id="2" name="Title 1"/>
          <p:cNvSpPr>
            <a:spLocks noGrp="1"/>
          </p:cNvSpPr>
          <p:nvPr>
            <p:ph type="title"/>
          </p:nvPr>
        </p:nvSpPr>
        <p:spPr>
          <a:xfrm>
            <a:off x="685801" y="193964"/>
            <a:ext cx="10131425" cy="1456267"/>
          </a:xfrm>
        </p:spPr>
        <p:txBody>
          <a:bodyPr>
            <a:normAutofit/>
          </a:bodyPr>
          <a:lstStyle/>
          <a:p>
            <a:r>
              <a:rPr lang="en-US" sz="6000" b="1" cap="none" spc="300" dirty="0" smtClean="0">
                <a:ln w="9525" cmpd="sng">
                  <a:solidFill>
                    <a:schemeClr val="accent1"/>
                  </a:solidFill>
                  <a:prstDash val="solid"/>
                </a:ln>
                <a:solidFill>
                  <a:srgbClr val="70AD47">
                    <a:tint val="1000"/>
                  </a:srgbClr>
                </a:solidFill>
                <a:effectLst>
                  <a:glow rad="38100">
                    <a:schemeClr val="accent1">
                      <a:alpha val="40000"/>
                    </a:schemeClr>
                  </a:glow>
                </a:effectLst>
              </a:rPr>
              <a:t>The Revelation</a:t>
            </a:r>
            <a:endParaRPr lang="en-US" sz="6000" b="1" cap="none" spc="30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16832" y="2649145"/>
            <a:ext cx="9459482" cy="3144982"/>
          </a:xfrm>
        </p:spPr>
        <p:txBody>
          <a:bodyPr>
            <a:normAutofit/>
          </a:bodyPr>
          <a:lstStyle/>
          <a:p>
            <a:pPr marL="514350" indent="-514350">
              <a:buFont typeface="+mj-lt"/>
              <a:buAutoNum type="arabicPeriod"/>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Summary of God’s Word</a:t>
            </a:r>
            <a:endPar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endParaRPr>
          </a:p>
          <a:p>
            <a:pPr marL="514350" indent="-514350">
              <a:buFont typeface="+mj-lt"/>
              <a:buAutoNum type="arabicPeriod"/>
            </a:pP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Summary of </a:t>
            </a:r>
            <a:r>
              <a:rPr lang="en-US" sz="3200" b="1" dirty="0" smtClean="0">
                <a:ln w="22225">
                  <a:solidFill>
                    <a:schemeClr val="accent2"/>
                  </a:solidFill>
                  <a:prstDash val="solid"/>
                </a:ln>
                <a:solidFill>
                  <a:schemeClr val="accent2">
                    <a:lumMod val="40000"/>
                    <a:lumOff val="60000"/>
                  </a:schemeClr>
                </a:solidFill>
                <a:latin typeface="Daniel" panose="020B0500000000000000" pitchFamily="34" charset="0"/>
              </a:rPr>
              <a:t>human civilization</a:t>
            </a:r>
          </a:p>
        </p:txBody>
      </p:sp>
      <p:graphicFrame>
        <p:nvGraphicFramePr>
          <p:cNvPr id="4" name="Diagram 3"/>
          <p:cNvGraphicFramePr/>
          <p:nvPr>
            <p:extLst>
              <p:ext uri="{D42A27DB-BD31-4B8C-83A1-F6EECF244321}">
                <p14:modId xmlns:p14="http://schemas.microsoft.com/office/powerpoint/2010/main" val="4117318971"/>
              </p:ext>
            </p:extLst>
          </p:nvPr>
        </p:nvGraphicFramePr>
        <p:xfrm>
          <a:off x="2089539" y="193964"/>
          <a:ext cx="12881811" cy="6880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5"/>
          <p:cNvSpPr/>
          <p:nvPr/>
        </p:nvSpPr>
        <p:spPr>
          <a:xfrm>
            <a:off x="2004271" y="5167785"/>
            <a:ext cx="5258812"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What is it worth?</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70466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1_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3.xml><?xml version="1.0" encoding="utf-8"?>
<a:theme xmlns:a="http://schemas.openxmlformats.org/drawingml/2006/main" name="2_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4.xml><?xml version="1.0" encoding="utf-8"?>
<a:theme xmlns:a="http://schemas.openxmlformats.org/drawingml/2006/main" name="3_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docProps/app.xml><?xml version="1.0" encoding="utf-8"?>
<Properties xmlns="http://schemas.openxmlformats.org/officeDocument/2006/extended-properties" xmlns:vt="http://schemas.openxmlformats.org/officeDocument/2006/docPropsVTypes">
  <Template>TM03457452[[fn=Celestial]]</Template>
  <TotalTime>1120</TotalTime>
  <Words>1877</Words>
  <Application>Microsoft Office PowerPoint</Application>
  <PresentationFormat>Widescreen</PresentationFormat>
  <Paragraphs>204</Paragraphs>
  <Slides>16</Slides>
  <Notes>16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16</vt:i4>
      </vt:variant>
    </vt:vector>
  </HeadingPairs>
  <TitlesOfParts>
    <vt:vector size="25" baseType="lpstr">
      <vt:lpstr>Arial</vt:lpstr>
      <vt:lpstr>Calibri</vt:lpstr>
      <vt:lpstr>Calibri Light</vt:lpstr>
      <vt:lpstr>Daniel</vt:lpstr>
      <vt:lpstr>Wingdings</vt:lpstr>
      <vt:lpstr>Celestial</vt:lpstr>
      <vt:lpstr>1_Celestial</vt:lpstr>
      <vt:lpstr>2_Celestial</vt:lpstr>
      <vt:lpstr>3_Celestial</vt:lpstr>
      <vt:lpstr>What Is It Worth? </vt:lpstr>
      <vt:lpstr>The Most  Vital Question</vt:lpstr>
      <vt:lpstr>The Revelation</vt:lpstr>
      <vt:lpstr>The Revelation</vt:lpstr>
      <vt:lpstr>The Revelation</vt:lpstr>
      <vt:lpstr>The Revelation</vt:lpstr>
      <vt:lpstr>The Revelation</vt:lpstr>
      <vt:lpstr>The Revelation</vt:lpstr>
      <vt:lpstr>The Revelation</vt:lpstr>
      <vt:lpstr>“I Don’t Like Evaluations!”</vt:lpstr>
      <vt:lpstr>Real Worth</vt:lpstr>
      <vt:lpstr>Real Worth</vt:lpstr>
      <vt:lpstr>Real Worth</vt:lpstr>
      <vt:lpstr>Real Worth</vt:lpstr>
      <vt:lpstr>Real Worth</vt:lpstr>
      <vt:lpstr>Real Worth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You Worth?  Or: How to Determine Value</dc:title>
  <dc:creator>Keith McCallum</dc:creator>
  <cp:lastModifiedBy>Keith McCallum</cp:lastModifiedBy>
  <cp:revision>50</cp:revision>
  <dcterms:created xsi:type="dcterms:W3CDTF">2016-02-20T04:16:57Z</dcterms:created>
  <dcterms:modified xsi:type="dcterms:W3CDTF">2016-02-20T23:07:38Z</dcterms:modified>
</cp:coreProperties>
</file>