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3.xml" ContentType="application/vnd.openxmlformats-officedocument.themeOverride+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heme/themeOverride4.xml" ContentType="application/vnd.openxmlformats-officedocument.themeOverride+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5.xml" ContentType="application/vnd.openxmlformats-officedocument.presentationml.notesSlide+xml"/>
  <Override PartName="/ppt/theme/themeOverride5.xml" ContentType="application/vnd.openxmlformats-officedocument.themeOverride+xml"/>
  <Override PartName="/ppt/notesSlides/notesSlide1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heme/themeOverride6.xml" ContentType="application/vnd.openxmlformats-officedocument.themeOverride+xml"/>
  <Override PartName="/ppt/notesSlides/notesSlide1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heme/themeOverride7.xml" ContentType="application/vnd.openxmlformats-officedocument.themeOverride+xml"/>
  <Override PartName="/ppt/notesSlides/notesSlide1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heme/themeOverride8.xml" ContentType="application/vnd.openxmlformats-officedocument.themeOverride+xml"/>
  <Override PartName="/ppt/notesSlides/notesSlide1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05" r:id="rId2"/>
    <p:sldMasterId id="2147483723" r:id="rId3"/>
  </p:sldMasterIdLst>
  <p:notesMasterIdLst>
    <p:notesMasterId r:id="rId25"/>
  </p:notesMasterIdLst>
  <p:sldIdLst>
    <p:sldId id="256" r:id="rId4"/>
    <p:sldId id="258" r:id="rId5"/>
    <p:sldId id="260" r:id="rId6"/>
    <p:sldId id="261" r:id="rId7"/>
    <p:sldId id="278" r:id="rId8"/>
    <p:sldId id="259"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7" autoAdjust="0"/>
    <p:restoredTop sz="76113" autoAdjust="0"/>
  </p:normalViewPr>
  <p:slideViewPr>
    <p:cSldViewPr snapToGrid="0">
      <p:cViewPr varScale="1">
        <p:scale>
          <a:sx n="48" d="100"/>
          <a:sy n="48" d="100"/>
        </p:scale>
        <p:origin x="2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iagrams/_rels/data20.xml.rels><?xml version="1.0" encoding="UTF-8" standalone="yes"?>
<Relationships xmlns="http://schemas.openxmlformats.org/package/2006/relationships"><Relationship Id="rId1" Type="http://schemas.openxmlformats.org/officeDocument/2006/relationships/image" Target="../media/image10.png"/></Relationships>
</file>

<file path=ppt/diagrams/_rels/data24.xml.rels><?xml version="1.0" encoding="UTF-8" standalone="yes"?>
<Relationships xmlns="http://schemas.openxmlformats.org/package/2006/relationships"><Relationship Id="rId1" Type="http://schemas.openxmlformats.org/officeDocument/2006/relationships/image" Target="../media/image11.png"/></Relationships>
</file>

<file path=ppt/diagrams/_rels/data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ata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20.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24.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accent1_2" csCatId="accent1" phldr="1"/>
      <dgm:spPr/>
      <dgm:t>
        <a:bodyPr/>
        <a:lstStyle/>
        <a:p>
          <a:endParaRPr lang="en-US"/>
        </a:p>
      </dgm:t>
    </dgm:pt>
    <dgm:pt modelId="{6A49AAC4-974D-4F33-908B-5C65436B5C1D}">
      <dgm:prSet phldrT="[Text]"/>
      <dgm:spPr/>
      <dgm:t>
        <a:bodyPr/>
        <a:lstStyle/>
        <a:p>
          <a:r>
            <a:rPr lang="en-US" dirty="0"/>
            <a:t>Israel regathered in Israel</a:t>
          </a:r>
          <a:endParaRPr lang="en-US" dirty="0"/>
        </a:p>
      </dgm:t>
    </dgm:pt>
    <dgm:pt modelId="{FA3A3422-BCEF-4659-A2AC-A52FEC4D6295}" type="parTrans" cxnId="{D77A8972-CE3F-4BD5-9671-0EA4B8B74B5F}">
      <dgm:prSet/>
      <dgm:spPr/>
      <dgm:t>
        <a:bodyPr/>
        <a:lstStyle/>
        <a:p>
          <a:endParaRPr lang="en-US"/>
        </a:p>
      </dgm:t>
    </dgm:pt>
    <dgm:pt modelId="{7436F57F-6B73-48FE-9346-F2D93E5E7441}" type="sibTrans" cxnId="{D77A8972-CE3F-4BD5-9671-0EA4B8B74B5F}">
      <dgm:prSet/>
      <dgm:spPr/>
      <dgm:t>
        <a:bodyPr/>
        <a:lstStyle/>
        <a:p>
          <a:endParaRPr lang="en-US"/>
        </a:p>
      </dgm:t>
    </dgm:pt>
    <dgm:pt modelId="{DAB95BD9-39F1-45CE-873C-1311C4AAFD81}">
      <dgm:prSet phldrT="[Text]"/>
      <dgm:spPr/>
      <dgm:t>
        <a:bodyPr/>
        <a:lstStyle/>
        <a:p>
          <a:r>
            <a:rPr lang="en-US" dirty="0"/>
            <a:t>God’s “Restraint” is removed</a:t>
          </a:r>
        </a:p>
      </dgm:t>
    </dgm:pt>
    <dgm:pt modelId="{2C099D2F-0E24-4F83-BF81-78ADB9F91750}" type="parTrans" cxnId="{1238E17A-9DE7-40B9-AA1D-40F9C1822F20}">
      <dgm:prSet/>
      <dgm:spPr/>
      <dgm:t>
        <a:bodyPr/>
        <a:lstStyle/>
        <a:p>
          <a:endParaRPr lang="en-US"/>
        </a:p>
      </dgm:t>
    </dgm:pt>
    <dgm:pt modelId="{B3AB8FB5-DCD8-4ACE-B1F1-82EFE297BD62}" type="sibTrans" cxnId="{1238E17A-9DE7-40B9-AA1D-40F9C1822F20}">
      <dgm:prSet/>
      <dgm:spPr/>
      <dgm:t>
        <a:bodyPr/>
        <a:lstStyle/>
        <a:p>
          <a:endParaRPr lang="en-US"/>
        </a:p>
      </dgm:t>
    </dgm:pt>
    <dgm:pt modelId="{E26D16F4-3881-4605-92B4-AC43D11EC336}">
      <dgm:prSet phldrT="[Text]"/>
      <dgm:spPr/>
      <dgm:t>
        <a:bodyPr/>
        <a:lstStyle/>
        <a:p>
          <a:r>
            <a:rPr lang="en-US" dirty="0"/>
            <a:t>Israel flourishes, enemies decay</a:t>
          </a:r>
          <a:endParaRPr lang="en-US" dirty="0"/>
        </a:p>
      </dgm:t>
    </dgm:pt>
    <dgm:pt modelId="{20C3801F-231E-4EA2-A714-14518D56D40D}" type="parTrans" cxnId="{FAC38448-AC42-4852-98C3-8B5F366A36B5}">
      <dgm:prSet/>
      <dgm:spPr/>
      <dgm:t>
        <a:bodyPr/>
        <a:lstStyle/>
        <a:p>
          <a:endParaRPr lang="en-US"/>
        </a:p>
      </dgm:t>
    </dgm:pt>
    <dgm:pt modelId="{3A597A23-B7BE-4DE3-AA6A-1915F87F0F30}" type="sibTrans" cxnId="{FAC38448-AC42-4852-98C3-8B5F366A36B5}">
      <dgm:prSet/>
      <dgm:spPr/>
      <dgm:t>
        <a:bodyPr/>
        <a:lstStyle/>
        <a:p>
          <a:endParaRPr lang="en-US"/>
        </a:p>
      </dgm:t>
    </dgm:pt>
    <dgm:pt modelId="{89F12BB4-A98B-4CDA-A374-8E11862CE467}">
      <dgm:prSet phldrT="[Text]"/>
      <dgm:spPr/>
      <dgm:t>
        <a:bodyPr/>
        <a:lstStyle/>
        <a:p>
          <a:r>
            <a:rPr lang="en-US" dirty="0"/>
            <a:t>Great “church” denial of JC</a:t>
          </a:r>
        </a:p>
      </dgm:t>
    </dgm:pt>
    <dgm:pt modelId="{7DB1F903-1C89-46F9-AFCA-F4A6E59FE5BC}" type="parTrans" cxnId="{139CC87E-CEB6-4B6C-8303-A0C6552CF978}">
      <dgm:prSet/>
      <dgm:spPr/>
      <dgm:t>
        <a:bodyPr/>
        <a:lstStyle/>
        <a:p>
          <a:endParaRPr lang="en-US"/>
        </a:p>
      </dgm:t>
    </dgm:pt>
    <dgm:pt modelId="{DEA0A8FC-3320-453D-85E6-47FDB9D23F47}" type="sibTrans" cxnId="{139CC87E-CEB6-4B6C-8303-A0C6552CF978}">
      <dgm:prSet/>
      <dgm:spPr/>
      <dgm:t>
        <a:bodyPr/>
        <a:lstStyle/>
        <a:p>
          <a:endParaRPr lang="en-US"/>
        </a:p>
      </dgm:t>
    </dgm:pt>
    <dgm:pt modelId="{774D14B5-E6E5-4FA4-9547-EBBEE6931FF8}">
      <dgm:prSet phldrT="[Text]"/>
      <dgm:spPr/>
      <dgm:t>
        <a:bodyPr/>
        <a:lstStyle/>
        <a:p>
          <a:r>
            <a:rPr lang="en-US" dirty="0"/>
            <a:t>End of the “Church Age”</a:t>
          </a:r>
          <a:endParaRPr lang="en-US" dirty="0"/>
        </a:p>
      </dgm:t>
    </dgm:pt>
    <dgm:pt modelId="{1DB3DCBF-E001-4BA9-9991-9C8B0F2FF397}" type="parTrans" cxnId="{CD7D23C4-E6C0-4BF3-BD19-9F9460955388}">
      <dgm:prSet/>
      <dgm:spPr/>
      <dgm:t>
        <a:bodyPr/>
        <a:lstStyle/>
        <a:p>
          <a:endParaRPr lang="en-US"/>
        </a:p>
      </dgm:t>
    </dgm:pt>
    <dgm:pt modelId="{E9250773-3C9B-457C-9FB6-AD4C94CEFEA5}" type="sibTrans" cxnId="{CD7D23C4-E6C0-4BF3-BD19-9F9460955388}">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9B17609E-2577-4EA7-8E92-ACBBC974C1F7}" type="pres">
      <dgm:prSet presAssocID="{6A49AAC4-974D-4F33-908B-5C65436B5C1D}" presName="Name5" presStyleLbl="vennNode1" presStyleIdx="0" presStyleCnt="5">
        <dgm:presLayoutVars>
          <dgm:bulletEnabled val="1"/>
        </dgm:presLayoutVars>
      </dgm:prSet>
      <dgm:spPr/>
    </dgm:pt>
    <dgm:pt modelId="{EEEE5BAA-3EC7-4DF6-A744-CD3BB359023A}" type="pres">
      <dgm:prSet presAssocID="{7436F57F-6B73-48FE-9346-F2D93E5E7441}" presName="space" presStyleCnt="0"/>
      <dgm:spPr/>
    </dgm:pt>
    <dgm:pt modelId="{B6A2A7AB-2AB8-4918-B4C2-9701D39E3B4F}" type="pres">
      <dgm:prSet presAssocID="{E26D16F4-3881-4605-92B4-AC43D11EC336}" presName="Name5" presStyleLbl="vennNode1" presStyleIdx="1" presStyleCnt="5">
        <dgm:presLayoutVars>
          <dgm:bulletEnabled val="1"/>
        </dgm:presLayoutVars>
      </dgm:prSet>
      <dgm:spPr/>
    </dgm:pt>
    <dgm:pt modelId="{B587B210-A221-4CCC-AC99-2ED27CB22D37}" type="pres">
      <dgm:prSet presAssocID="{3A597A23-B7BE-4DE3-AA6A-1915F87F0F30}" presName="space" presStyleCnt="0"/>
      <dgm:spPr/>
    </dgm:pt>
    <dgm:pt modelId="{954BEAC8-47E5-41B8-9F76-A3A2CDCEC7DD}" type="pres">
      <dgm:prSet presAssocID="{89F12BB4-A98B-4CDA-A374-8E11862CE467}" presName="Name5" presStyleLbl="vennNode1" presStyleIdx="2" presStyleCnt="5">
        <dgm:presLayoutVars>
          <dgm:bulletEnabled val="1"/>
        </dgm:presLayoutVars>
      </dgm:prSet>
      <dgm:spPr/>
    </dgm:pt>
    <dgm:pt modelId="{6B14AA62-1D20-4A90-AEF4-0EE7ABF7B314}" type="pres">
      <dgm:prSet presAssocID="{DEA0A8FC-3320-453D-85E6-47FDB9D23F47}" presName="space" presStyleCnt="0"/>
      <dgm:spPr/>
    </dgm:pt>
    <dgm:pt modelId="{0CE6E621-9CAB-414E-A36B-C54036B0506A}" type="pres">
      <dgm:prSet presAssocID="{774D14B5-E6E5-4FA4-9547-EBBEE6931FF8}" presName="Name5" presStyleLbl="vennNode1" presStyleIdx="3" presStyleCnt="5">
        <dgm:presLayoutVars>
          <dgm:bulletEnabled val="1"/>
        </dgm:presLayoutVars>
      </dgm:prSet>
      <dgm:spPr/>
    </dgm:pt>
    <dgm:pt modelId="{DFDD3835-057F-472F-9ABF-25B771E4DE7B}" type="pres">
      <dgm:prSet presAssocID="{E9250773-3C9B-457C-9FB6-AD4C94CEFEA5}" presName="space" presStyleCnt="0"/>
      <dgm:spPr/>
    </dgm:pt>
    <dgm:pt modelId="{21F56A65-7AB9-418D-A195-40D3F27FD2FA}" type="pres">
      <dgm:prSet presAssocID="{DAB95BD9-39F1-45CE-873C-1311C4AAFD81}" presName="Name5" presStyleLbl="vennNode1" presStyleIdx="4" presStyleCnt="5">
        <dgm:presLayoutVars>
          <dgm:bulletEnabled val="1"/>
        </dgm:presLayoutVars>
      </dgm:prSet>
      <dgm:spPr/>
    </dgm:pt>
  </dgm:ptLst>
  <dgm:cxnLst>
    <dgm:cxn modelId="{3318FFBC-3842-442C-8D2E-8D6F0CDA0654}" type="presOf" srcId="{89F12BB4-A98B-4CDA-A374-8E11862CE467}" destId="{954BEAC8-47E5-41B8-9F76-A3A2CDCEC7DD}" srcOrd="0" destOrd="0" presId="urn:microsoft.com/office/officeart/2005/8/layout/venn3"/>
    <dgm:cxn modelId="{6190251D-4E3E-4257-A8F5-D5FF5CA99B4B}" type="presOf" srcId="{DAB95BD9-39F1-45CE-873C-1311C4AAFD81}" destId="{21F56A65-7AB9-418D-A195-40D3F27FD2FA}" srcOrd="0" destOrd="0" presId="urn:microsoft.com/office/officeart/2005/8/layout/venn3"/>
    <dgm:cxn modelId="{AF0263EB-8C05-46A2-93CC-C2D27BB4FA1C}" type="presOf" srcId="{774D14B5-E6E5-4FA4-9547-EBBEE6931FF8}" destId="{0CE6E621-9CAB-414E-A36B-C54036B0506A}" srcOrd="0" destOrd="0" presId="urn:microsoft.com/office/officeart/2005/8/layout/venn3"/>
    <dgm:cxn modelId="{FAC38448-AC42-4852-98C3-8B5F366A36B5}" srcId="{2FBD281E-6E6B-4DA6-9568-6E70FA0DB16F}" destId="{E26D16F4-3881-4605-92B4-AC43D11EC336}" srcOrd="1" destOrd="0" parTransId="{20C3801F-231E-4EA2-A714-14518D56D40D}" sibTransId="{3A597A23-B7BE-4DE3-AA6A-1915F87F0F30}"/>
    <dgm:cxn modelId="{CD7D23C4-E6C0-4BF3-BD19-9F9460955388}" srcId="{2FBD281E-6E6B-4DA6-9568-6E70FA0DB16F}" destId="{774D14B5-E6E5-4FA4-9547-EBBEE6931FF8}" srcOrd="3" destOrd="0" parTransId="{1DB3DCBF-E001-4BA9-9991-9C8B0F2FF397}" sibTransId="{E9250773-3C9B-457C-9FB6-AD4C94CEFEA5}"/>
    <dgm:cxn modelId="{139CC87E-CEB6-4B6C-8303-A0C6552CF978}" srcId="{2FBD281E-6E6B-4DA6-9568-6E70FA0DB16F}" destId="{89F12BB4-A98B-4CDA-A374-8E11862CE467}" srcOrd="2" destOrd="0" parTransId="{7DB1F903-1C89-46F9-AFCA-F4A6E59FE5BC}" sibTransId="{DEA0A8FC-3320-453D-85E6-47FDB9D23F47}"/>
    <dgm:cxn modelId="{5F099436-6EFC-4003-99A3-A3A50F4EDC49}" type="presOf" srcId="{2FBD281E-6E6B-4DA6-9568-6E70FA0DB16F}" destId="{62B10791-6DA7-4E74-8B4B-C7B6254BF1F9}" srcOrd="0" destOrd="0" presId="urn:microsoft.com/office/officeart/2005/8/layout/venn3"/>
    <dgm:cxn modelId="{FFE45E1B-5CF6-44EB-9F73-6032B57846FB}" type="presOf" srcId="{6A49AAC4-974D-4F33-908B-5C65436B5C1D}" destId="{9B17609E-2577-4EA7-8E92-ACBBC974C1F7}" srcOrd="0" destOrd="0" presId="urn:microsoft.com/office/officeart/2005/8/layout/venn3"/>
    <dgm:cxn modelId="{1238E17A-9DE7-40B9-AA1D-40F9C1822F20}" srcId="{2FBD281E-6E6B-4DA6-9568-6E70FA0DB16F}" destId="{DAB95BD9-39F1-45CE-873C-1311C4AAFD81}" srcOrd="4" destOrd="0" parTransId="{2C099D2F-0E24-4F83-BF81-78ADB9F91750}" sibTransId="{B3AB8FB5-DCD8-4ACE-B1F1-82EFE297BD62}"/>
    <dgm:cxn modelId="{D77A8972-CE3F-4BD5-9671-0EA4B8B74B5F}" srcId="{2FBD281E-6E6B-4DA6-9568-6E70FA0DB16F}" destId="{6A49AAC4-974D-4F33-908B-5C65436B5C1D}" srcOrd="0" destOrd="0" parTransId="{FA3A3422-BCEF-4659-A2AC-A52FEC4D6295}" sibTransId="{7436F57F-6B73-48FE-9346-F2D93E5E7441}"/>
    <dgm:cxn modelId="{E2576ECC-1BA9-438E-8D7F-3832F23FF1F6}" type="presOf" srcId="{E26D16F4-3881-4605-92B4-AC43D11EC336}" destId="{B6A2A7AB-2AB8-4918-B4C2-9701D39E3B4F}" srcOrd="0" destOrd="0" presId="urn:microsoft.com/office/officeart/2005/8/layout/venn3"/>
    <dgm:cxn modelId="{CB0A3617-C666-4624-8852-5C0225672FC6}" type="presParOf" srcId="{62B10791-6DA7-4E74-8B4B-C7B6254BF1F9}" destId="{9B17609E-2577-4EA7-8E92-ACBBC974C1F7}" srcOrd="0" destOrd="0" presId="urn:microsoft.com/office/officeart/2005/8/layout/venn3"/>
    <dgm:cxn modelId="{5CB988D8-359A-4F5D-B56E-1708C40C5F2E}" type="presParOf" srcId="{62B10791-6DA7-4E74-8B4B-C7B6254BF1F9}" destId="{EEEE5BAA-3EC7-4DF6-A744-CD3BB359023A}" srcOrd="1" destOrd="0" presId="urn:microsoft.com/office/officeart/2005/8/layout/venn3"/>
    <dgm:cxn modelId="{09052818-808F-414E-96F8-B94773F7A845}" type="presParOf" srcId="{62B10791-6DA7-4E74-8B4B-C7B6254BF1F9}" destId="{B6A2A7AB-2AB8-4918-B4C2-9701D39E3B4F}" srcOrd="2" destOrd="0" presId="urn:microsoft.com/office/officeart/2005/8/layout/venn3"/>
    <dgm:cxn modelId="{23346670-229B-4987-8D7D-11D7DF06A92F}" type="presParOf" srcId="{62B10791-6DA7-4E74-8B4B-C7B6254BF1F9}" destId="{B587B210-A221-4CCC-AC99-2ED27CB22D37}" srcOrd="3" destOrd="0" presId="urn:microsoft.com/office/officeart/2005/8/layout/venn3"/>
    <dgm:cxn modelId="{F844A73A-6E20-4E08-9AEC-EC5D4A04602B}" type="presParOf" srcId="{62B10791-6DA7-4E74-8B4B-C7B6254BF1F9}" destId="{954BEAC8-47E5-41B8-9F76-A3A2CDCEC7DD}" srcOrd="4" destOrd="0" presId="urn:microsoft.com/office/officeart/2005/8/layout/venn3"/>
    <dgm:cxn modelId="{B4D3BCDE-E101-4864-B050-491205481614}" type="presParOf" srcId="{62B10791-6DA7-4E74-8B4B-C7B6254BF1F9}" destId="{6B14AA62-1D20-4A90-AEF4-0EE7ABF7B314}" srcOrd="5" destOrd="0" presId="urn:microsoft.com/office/officeart/2005/8/layout/venn3"/>
    <dgm:cxn modelId="{C13A3531-FDCB-418B-8444-86F9FAAE1387}" type="presParOf" srcId="{62B10791-6DA7-4E74-8B4B-C7B6254BF1F9}" destId="{0CE6E621-9CAB-414E-A36B-C54036B0506A}" srcOrd="6" destOrd="0" presId="urn:microsoft.com/office/officeart/2005/8/layout/venn3"/>
    <dgm:cxn modelId="{A8D8F8DC-2B87-4D8B-B9E1-47C08CCA43F3}" type="presParOf" srcId="{62B10791-6DA7-4E74-8B4B-C7B6254BF1F9}" destId="{DFDD3835-057F-472F-9ABF-25B771E4DE7B}" srcOrd="7" destOrd="0" presId="urn:microsoft.com/office/officeart/2005/8/layout/venn3"/>
    <dgm:cxn modelId="{3F837151-F727-4AF7-80FA-42497368B319}" type="presParOf" srcId="{62B10791-6DA7-4E74-8B4B-C7B6254BF1F9}" destId="{21F56A65-7AB9-418D-A195-40D3F27FD2FA}" srcOrd="8"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accent2_1" csCatId="accent2" phldr="1"/>
      <dgm:spPr/>
      <dgm:t>
        <a:bodyPr/>
        <a:lstStyle/>
        <a:p>
          <a:endParaRPr lang="en-US"/>
        </a:p>
      </dgm:t>
    </dgm:pt>
    <dgm:pt modelId="{B9D39B8D-9B86-4A1C-AFC5-6EA6315FEDCD}">
      <dgm:prSet phldrT="[Text]"/>
      <dgm:spPr/>
      <dgm:t>
        <a:bodyPr/>
        <a:lstStyle/>
        <a:p>
          <a:r>
            <a:rPr lang="en-US"/>
            <a:t>Humans destroying the planet</a:t>
          </a:r>
          <a:endParaRPr lang="en-US" dirty="0"/>
        </a:p>
      </dgm:t>
    </dgm:pt>
    <dgm:pt modelId="{26503791-ABB4-4D57-92FD-C6B346454E29}" type="parTrans" cxnId="{0C7E3046-DAEB-4948-91BC-DD007B459BCB}">
      <dgm:prSet/>
      <dgm:spPr/>
      <dgm:t>
        <a:bodyPr/>
        <a:lstStyle/>
        <a:p>
          <a:endParaRPr lang="en-US"/>
        </a:p>
      </dgm:t>
    </dgm:pt>
    <dgm:pt modelId="{87E266D9-B967-48F6-BEB8-939DB4E028F2}" type="sibTrans" cxnId="{0C7E3046-DAEB-4948-91BC-DD007B459BCB}">
      <dgm:prSet/>
      <dgm:spPr/>
      <dgm:t>
        <a:bodyPr/>
        <a:lstStyle/>
        <a:p>
          <a:endParaRPr lang="en-US"/>
        </a:p>
      </dgm:t>
    </dgm:pt>
    <dgm:pt modelId="{C0107543-4D2D-4854-90DC-691C3D38BE6F}">
      <dgm:prSet phldrT="[Text]"/>
      <dgm:spPr>
        <a:solidFill>
          <a:schemeClr val="accent5">
            <a:alpha val="50000"/>
          </a:schemeClr>
        </a:solidFill>
      </dgm:spPr>
      <dgm:t>
        <a:bodyPr/>
        <a:lstStyle/>
        <a:p>
          <a:r>
            <a:rPr lang="en-US"/>
            <a:t>HUGE armies gathering</a:t>
          </a:r>
          <a:endParaRPr lang="en-US" dirty="0"/>
        </a:p>
      </dgm:t>
    </dgm:pt>
    <dgm:pt modelId="{37DCB21A-E29F-4665-8F12-CD1B6760BD2C}" type="parTrans" cxnId="{F652AB95-4946-4C00-A12E-23B67B624CED}">
      <dgm:prSet/>
      <dgm:spPr/>
      <dgm:t>
        <a:bodyPr/>
        <a:lstStyle/>
        <a:p>
          <a:endParaRPr lang="en-US"/>
        </a:p>
      </dgm:t>
    </dgm:pt>
    <dgm:pt modelId="{030DD9F4-9D46-4849-A9AD-ADA0410753FD}" type="sibTrans" cxnId="{F652AB95-4946-4C00-A12E-23B67B624CED}">
      <dgm:prSet/>
      <dgm:spPr/>
      <dgm:t>
        <a:bodyPr/>
        <a:lstStyle/>
        <a:p>
          <a:endParaRPr lang="en-US"/>
        </a:p>
      </dgm:t>
    </dgm:pt>
    <dgm:pt modelId="{6A3CB158-1475-4F9E-9C42-803AAFA9282E}">
      <dgm:prSet phldrT="[Text]"/>
      <dgm:spPr>
        <a:solidFill>
          <a:schemeClr val="accent5">
            <a:alpha val="50000"/>
          </a:schemeClr>
        </a:solidFill>
      </dgm:spPr>
      <dgm:t>
        <a:bodyPr/>
        <a:lstStyle/>
        <a:p>
          <a:r>
            <a:rPr lang="en-US"/>
            <a:t>W.M.D. unleashed</a:t>
          </a:r>
          <a:endParaRPr lang="en-US" dirty="0"/>
        </a:p>
      </dgm:t>
    </dgm:pt>
    <dgm:pt modelId="{7E0AB759-A113-406C-BE9A-D38024559C47}" type="parTrans" cxnId="{8764565C-C3D1-4759-88CA-E4846EA009FA}">
      <dgm:prSet/>
      <dgm:spPr/>
      <dgm:t>
        <a:bodyPr/>
        <a:lstStyle/>
        <a:p>
          <a:endParaRPr lang="en-US"/>
        </a:p>
      </dgm:t>
    </dgm:pt>
    <dgm:pt modelId="{D2651D06-6D60-431D-BB82-689FE46C77A4}" type="sibTrans" cxnId="{8764565C-C3D1-4759-88CA-E4846EA009FA}">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E10EE4AB-D7CD-4CEF-A672-D79A6B31E51C}" type="pres">
      <dgm:prSet presAssocID="{B9D39B8D-9B86-4A1C-AFC5-6EA6315FEDCD}" presName="Name5" presStyleLbl="vennNode1" presStyleIdx="0" presStyleCnt="3">
        <dgm:presLayoutVars>
          <dgm:bulletEnabled val="1"/>
        </dgm:presLayoutVars>
      </dgm:prSet>
      <dgm:spPr/>
    </dgm:pt>
    <dgm:pt modelId="{1677CD07-0205-4C61-AF21-7246ABA9A802}" type="pres">
      <dgm:prSet presAssocID="{87E266D9-B967-48F6-BEB8-939DB4E028F2}" presName="space" presStyleCnt="0"/>
      <dgm:spPr/>
    </dgm:pt>
    <dgm:pt modelId="{5BFFDDD7-733E-49D8-A6E2-6E27F4102B35}" type="pres">
      <dgm:prSet presAssocID="{C0107543-4D2D-4854-90DC-691C3D38BE6F}" presName="Name5" presStyleLbl="vennNode1" presStyleIdx="1" presStyleCnt="3">
        <dgm:presLayoutVars>
          <dgm:bulletEnabled val="1"/>
        </dgm:presLayoutVars>
      </dgm:prSet>
      <dgm:spPr/>
    </dgm:pt>
    <dgm:pt modelId="{E8335B54-4111-48B8-B5F0-28644FB7658D}" type="pres">
      <dgm:prSet presAssocID="{030DD9F4-9D46-4849-A9AD-ADA0410753FD}" presName="space" presStyleCnt="0"/>
      <dgm:spPr/>
    </dgm:pt>
    <dgm:pt modelId="{6E2D5682-2B07-47D2-B87B-686C56C4F9A6}" type="pres">
      <dgm:prSet presAssocID="{6A3CB158-1475-4F9E-9C42-803AAFA9282E}" presName="Name5" presStyleLbl="vennNode1" presStyleIdx="2" presStyleCnt="3">
        <dgm:presLayoutVars>
          <dgm:bulletEnabled val="1"/>
        </dgm:presLayoutVars>
      </dgm:prSet>
      <dgm:spPr/>
    </dgm:pt>
  </dgm:ptLst>
  <dgm:cxnLst>
    <dgm:cxn modelId="{8764565C-C3D1-4759-88CA-E4846EA009FA}" srcId="{2FBD281E-6E6B-4DA6-9568-6E70FA0DB16F}" destId="{6A3CB158-1475-4F9E-9C42-803AAFA9282E}" srcOrd="2" destOrd="0" parTransId="{7E0AB759-A113-406C-BE9A-D38024559C47}" sibTransId="{D2651D06-6D60-431D-BB82-689FE46C77A4}"/>
    <dgm:cxn modelId="{0C7E3046-DAEB-4948-91BC-DD007B459BCB}" srcId="{2FBD281E-6E6B-4DA6-9568-6E70FA0DB16F}" destId="{B9D39B8D-9B86-4A1C-AFC5-6EA6315FEDCD}" srcOrd="0" destOrd="0" parTransId="{26503791-ABB4-4D57-92FD-C6B346454E29}" sibTransId="{87E266D9-B967-48F6-BEB8-939DB4E028F2}"/>
    <dgm:cxn modelId="{5F099436-6EFC-4003-99A3-A3A50F4EDC49}" type="presOf" srcId="{2FBD281E-6E6B-4DA6-9568-6E70FA0DB16F}" destId="{62B10791-6DA7-4E74-8B4B-C7B6254BF1F9}" srcOrd="0" destOrd="0" presId="urn:microsoft.com/office/officeart/2005/8/layout/venn3"/>
    <dgm:cxn modelId="{B526AA2F-7AA3-4178-B0F3-24E4A6DCF616}" type="presOf" srcId="{C0107543-4D2D-4854-90DC-691C3D38BE6F}" destId="{5BFFDDD7-733E-49D8-A6E2-6E27F4102B35}" srcOrd="0" destOrd="0" presId="urn:microsoft.com/office/officeart/2005/8/layout/venn3"/>
    <dgm:cxn modelId="{F652AB95-4946-4C00-A12E-23B67B624CED}" srcId="{2FBD281E-6E6B-4DA6-9568-6E70FA0DB16F}" destId="{C0107543-4D2D-4854-90DC-691C3D38BE6F}" srcOrd="1" destOrd="0" parTransId="{37DCB21A-E29F-4665-8F12-CD1B6760BD2C}" sibTransId="{030DD9F4-9D46-4849-A9AD-ADA0410753FD}"/>
    <dgm:cxn modelId="{A50BD866-7166-42F8-9AF7-3EEF17125658}" type="presOf" srcId="{B9D39B8D-9B86-4A1C-AFC5-6EA6315FEDCD}" destId="{E10EE4AB-D7CD-4CEF-A672-D79A6B31E51C}" srcOrd="0" destOrd="0" presId="urn:microsoft.com/office/officeart/2005/8/layout/venn3"/>
    <dgm:cxn modelId="{09239550-C68E-4001-8166-65B3B54B55C6}" type="presOf" srcId="{6A3CB158-1475-4F9E-9C42-803AAFA9282E}" destId="{6E2D5682-2B07-47D2-B87B-686C56C4F9A6}" srcOrd="0" destOrd="0" presId="urn:microsoft.com/office/officeart/2005/8/layout/venn3"/>
    <dgm:cxn modelId="{D8C426E5-390B-4246-A336-991B7F73BB1F}" type="presParOf" srcId="{62B10791-6DA7-4E74-8B4B-C7B6254BF1F9}" destId="{E10EE4AB-D7CD-4CEF-A672-D79A6B31E51C}" srcOrd="0" destOrd="0" presId="urn:microsoft.com/office/officeart/2005/8/layout/venn3"/>
    <dgm:cxn modelId="{5747CF50-B511-410F-92C7-F349E0A6E911}" type="presParOf" srcId="{62B10791-6DA7-4E74-8B4B-C7B6254BF1F9}" destId="{1677CD07-0205-4C61-AF21-7246ABA9A802}" srcOrd="1" destOrd="0" presId="urn:microsoft.com/office/officeart/2005/8/layout/venn3"/>
    <dgm:cxn modelId="{4E473604-5610-453A-AFCB-94663B2462A2}" type="presParOf" srcId="{62B10791-6DA7-4E74-8B4B-C7B6254BF1F9}" destId="{5BFFDDD7-733E-49D8-A6E2-6E27F4102B35}" srcOrd="2" destOrd="0" presId="urn:microsoft.com/office/officeart/2005/8/layout/venn3"/>
    <dgm:cxn modelId="{A16C395D-2E92-45FC-8568-5B06919BE1EA}" type="presParOf" srcId="{62B10791-6DA7-4E74-8B4B-C7B6254BF1F9}" destId="{E8335B54-4111-48B8-B5F0-28644FB7658D}" srcOrd="3" destOrd="0" presId="urn:microsoft.com/office/officeart/2005/8/layout/venn3"/>
    <dgm:cxn modelId="{14AB0E1E-83FA-4DD4-A4D4-9F528115A395}" type="presParOf" srcId="{62B10791-6DA7-4E74-8B4B-C7B6254BF1F9}" destId="{6E2D5682-2B07-47D2-B87B-686C56C4F9A6}" srcOrd="4" destOrd="0" presId="urn:microsoft.com/office/officeart/2005/8/layout/venn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0023D7F-277D-4E84-947E-9E1F528A003B}" type="doc">
      <dgm:prSet loTypeId="urn:microsoft.com/office/officeart/2005/8/layout/arrow1" loCatId="process" qsTypeId="urn:microsoft.com/office/officeart/2005/8/quickstyle/simple1" qsCatId="simple" csTypeId="urn:microsoft.com/office/officeart/2005/8/colors/accent1_2" csCatId="accent1" phldr="1"/>
      <dgm:spPr/>
      <dgm:t>
        <a:bodyPr/>
        <a:lstStyle/>
        <a:p>
          <a:endParaRPr lang="en-US"/>
        </a:p>
      </dgm:t>
    </dgm:pt>
    <dgm:pt modelId="{C42957F8-6AD9-4FD4-B990-5D3EB2A0F86C}">
      <dgm:prSet phldrT="[Text]" custT="1"/>
      <dgm:spPr/>
      <dgm:t>
        <a:bodyPr/>
        <a:lstStyle/>
        <a:p>
          <a:r>
            <a:rPr lang="en-US" sz="2400" dirty="0"/>
            <a:t>“Too hard to under-stand”</a:t>
          </a:r>
        </a:p>
      </dgm:t>
    </dgm:pt>
    <dgm:pt modelId="{F090750D-6916-46F3-9012-CFC148250ABA}" type="parTrans" cxnId="{950283CF-CF09-4E5C-801C-92ED0406FBAF}">
      <dgm:prSet/>
      <dgm:spPr/>
      <dgm:t>
        <a:bodyPr/>
        <a:lstStyle/>
        <a:p>
          <a:endParaRPr lang="en-US"/>
        </a:p>
      </dgm:t>
    </dgm:pt>
    <dgm:pt modelId="{4A57AF6B-5FC7-4365-8E7B-554F3DE6BED7}" type="sibTrans" cxnId="{950283CF-CF09-4E5C-801C-92ED0406FBAF}">
      <dgm:prSet/>
      <dgm:spPr/>
      <dgm:t>
        <a:bodyPr/>
        <a:lstStyle/>
        <a:p>
          <a:endParaRPr lang="en-US"/>
        </a:p>
      </dgm:t>
    </dgm:pt>
    <dgm:pt modelId="{283E0856-6AEA-453A-B27B-E2D46B52ADC4}">
      <dgm:prSet phldrT="[Text]" custT="1"/>
      <dgm:spPr/>
      <dgm:t>
        <a:bodyPr/>
        <a:lstStyle/>
        <a:p>
          <a:r>
            <a:rPr lang="en-US" sz="3200" dirty="0"/>
            <a:t>Not today</a:t>
          </a:r>
        </a:p>
      </dgm:t>
    </dgm:pt>
    <dgm:pt modelId="{7DAFBE96-71ED-42E9-8C10-C9A195AED62B}" type="parTrans" cxnId="{7DCF8DCE-C0B8-40FD-94B5-C17782754FB4}">
      <dgm:prSet/>
      <dgm:spPr/>
      <dgm:t>
        <a:bodyPr/>
        <a:lstStyle/>
        <a:p>
          <a:endParaRPr lang="en-US"/>
        </a:p>
      </dgm:t>
    </dgm:pt>
    <dgm:pt modelId="{F9452D2E-55BA-4E5E-98DC-215F1A498D7F}" type="sibTrans" cxnId="{7DCF8DCE-C0B8-40FD-94B5-C17782754FB4}">
      <dgm:prSet/>
      <dgm:spPr/>
      <dgm:t>
        <a:bodyPr/>
        <a:lstStyle/>
        <a:p>
          <a:endParaRPr lang="en-US"/>
        </a:p>
      </dgm:t>
    </dgm:pt>
    <dgm:pt modelId="{8DC59EE3-A41A-41B8-A63B-8ECCBE39BA7B}" type="pres">
      <dgm:prSet presAssocID="{60023D7F-277D-4E84-947E-9E1F528A003B}" presName="cycle" presStyleCnt="0">
        <dgm:presLayoutVars>
          <dgm:dir/>
          <dgm:resizeHandles val="exact"/>
        </dgm:presLayoutVars>
      </dgm:prSet>
      <dgm:spPr/>
    </dgm:pt>
    <dgm:pt modelId="{C190C58A-384B-4017-AFF8-6B6686DAFCDA}" type="pres">
      <dgm:prSet presAssocID="{C42957F8-6AD9-4FD4-B990-5D3EB2A0F86C}" presName="arrow" presStyleLbl="node1" presStyleIdx="0" presStyleCnt="2">
        <dgm:presLayoutVars>
          <dgm:bulletEnabled val="1"/>
        </dgm:presLayoutVars>
      </dgm:prSet>
      <dgm:spPr>
        <a:prstGeom prst="wedgeEllipseCallout">
          <a:avLst/>
        </a:prstGeom>
      </dgm:spPr>
    </dgm:pt>
    <dgm:pt modelId="{D56BD6C2-0C7B-4184-AFD7-E7707168DC1A}" type="pres">
      <dgm:prSet presAssocID="{283E0856-6AEA-453A-B27B-E2D46B52ADC4}" presName="arrow" presStyleLbl="node1" presStyleIdx="1" presStyleCnt="2">
        <dgm:presLayoutVars>
          <dgm:bulletEnabled val="1"/>
        </dgm:presLayoutVars>
      </dgm:prSet>
      <dgm:spPr>
        <a:prstGeom prst="wedgeEllipseCallout">
          <a:avLst/>
        </a:prstGeom>
      </dgm:spPr>
    </dgm:pt>
  </dgm:ptLst>
  <dgm:cxnLst>
    <dgm:cxn modelId="{39659B45-1014-4AB5-8EE7-8411456824B2}" type="presOf" srcId="{C42957F8-6AD9-4FD4-B990-5D3EB2A0F86C}" destId="{C190C58A-384B-4017-AFF8-6B6686DAFCDA}" srcOrd="0" destOrd="0" presId="urn:microsoft.com/office/officeart/2005/8/layout/arrow1"/>
    <dgm:cxn modelId="{7DCF8DCE-C0B8-40FD-94B5-C17782754FB4}" srcId="{60023D7F-277D-4E84-947E-9E1F528A003B}" destId="{283E0856-6AEA-453A-B27B-E2D46B52ADC4}" srcOrd="1" destOrd="0" parTransId="{7DAFBE96-71ED-42E9-8C10-C9A195AED62B}" sibTransId="{F9452D2E-55BA-4E5E-98DC-215F1A498D7F}"/>
    <dgm:cxn modelId="{F1FE9358-85FE-4EC4-9959-E6FBC29A5763}" type="presOf" srcId="{60023D7F-277D-4E84-947E-9E1F528A003B}" destId="{8DC59EE3-A41A-41B8-A63B-8ECCBE39BA7B}" srcOrd="0" destOrd="0" presId="urn:microsoft.com/office/officeart/2005/8/layout/arrow1"/>
    <dgm:cxn modelId="{0DE43D32-7B33-4BD2-9625-8E0C90577BC5}" type="presOf" srcId="{283E0856-6AEA-453A-B27B-E2D46B52ADC4}" destId="{D56BD6C2-0C7B-4184-AFD7-E7707168DC1A}" srcOrd="0" destOrd="0" presId="urn:microsoft.com/office/officeart/2005/8/layout/arrow1"/>
    <dgm:cxn modelId="{950283CF-CF09-4E5C-801C-92ED0406FBAF}" srcId="{60023D7F-277D-4E84-947E-9E1F528A003B}" destId="{C42957F8-6AD9-4FD4-B990-5D3EB2A0F86C}" srcOrd="0" destOrd="0" parTransId="{F090750D-6916-46F3-9012-CFC148250ABA}" sibTransId="{4A57AF6B-5FC7-4365-8E7B-554F3DE6BED7}"/>
    <dgm:cxn modelId="{818E4AE4-63DC-4930-A045-7221B8B36CB1}" type="presParOf" srcId="{8DC59EE3-A41A-41B8-A63B-8ECCBE39BA7B}" destId="{C190C58A-384B-4017-AFF8-6B6686DAFCDA}" srcOrd="0" destOrd="0" presId="urn:microsoft.com/office/officeart/2005/8/layout/arrow1"/>
    <dgm:cxn modelId="{392EB54D-171A-49DC-96F7-225E4C18B823}" type="presParOf" srcId="{8DC59EE3-A41A-41B8-A63B-8ECCBE39BA7B}" destId="{D56BD6C2-0C7B-4184-AFD7-E7707168DC1A}" srcOrd="1" destOrd="0" presId="urn:microsoft.com/office/officeart/2005/8/layout/arrow1"/>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colorful5" csCatId="colorful" phldr="1"/>
      <dgm:spPr/>
      <dgm:t>
        <a:bodyPr/>
        <a:lstStyle/>
        <a:p>
          <a:endParaRPr lang="en-US"/>
        </a:p>
      </dgm:t>
    </dgm:pt>
    <dgm:pt modelId="{6A49AAC4-974D-4F33-908B-5C65436B5C1D}">
      <dgm:prSet phldrT="[Text]"/>
      <dgm:spPr/>
      <dgm:t>
        <a:bodyPr/>
        <a:lstStyle/>
        <a:p>
          <a:r>
            <a:rPr lang="en-US" dirty="0"/>
            <a:t>Israel regathered in Israel</a:t>
          </a:r>
          <a:endParaRPr lang="en-US" dirty="0"/>
        </a:p>
      </dgm:t>
    </dgm:pt>
    <dgm:pt modelId="{FA3A3422-BCEF-4659-A2AC-A52FEC4D6295}" type="parTrans" cxnId="{D77A8972-CE3F-4BD5-9671-0EA4B8B74B5F}">
      <dgm:prSet/>
      <dgm:spPr/>
      <dgm:t>
        <a:bodyPr/>
        <a:lstStyle/>
        <a:p>
          <a:endParaRPr lang="en-US"/>
        </a:p>
      </dgm:t>
    </dgm:pt>
    <dgm:pt modelId="{7436F57F-6B73-48FE-9346-F2D93E5E7441}" type="sibTrans" cxnId="{D77A8972-CE3F-4BD5-9671-0EA4B8B74B5F}">
      <dgm:prSet/>
      <dgm:spPr/>
      <dgm:t>
        <a:bodyPr/>
        <a:lstStyle/>
        <a:p>
          <a:endParaRPr lang="en-US"/>
        </a:p>
      </dgm:t>
    </dgm:pt>
    <dgm:pt modelId="{DAB95BD9-39F1-45CE-873C-1311C4AAFD81}">
      <dgm:prSet phldrT="[Text]"/>
      <dgm:spPr/>
      <dgm:t>
        <a:bodyPr/>
        <a:lstStyle/>
        <a:p>
          <a:r>
            <a:rPr lang="en-US" dirty="0"/>
            <a:t>God’s “Restraint” is removed</a:t>
          </a:r>
        </a:p>
      </dgm:t>
    </dgm:pt>
    <dgm:pt modelId="{2C099D2F-0E24-4F83-BF81-78ADB9F91750}" type="parTrans" cxnId="{1238E17A-9DE7-40B9-AA1D-40F9C1822F20}">
      <dgm:prSet/>
      <dgm:spPr/>
      <dgm:t>
        <a:bodyPr/>
        <a:lstStyle/>
        <a:p>
          <a:endParaRPr lang="en-US"/>
        </a:p>
      </dgm:t>
    </dgm:pt>
    <dgm:pt modelId="{B3AB8FB5-DCD8-4ACE-B1F1-82EFE297BD62}" type="sibTrans" cxnId="{1238E17A-9DE7-40B9-AA1D-40F9C1822F20}">
      <dgm:prSet/>
      <dgm:spPr/>
      <dgm:t>
        <a:bodyPr/>
        <a:lstStyle/>
        <a:p>
          <a:endParaRPr lang="en-US"/>
        </a:p>
      </dgm:t>
    </dgm:pt>
    <dgm:pt modelId="{E26D16F4-3881-4605-92B4-AC43D11EC336}">
      <dgm:prSet phldrT="[Text]"/>
      <dgm:spPr/>
      <dgm:t>
        <a:bodyPr/>
        <a:lstStyle/>
        <a:p>
          <a:r>
            <a:rPr lang="en-US" dirty="0"/>
            <a:t>Israel flourishes, enemies decay</a:t>
          </a:r>
          <a:endParaRPr lang="en-US" dirty="0"/>
        </a:p>
      </dgm:t>
    </dgm:pt>
    <dgm:pt modelId="{20C3801F-231E-4EA2-A714-14518D56D40D}" type="parTrans" cxnId="{FAC38448-AC42-4852-98C3-8B5F366A36B5}">
      <dgm:prSet/>
      <dgm:spPr/>
      <dgm:t>
        <a:bodyPr/>
        <a:lstStyle/>
        <a:p>
          <a:endParaRPr lang="en-US"/>
        </a:p>
      </dgm:t>
    </dgm:pt>
    <dgm:pt modelId="{3A597A23-B7BE-4DE3-AA6A-1915F87F0F30}" type="sibTrans" cxnId="{FAC38448-AC42-4852-98C3-8B5F366A36B5}">
      <dgm:prSet/>
      <dgm:spPr/>
      <dgm:t>
        <a:bodyPr/>
        <a:lstStyle/>
        <a:p>
          <a:endParaRPr lang="en-US"/>
        </a:p>
      </dgm:t>
    </dgm:pt>
    <dgm:pt modelId="{89F12BB4-A98B-4CDA-A374-8E11862CE467}">
      <dgm:prSet phldrT="[Text]"/>
      <dgm:spPr/>
      <dgm:t>
        <a:bodyPr/>
        <a:lstStyle/>
        <a:p>
          <a:r>
            <a:rPr lang="en-US" dirty="0"/>
            <a:t>Great “church” denial of JC</a:t>
          </a:r>
        </a:p>
      </dgm:t>
    </dgm:pt>
    <dgm:pt modelId="{7DB1F903-1C89-46F9-AFCA-F4A6E59FE5BC}" type="parTrans" cxnId="{139CC87E-CEB6-4B6C-8303-A0C6552CF978}">
      <dgm:prSet/>
      <dgm:spPr/>
      <dgm:t>
        <a:bodyPr/>
        <a:lstStyle/>
        <a:p>
          <a:endParaRPr lang="en-US"/>
        </a:p>
      </dgm:t>
    </dgm:pt>
    <dgm:pt modelId="{DEA0A8FC-3320-453D-85E6-47FDB9D23F47}" type="sibTrans" cxnId="{139CC87E-CEB6-4B6C-8303-A0C6552CF978}">
      <dgm:prSet/>
      <dgm:spPr/>
      <dgm:t>
        <a:bodyPr/>
        <a:lstStyle/>
        <a:p>
          <a:endParaRPr lang="en-US"/>
        </a:p>
      </dgm:t>
    </dgm:pt>
    <dgm:pt modelId="{774D14B5-E6E5-4FA4-9547-EBBEE6931FF8}">
      <dgm:prSet phldrT="[Text]"/>
      <dgm:spPr/>
      <dgm:t>
        <a:bodyPr/>
        <a:lstStyle/>
        <a:p>
          <a:r>
            <a:rPr lang="en-US" dirty="0"/>
            <a:t>End of the “Church Age”</a:t>
          </a:r>
          <a:endParaRPr lang="en-US" dirty="0"/>
        </a:p>
      </dgm:t>
    </dgm:pt>
    <dgm:pt modelId="{1DB3DCBF-E001-4BA9-9991-9C8B0F2FF397}" type="parTrans" cxnId="{CD7D23C4-E6C0-4BF3-BD19-9F9460955388}">
      <dgm:prSet/>
      <dgm:spPr/>
      <dgm:t>
        <a:bodyPr/>
        <a:lstStyle/>
        <a:p>
          <a:endParaRPr lang="en-US"/>
        </a:p>
      </dgm:t>
    </dgm:pt>
    <dgm:pt modelId="{E9250773-3C9B-457C-9FB6-AD4C94CEFEA5}" type="sibTrans" cxnId="{CD7D23C4-E6C0-4BF3-BD19-9F9460955388}">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9B17609E-2577-4EA7-8E92-ACBBC974C1F7}" type="pres">
      <dgm:prSet presAssocID="{6A49AAC4-974D-4F33-908B-5C65436B5C1D}" presName="Name5" presStyleLbl="vennNode1" presStyleIdx="0" presStyleCnt="5">
        <dgm:presLayoutVars>
          <dgm:bulletEnabled val="1"/>
        </dgm:presLayoutVars>
      </dgm:prSet>
      <dgm:spPr/>
    </dgm:pt>
    <dgm:pt modelId="{EEEE5BAA-3EC7-4DF6-A744-CD3BB359023A}" type="pres">
      <dgm:prSet presAssocID="{7436F57F-6B73-48FE-9346-F2D93E5E7441}" presName="space" presStyleCnt="0"/>
      <dgm:spPr/>
    </dgm:pt>
    <dgm:pt modelId="{B6A2A7AB-2AB8-4918-B4C2-9701D39E3B4F}" type="pres">
      <dgm:prSet presAssocID="{E26D16F4-3881-4605-92B4-AC43D11EC336}" presName="Name5" presStyleLbl="vennNode1" presStyleIdx="1" presStyleCnt="5">
        <dgm:presLayoutVars>
          <dgm:bulletEnabled val="1"/>
        </dgm:presLayoutVars>
      </dgm:prSet>
      <dgm:spPr/>
    </dgm:pt>
    <dgm:pt modelId="{B587B210-A221-4CCC-AC99-2ED27CB22D37}" type="pres">
      <dgm:prSet presAssocID="{3A597A23-B7BE-4DE3-AA6A-1915F87F0F30}" presName="space" presStyleCnt="0"/>
      <dgm:spPr/>
    </dgm:pt>
    <dgm:pt modelId="{954BEAC8-47E5-41B8-9F76-A3A2CDCEC7DD}" type="pres">
      <dgm:prSet presAssocID="{89F12BB4-A98B-4CDA-A374-8E11862CE467}" presName="Name5" presStyleLbl="vennNode1" presStyleIdx="2" presStyleCnt="5">
        <dgm:presLayoutVars>
          <dgm:bulletEnabled val="1"/>
        </dgm:presLayoutVars>
      </dgm:prSet>
      <dgm:spPr/>
    </dgm:pt>
    <dgm:pt modelId="{6B14AA62-1D20-4A90-AEF4-0EE7ABF7B314}" type="pres">
      <dgm:prSet presAssocID="{DEA0A8FC-3320-453D-85E6-47FDB9D23F47}" presName="space" presStyleCnt="0"/>
      <dgm:spPr/>
    </dgm:pt>
    <dgm:pt modelId="{0CE6E621-9CAB-414E-A36B-C54036B0506A}" type="pres">
      <dgm:prSet presAssocID="{774D14B5-E6E5-4FA4-9547-EBBEE6931FF8}" presName="Name5" presStyleLbl="vennNode1" presStyleIdx="3" presStyleCnt="5">
        <dgm:presLayoutVars>
          <dgm:bulletEnabled val="1"/>
        </dgm:presLayoutVars>
      </dgm:prSet>
      <dgm:spPr/>
    </dgm:pt>
    <dgm:pt modelId="{DFDD3835-057F-472F-9ABF-25B771E4DE7B}" type="pres">
      <dgm:prSet presAssocID="{E9250773-3C9B-457C-9FB6-AD4C94CEFEA5}" presName="space" presStyleCnt="0"/>
      <dgm:spPr/>
    </dgm:pt>
    <dgm:pt modelId="{21F56A65-7AB9-418D-A195-40D3F27FD2FA}" type="pres">
      <dgm:prSet presAssocID="{DAB95BD9-39F1-45CE-873C-1311C4AAFD81}" presName="Name5" presStyleLbl="vennNode1" presStyleIdx="4" presStyleCnt="5">
        <dgm:presLayoutVars>
          <dgm:bulletEnabled val="1"/>
        </dgm:presLayoutVars>
      </dgm:prSet>
      <dgm:spPr/>
    </dgm:pt>
  </dgm:ptLst>
  <dgm:cxnLst>
    <dgm:cxn modelId="{1238E17A-9DE7-40B9-AA1D-40F9C1822F20}" srcId="{2FBD281E-6E6B-4DA6-9568-6E70FA0DB16F}" destId="{DAB95BD9-39F1-45CE-873C-1311C4AAFD81}" srcOrd="4" destOrd="0" parTransId="{2C099D2F-0E24-4F83-BF81-78ADB9F91750}" sibTransId="{B3AB8FB5-DCD8-4ACE-B1F1-82EFE297BD62}"/>
    <dgm:cxn modelId="{FFE45E1B-5CF6-44EB-9F73-6032B57846FB}" type="presOf" srcId="{6A49AAC4-974D-4F33-908B-5C65436B5C1D}" destId="{9B17609E-2577-4EA7-8E92-ACBBC974C1F7}" srcOrd="0" destOrd="0" presId="urn:microsoft.com/office/officeart/2005/8/layout/venn3"/>
    <dgm:cxn modelId="{FAC38448-AC42-4852-98C3-8B5F366A36B5}" srcId="{2FBD281E-6E6B-4DA6-9568-6E70FA0DB16F}" destId="{E26D16F4-3881-4605-92B4-AC43D11EC336}" srcOrd="1" destOrd="0" parTransId="{20C3801F-231E-4EA2-A714-14518D56D40D}" sibTransId="{3A597A23-B7BE-4DE3-AA6A-1915F87F0F30}"/>
    <dgm:cxn modelId="{3318FFBC-3842-442C-8D2E-8D6F0CDA0654}" type="presOf" srcId="{89F12BB4-A98B-4CDA-A374-8E11862CE467}" destId="{954BEAC8-47E5-41B8-9F76-A3A2CDCEC7DD}" srcOrd="0" destOrd="0" presId="urn:microsoft.com/office/officeart/2005/8/layout/venn3"/>
    <dgm:cxn modelId="{AF0263EB-8C05-46A2-93CC-C2D27BB4FA1C}" type="presOf" srcId="{774D14B5-E6E5-4FA4-9547-EBBEE6931FF8}" destId="{0CE6E621-9CAB-414E-A36B-C54036B0506A}" srcOrd="0" destOrd="0" presId="urn:microsoft.com/office/officeart/2005/8/layout/venn3"/>
    <dgm:cxn modelId="{139CC87E-CEB6-4B6C-8303-A0C6552CF978}" srcId="{2FBD281E-6E6B-4DA6-9568-6E70FA0DB16F}" destId="{89F12BB4-A98B-4CDA-A374-8E11862CE467}" srcOrd="2" destOrd="0" parTransId="{7DB1F903-1C89-46F9-AFCA-F4A6E59FE5BC}" sibTransId="{DEA0A8FC-3320-453D-85E6-47FDB9D23F47}"/>
    <dgm:cxn modelId="{5F099436-6EFC-4003-99A3-A3A50F4EDC49}" type="presOf" srcId="{2FBD281E-6E6B-4DA6-9568-6E70FA0DB16F}" destId="{62B10791-6DA7-4E74-8B4B-C7B6254BF1F9}" srcOrd="0" destOrd="0" presId="urn:microsoft.com/office/officeart/2005/8/layout/venn3"/>
    <dgm:cxn modelId="{6190251D-4E3E-4257-A8F5-D5FF5CA99B4B}" type="presOf" srcId="{DAB95BD9-39F1-45CE-873C-1311C4AAFD81}" destId="{21F56A65-7AB9-418D-A195-40D3F27FD2FA}" srcOrd="0" destOrd="0" presId="urn:microsoft.com/office/officeart/2005/8/layout/venn3"/>
    <dgm:cxn modelId="{D77A8972-CE3F-4BD5-9671-0EA4B8B74B5F}" srcId="{2FBD281E-6E6B-4DA6-9568-6E70FA0DB16F}" destId="{6A49AAC4-974D-4F33-908B-5C65436B5C1D}" srcOrd="0" destOrd="0" parTransId="{FA3A3422-BCEF-4659-A2AC-A52FEC4D6295}" sibTransId="{7436F57F-6B73-48FE-9346-F2D93E5E7441}"/>
    <dgm:cxn modelId="{CD7D23C4-E6C0-4BF3-BD19-9F9460955388}" srcId="{2FBD281E-6E6B-4DA6-9568-6E70FA0DB16F}" destId="{774D14B5-E6E5-4FA4-9547-EBBEE6931FF8}" srcOrd="3" destOrd="0" parTransId="{1DB3DCBF-E001-4BA9-9991-9C8B0F2FF397}" sibTransId="{E9250773-3C9B-457C-9FB6-AD4C94CEFEA5}"/>
    <dgm:cxn modelId="{E2576ECC-1BA9-438E-8D7F-3832F23FF1F6}" type="presOf" srcId="{E26D16F4-3881-4605-92B4-AC43D11EC336}" destId="{B6A2A7AB-2AB8-4918-B4C2-9701D39E3B4F}" srcOrd="0" destOrd="0" presId="urn:microsoft.com/office/officeart/2005/8/layout/venn3"/>
    <dgm:cxn modelId="{CB0A3617-C666-4624-8852-5C0225672FC6}" type="presParOf" srcId="{62B10791-6DA7-4E74-8B4B-C7B6254BF1F9}" destId="{9B17609E-2577-4EA7-8E92-ACBBC974C1F7}" srcOrd="0" destOrd="0" presId="urn:microsoft.com/office/officeart/2005/8/layout/venn3"/>
    <dgm:cxn modelId="{5CB988D8-359A-4F5D-B56E-1708C40C5F2E}" type="presParOf" srcId="{62B10791-6DA7-4E74-8B4B-C7B6254BF1F9}" destId="{EEEE5BAA-3EC7-4DF6-A744-CD3BB359023A}" srcOrd="1" destOrd="0" presId="urn:microsoft.com/office/officeart/2005/8/layout/venn3"/>
    <dgm:cxn modelId="{09052818-808F-414E-96F8-B94773F7A845}" type="presParOf" srcId="{62B10791-6DA7-4E74-8B4B-C7B6254BF1F9}" destId="{B6A2A7AB-2AB8-4918-B4C2-9701D39E3B4F}" srcOrd="2" destOrd="0" presId="urn:microsoft.com/office/officeart/2005/8/layout/venn3"/>
    <dgm:cxn modelId="{23346670-229B-4987-8D7D-11D7DF06A92F}" type="presParOf" srcId="{62B10791-6DA7-4E74-8B4B-C7B6254BF1F9}" destId="{B587B210-A221-4CCC-AC99-2ED27CB22D37}" srcOrd="3" destOrd="0" presId="urn:microsoft.com/office/officeart/2005/8/layout/venn3"/>
    <dgm:cxn modelId="{F844A73A-6E20-4E08-9AEC-EC5D4A04602B}" type="presParOf" srcId="{62B10791-6DA7-4E74-8B4B-C7B6254BF1F9}" destId="{954BEAC8-47E5-41B8-9F76-A3A2CDCEC7DD}" srcOrd="4" destOrd="0" presId="urn:microsoft.com/office/officeart/2005/8/layout/venn3"/>
    <dgm:cxn modelId="{B4D3BCDE-E101-4864-B050-491205481614}" type="presParOf" srcId="{62B10791-6DA7-4E74-8B4B-C7B6254BF1F9}" destId="{6B14AA62-1D20-4A90-AEF4-0EE7ABF7B314}" srcOrd="5" destOrd="0" presId="urn:microsoft.com/office/officeart/2005/8/layout/venn3"/>
    <dgm:cxn modelId="{C13A3531-FDCB-418B-8444-86F9FAAE1387}" type="presParOf" srcId="{62B10791-6DA7-4E74-8B4B-C7B6254BF1F9}" destId="{0CE6E621-9CAB-414E-A36B-C54036B0506A}" srcOrd="6" destOrd="0" presId="urn:microsoft.com/office/officeart/2005/8/layout/venn3"/>
    <dgm:cxn modelId="{A8D8F8DC-2B87-4D8B-B9E1-47C08CCA43F3}" type="presParOf" srcId="{62B10791-6DA7-4E74-8B4B-C7B6254BF1F9}" destId="{DFDD3835-057F-472F-9ABF-25B771E4DE7B}" srcOrd="7" destOrd="0" presId="urn:microsoft.com/office/officeart/2005/8/layout/venn3"/>
    <dgm:cxn modelId="{3F837151-F727-4AF7-80FA-42497368B319}" type="presParOf" srcId="{62B10791-6DA7-4E74-8B4B-C7B6254BF1F9}" destId="{21F56A65-7AB9-418D-A195-40D3F27FD2FA}" srcOrd="8"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colorful5" csCatId="colorful" phldr="1"/>
      <dgm:spPr/>
      <dgm:t>
        <a:bodyPr/>
        <a:lstStyle/>
        <a:p>
          <a:endParaRPr lang="en-US"/>
        </a:p>
      </dgm:t>
    </dgm:pt>
    <dgm:pt modelId="{6A49AAC4-974D-4F33-908B-5C65436B5C1D}">
      <dgm:prSet phldrT="[Text]"/>
      <dgm:spPr/>
      <dgm:t>
        <a:bodyPr/>
        <a:lstStyle/>
        <a:p>
          <a:r>
            <a:rPr lang="en-US" dirty="0"/>
            <a:t>Global unity</a:t>
          </a:r>
          <a:endParaRPr lang="en-US" dirty="0"/>
        </a:p>
      </dgm:t>
    </dgm:pt>
    <dgm:pt modelId="{FA3A3422-BCEF-4659-A2AC-A52FEC4D6295}" type="parTrans" cxnId="{D77A8972-CE3F-4BD5-9671-0EA4B8B74B5F}">
      <dgm:prSet/>
      <dgm:spPr/>
      <dgm:t>
        <a:bodyPr/>
        <a:lstStyle/>
        <a:p>
          <a:endParaRPr lang="en-US"/>
        </a:p>
      </dgm:t>
    </dgm:pt>
    <dgm:pt modelId="{7436F57F-6B73-48FE-9346-F2D93E5E7441}" type="sibTrans" cxnId="{D77A8972-CE3F-4BD5-9671-0EA4B8B74B5F}">
      <dgm:prSet/>
      <dgm:spPr/>
      <dgm:t>
        <a:bodyPr/>
        <a:lstStyle/>
        <a:p>
          <a:endParaRPr lang="en-US"/>
        </a:p>
      </dgm:t>
    </dgm:pt>
    <dgm:pt modelId="{DAB95BD9-39F1-45CE-873C-1311C4AAFD81}">
      <dgm:prSet phldrT="[Text]"/>
      <dgm:spPr/>
      <dgm:t>
        <a:bodyPr/>
        <a:lstStyle/>
        <a:p>
          <a:r>
            <a:rPr lang="en-US" dirty="0"/>
            <a:t>Global leader</a:t>
          </a:r>
        </a:p>
      </dgm:t>
    </dgm:pt>
    <dgm:pt modelId="{2C099D2F-0E24-4F83-BF81-78ADB9F91750}" type="parTrans" cxnId="{1238E17A-9DE7-40B9-AA1D-40F9C1822F20}">
      <dgm:prSet/>
      <dgm:spPr/>
      <dgm:t>
        <a:bodyPr/>
        <a:lstStyle/>
        <a:p>
          <a:endParaRPr lang="en-US"/>
        </a:p>
      </dgm:t>
    </dgm:pt>
    <dgm:pt modelId="{B3AB8FB5-DCD8-4ACE-B1F1-82EFE297BD62}" type="sibTrans" cxnId="{1238E17A-9DE7-40B9-AA1D-40F9C1822F20}">
      <dgm:prSet/>
      <dgm:spPr/>
      <dgm:t>
        <a:bodyPr/>
        <a:lstStyle/>
        <a:p>
          <a:endParaRPr lang="en-US"/>
        </a:p>
      </dgm:t>
    </dgm:pt>
    <dgm:pt modelId="{C726652F-FEC6-4A64-B275-462969827090}">
      <dgm:prSet phldrT="[Text]"/>
      <dgm:spPr/>
      <dgm:t>
        <a:bodyPr/>
        <a:lstStyle/>
        <a:p>
          <a:r>
            <a:rPr lang="en-US" dirty="0"/>
            <a:t>Global  religion</a:t>
          </a:r>
        </a:p>
      </dgm:t>
    </dgm:pt>
    <dgm:pt modelId="{ABE4E7B7-EA89-4124-A4EA-F09878BC7921}" type="parTrans" cxnId="{82934343-8BC3-40BE-B553-56D6CCC258E5}">
      <dgm:prSet/>
      <dgm:spPr/>
      <dgm:t>
        <a:bodyPr/>
        <a:lstStyle/>
        <a:p>
          <a:endParaRPr lang="en-US"/>
        </a:p>
      </dgm:t>
    </dgm:pt>
    <dgm:pt modelId="{11C49E4F-D3B1-473F-A605-731D68B05F23}" type="sibTrans" cxnId="{82934343-8BC3-40BE-B553-56D6CCC258E5}">
      <dgm:prSet/>
      <dgm:spPr/>
      <dgm:t>
        <a:bodyPr/>
        <a:lstStyle/>
        <a:p>
          <a:endParaRPr lang="en-US"/>
        </a:p>
      </dgm:t>
    </dgm:pt>
    <dgm:pt modelId="{B9D39B8D-9B86-4A1C-AFC5-6EA6315FEDCD}">
      <dgm:prSet phldrT="[Text]"/>
      <dgm:spPr/>
      <dgm:t>
        <a:bodyPr/>
        <a:lstStyle/>
        <a:p>
          <a:r>
            <a:rPr lang="en-US" dirty="0"/>
            <a:t>Global Media</a:t>
          </a:r>
          <a:endParaRPr lang="en-US" dirty="0"/>
        </a:p>
      </dgm:t>
    </dgm:pt>
    <dgm:pt modelId="{26503791-ABB4-4D57-92FD-C6B346454E29}" type="parTrans" cxnId="{0C7E3046-DAEB-4948-91BC-DD007B459BCB}">
      <dgm:prSet/>
      <dgm:spPr/>
      <dgm:t>
        <a:bodyPr/>
        <a:lstStyle/>
        <a:p>
          <a:endParaRPr lang="en-US"/>
        </a:p>
      </dgm:t>
    </dgm:pt>
    <dgm:pt modelId="{87E266D9-B967-48F6-BEB8-939DB4E028F2}" type="sibTrans" cxnId="{0C7E3046-DAEB-4948-91BC-DD007B459BCB}">
      <dgm:prSet/>
      <dgm:spPr/>
      <dgm:t>
        <a:bodyPr/>
        <a:lstStyle/>
        <a:p>
          <a:endParaRPr lang="en-US"/>
        </a:p>
      </dgm:t>
    </dgm:pt>
    <dgm:pt modelId="{2BBD6B4F-B7DF-4169-9B4B-2692E126D160}">
      <dgm:prSet phldrT="[Text]"/>
      <dgm:spPr/>
      <dgm:t>
        <a:bodyPr/>
        <a:lstStyle/>
        <a:p>
          <a:r>
            <a:rPr lang="en-US" dirty="0"/>
            <a:t>European 10-nation union</a:t>
          </a:r>
        </a:p>
      </dgm:t>
    </dgm:pt>
    <dgm:pt modelId="{7002A33E-5057-4B9A-A215-9BD7D8D443F9}" type="parTrans" cxnId="{20204D07-3BC3-4292-B07A-6DA487B90AAB}">
      <dgm:prSet/>
      <dgm:spPr/>
      <dgm:t>
        <a:bodyPr/>
        <a:lstStyle/>
        <a:p>
          <a:endParaRPr lang="en-US"/>
        </a:p>
      </dgm:t>
    </dgm:pt>
    <dgm:pt modelId="{8F1223B0-5294-46F4-AF54-A185F6CA8866}" type="sibTrans" cxnId="{20204D07-3BC3-4292-B07A-6DA487B90AAB}">
      <dgm:prSet/>
      <dgm:spPr/>
      <dgm:t>
        <a:bodyPr/>
        <a:lstStyle/>
        <a:p>
          <a:endParaRPr lang="en-US"/>
        </a:p>
      </dgm:t>
    </dgm:pt>
    <dgm:pt modelId="{40C0ABC5-3303-4669-94C9-706A699476B9}">
      <dgm:prSet phldrT="[Text]"/>
      <dgm:spPr/>
      <dgm:t>
        <a:bodyPr/>
        <a:lstStyle/>
        <a:p>
          <a:r>
            <a:rPr lang="en-US"/>
            <a:t>Global, no-currency economy</a:t>
          </a:r>
          <a:endParaRPr lang="en-US" dirty="0"/>
        </a:p>
      </dgm:t>
    </dgm:pt>
    <dgm:pt modelId="{1CDEF603-B54E-4EEF-B6EE-56ECC0D21351}" type="parTrans" cxnId="{8C0DB7D7-3112-4F8A-905D-EC73CED4BDD6}">
      <dgm:prSet/>
      <dgm:spPr/>
      <dgm:t>
        <a:bodyPr/>
        <a:lstStyle/>
        <a:p>
          <a:endParaRPr lang="en-US"/>
        </a:p>
      </dgm:t>
    </dgm:pt>
    <dgm:pt modelId="{982EF408-62D1-45E8-8B19-7D4C1D93424F}" type="sibTrans" cxnId="{8C0DB7D7-3112-4F8A-905D-EC73CED4BDD6}">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1E044800-5B25-424A-A562-628FCACEEE1F}" type="pres">
      <dgm:prSet presAssocID="{2BBD6B4F-B7DF-4169-9B4B-2692E126D160}" presName="Name5" presStyleLbl="vennNode1" presStyleIdx="0" presStyleCnt="6">
        <dgm:presLayoutVars>
          <dgm:bulletEnabled val="1"/>
        </dgm:presLayoutVars>
      </dgm:prSet>
      <dgm:spPr/>
    </dgm:pt>
    <dgm:pt modelId="{9946DEAE-EB60-46BE-B33A-4A6E591825E5}" type="pres">
      <dgm:prSet presAssocID="{8F1223B0-5294-46F4-AF54-A185F6CA8866}" presName="space" presStyleCnt="0"/>
      <dgm:spPr/>
    </dgm:pt>
    <dgm:pt modelId="{9B17609E-2577-4EA7-8E92-ACBBC974C1F7}" type="pres">
      <dgm:prSet presAssocID="{6A49AAC4-974D-4F33-908B-5C65436B5C1D}" presName="Name5" presStyleLbl="vennNode1" presStyleIdx="1" presStyleCnt="6">
        <dgm:presLayoutVars>
          <dgm:bulletEnabled val="1"/>
        </dgm:presLayoutVars>
      </dgm:prSet>
      <dgm:spPr/>
    </dgm:pt>
    <dgm:pt modelId="{EEEE5BAA-3EC7-4DF6-A744-CD3BB359023A}" type="pres">
      <dgm:prSet presAssocID="{7436F57F-6B73-48FE-9346-F2D93E5E7441}" presName="space" presStyleCnt="0"/>
      <dgm:spPr/>
    </dgm:pt>
    <dgm:pt modelId="{21F56A65-7AB9-418D-A195-40D3F27FD2FA}" type="pres">
      <dgm:prSet presAssocID="{DAB95BD9-39F1-45CE-873C-1311C4AAFD81}" presName="Name5" presStyleLbl="vennNode1" presStyleIdx="2" presStyleCnt="6">
        <dgm:presLayoutVars>
          <dgm:bulletEnabled val="1"/>
        </dgm:presLayoutVars>
      </dgm:prSet>
      <dgm:spPr/>
    </dgm:pt>
    <dgm:pt modelId="{4B7B218B-FB61-4125-B1A1-B21239D9BE31}" type="pres">
      <dgm:prSet presAssocID="{B3AB8FB5-DCD8-4ACE-B1F1-82EFE297BD62}" presName="space" presStyleCnt="0"/>
      <dgm:spPr/>
    </dgm:pt>
    <dgm:pt modelId="{136E250D-C19F-49C1-9329-186D7A3813BD}" type="pres">
      <dgm:prSet presAssocID="{C726652F-FEC6-4A64-B275-462969827090}" presName="Name5" presStyleLbl="vennNode1" presStyleIdx="3" presStyleCnt="6">
        <dgm:presLayoutVars>
          <dgm:bulletEnabled val="1"/>
        </dgm:presLayoutVars>
      </dgm:prSet>
      <dgm:spPr/>
    </dgm:pt>
    <dgm:pt modelId="{B39DFE1B-0B79-4044-AD99-3B7CFB04497C}" type="pres">
      <dgm:prSet presAssocID="{11C49E4F-D3B1-473F-A605-731D68B05F23}" presName="space" presStyleCnt="0"/>
      <dgm:spPr/>
    </dgm:pt>
    <dgm:pt modelId="{E10EE4AB-D7CD-4CEF-A672-D79A6B31E51C}" type="pres">
      <dgm:prSet presAssocID="{B9D39B8D-9B86-4A1C-AFC5-6EA6315FEDCD}" presName="Name5" presStyleLbl="vennNode1" presStyleIdx="4" presStyleCnt="6">
        <dgm:presLayoutVars>
          <dgm:bulletEnabled val="1"/>
        </dgm:presLayoutVars>
      </dgm:prSet>
      <dgm:spPr/>
    </dgm:pt>
    <dgm:pt modelId="{81E3EA57-C1A8-420C-8C1C-A80FDBEB293C}" type="pres">
      <dgm:prSet presAssocID="{87E266D9-B967-48F6-BEB8-939DB4E028F2}" presName="space" presStyleCnt="0"/>
      <dgm:spPr/>
    </dgm:pt>
    <dgm:pt modelId="{21EA5D4B-F236-45FF-9670-53A9BD973318}" type="pres">
      <dgm:prSet presAssocID="{40C0ABC5-3303-4669-94C9-706A699476B9}" presName="Name5" presStyleLbl="vennNode1" presStyleIdx="5" presStyleCnt="6">
        <dgm:presLayoutVars>
          <dgm:bulletEnabled val="1"/>
        </dgm:presLayoutVars>
      </dgm:prSet>
      <dgm:spPr/>
    </dgm:pt>
  </dgm:ptLst>
  <dgm:cxnLst>
    <dgm:cxn modelId="{FFE45E1B-5CF6-44EB-9F73-6032B57846FB}" type="presOf" srcId="{6A49AAC4-974D-4F33-908B-5C65436B5C1D}" destId="{9B17609E-2577-4EA7-8E92-ACBBC974C1F7}" srcOrd="0" destOrd="0" presId="urn:microsoft.com/office/officeart/2005/8/layout/venn3"/>
    <dgm:cxn modelId="{1238E17A-9DE7-40B9-AA1D-40F9C1822F20}" srcId="{2FBD281E-6E6B-4DA6-9568-6E70FA0DB16F}" destId="{DAB95BD9-39F1-45CE-873C-1311C4AAFD81}" srcOrd="2" destOrd="0" parTransId="{2C099D2F-0E24-4F83-BF81-78ADB9F91750}" sibTransId="{B3AB8FB5-DCD8-4ACE-B1F1-82EFE297BD62}"/>
    <dgm:cxn modelId="{6190251D-4E3E-4257-A8F5-D5FF5CA99B4B}" type="presOf" srcId="{DAB95BD9-39F1-45CE-873C-1311C4AAFD81}" destId="{21F56A65-7AB9-418D-A195-40D3F27FD2FA}" srcOrd="0" destOrd="0" presId="urn:microsoft.com/office/officeart/2005/8/layout/venn3"/>
    <dgm:cxn modelId="{C4815DE0-9A45-47C9-BAF4-6937A6BA5154}" type="presOf" srcId="{C726652F-FEC6-4A64-B275-462969827090}" destId="{136E250D-C19F-49C1-9329-186D7A3813BD}" srcOrd="0" destOrd="0" presId="urn:microsoft.com/office/officeart/2005/8/layout/venn3"/>
    <dgm:cxn modelId="{912909DC-B6F9-496C-A373-6F0880787082}" type="presOf" srcId="{40C0ABC5-3303-4669-94C9-706A699476B9}" destId="{21EA5D4B-F236-45FF-9670-53A9BD973318}" srcOrd="0" destOrd="0" presId="urn:microsoft.com/office/officeart/2005/8/layout/venn3"/>
    <dgm:cxn modelId="{5F099436-6EFC-4003-99A3-A3A50F4EDC49}" type="presOf" srcId="{2FBD281E-6E6B-4DA6-9568-6E70FA0DB16F}" destId="{62B10791-6DA7-4E74-8B4B-C7B6254BF1F9}" srcOrd="0" destOrd="0" presId="urn:microsoft.com/office/officeart/2005/8/layout/venn3"/>
    <dgm:cxn modelId="{20204D07-3BC3-4292-B07A-6DA487B90AAB}" srcId="{2FBD281E-6E6B-4DA6-9568-6E70FA0DB16F}" destId="{2BBD6B4F-B7DF-4169-9B4B-2692E126D160}" srcOrd="0" destOrd="0" parTransId="{7002A33E-5057-4B9A-A215-9BD7D8D443F9}" sibTransId="{8F1223B0-5294-46F4-AF54-A185F6CA8866}"/>
    <dgm:cxn modelId="{D77A8972-CE3F-4BD5-9671-0EA4B8B74B5F}" srcId="{2FBD281E-6E6B-4DA6-9568-6E70FA0DB16F}" destId="{6A49AAC4-974D-4F33-908B-5C65436B5C1D}" srcOrd="1" destOrd="0" parTransId="{FA3A3422-BCEF-4659-A2AC-A52FEC4D6295}" sibTransId="{7436F57F-6B73-48FE-9346-F2D93E5E7441}"/>
    <dgm:cxn modelId="{A50BD866-7166-42F8-9AF7-3EEF17125658}" type="presOf" srcId="{B9D39B8D-9B86-4A1C-AFC5-6EA6315FEDCD}" destId="{E10EE4AB-D7CD-4CEF-A672-D79A6B31E51C}" srcOrd="0" destOrd="0" presId="urn:microsoft.com/office/officeart/2005/8/layout/venn3"/>
    <dgm:cxn modelId="{8C0DB7D7-3112-4F8A-905D-EC73CED4BDD6}" srcId="{2FBD281E-6E6B-4DA6-9568-6E70FA0DB16F}" destId="{40C0ABC5-3303-4669-94C9-706A699476B9}" srcOrd="5" destOrd="0" parTransId="{1CDEF603-B54E-4EEF-B6EE-56ECC0D21351}" sibTransId="{982EF408-62D1-45E8-8B19-7D4C1D93424F}"/>
    <dgm:cxn modelId="{5C53ADE4-F444-408F-90AC-AA3A87D3EDD6}" type="presOf" srcId="{2BBD6B4F-B7DF-4169-9B4B-2692E126D160}" destId="{1E044800-5B25-424A-A562-628FCACEEE1F}" srcOrd="0" destOrd="0" presId="urn:microsoft.com/office/officeart/2005/8/layout/venn3"/>
    <dgm:cxn modelId="{0C7E3046-DAEB-4948-91BC-DD007B459BCB}" srcId="{2FBD281E-6E6B-4DA6-9568-6E70FA0DB16F}" destId="{B9D39B8D-9B86-4A1C-AFC5-6EA6315FEDCD}" srcOrd="4" destOrd="0" parTransId="{26503791-ABB4-4D57-92FD-C6B346454E29}" sibTransId="{87E266D9-B967-48F6-BEB8-939DB4E028F2}"/>
    <dgm:cxn modelId="{82934343-8BC3-40BE-B553-56D6CCC258E5}" srcId="{2FBD281E-6E6B-4DA6-9568-6E70FA0DB16F}" destId="{C726652F-FEC6-4A64-B275-462969827090}" srcOrd="3" destOrd="0" parTransId="{ABE4E7B7-EA89-4124-A4EA-F09878BC7921}" sibTransId="{11C49E4F-D3B1-473F-A605-731D68B05F23}"/>
    <dgm:cxn modelId="{3DCFEA8A-575F-45F6-8E3F-2AB629017B27}" type="presParOf" srcId="{62B10791-6DA7-4E74-8B4B-C7B6254BF1F9}" destId="{1E044800-5B25-424A-A562-628FCACEEE1F}" srcOrd="0" destOrd="0" presId="urn:microsoft.com/office/officeart/2005/8/layout/venn3"/>
    <dgm:cxn modelId="{F86DDEC1-A467-4CD4-A4D4-9558B62BC4E0}" type="presParOf" srcId="{62B10791-6DA7-4E74-8B4B-C7B6254BF1F9}" destId="{9946DEAE-EB60-46BE-B33A-4A6E591825E5}" srcOrd="1" destOrd="0" presId="urn:microsoft.com/office/officeart/2005/8/layout/venn3"/>
    <dgm:cxn modelId="{CB0A3617-C666-4624-8852-5C0225672FC6}" type="presParOf" srcId="{62B10791-6DA7-4E74-8B4B-C7B6254BF1F9}" destId="{9B17609E-2577-4EA7-8E92-ACBBC974C1F7}" srcOrd="2" destOrd="0" presId="urn:microsoft.com/office/officeart/2005/8/layout/venn3"/>
    <dgm:cxn modelId="{5CB988D8-359A-4F5D-B56E-1708C40C5F2E}" type="presParOf" srcId="{62B10791-6DA7-4E74-8B4B-C7B6254BF1F9}" destId="{EEEE5BAA-3EC7-4DF6-A744-CD3BB359023A}" srcOrd="3" destOrd="0" presId="urn:microsoft.com/office/officeart/2005/8/layout/venn3"/>
    <dgm:cxn modelId="{3F837151-F727-4AF7-80FA-42497368B319}" type="presParOf" srcId="{62B10791-6DA7-4E74-8B4B-C7B6254BF1F9}" destId="{21F56A65-7AB9-418D-A195-40D3F27FD2FA}" srcOrd="4" destOrd="0" presId="urn:microsoft.com/office/officeart/2005/8/layout/venn3"/>
    <dgm:cxn modelId="{BB6E004C-3474-43C0-A51A-138D7F2ED702}" type="presParOf" srcId="{62B10791-6DA7-4E74-8B4B-C7B6254BF1F9}" destId="{4B7B218B-FB61-4125-B1A1-B21239D9BE31}" srcOrd="5" destOrd="0" presId="urn:microsoft.com/office/officeart/2005/8/layout/venn3"/>
    <dgm:cxn modelId="{457E134C-5068-4E1F-B852-5C14B06ADC9B}" type="presParOf" srcId="{62B10791-6DA7-4E74-8B4B-C7B6254BF1F9}" destId="{136E250D-C19F-49C1-9329-186D7A3813BD}" srcOrd="6" destOrd="0" presId="urn:microsoft.com/office/officeart/2005/8/layout/venn3"/>
    <dgm:cxn modelId="{A0984B05-CB23-46FF-BBDC-3ED069A26F43}" type="presParOf" srcId="{62B10791-6DA7-4E74-8B4B-C7B6254BF1F9}" destId="{B39DFE1B-0B79-4044-AD99-3B7CFB04497C}" srcOrd="7" destOrd="0" presId="urn:microsoft.com/office/officeart/2005/8/layout/venn3"/>
    <dgm:cxn modelId="{D8C426E5-390B-4246-A336-991B7F73BB1F}" type="presParOf" srcId="{62B10791-6DA7-4E74-8B4B-C7B6254BF1F9}" destId="{E10EE4AB-D7CD-4CEF-A672-D79A6B31E51C}" srcOrd="8" destOrd="0" presId="urn:microsoft.com/office/officeart/2005/8/layout/venn3"/>
    <dgm:cxn modelId="{4B0E4FBC-785C-4A72-9DC5-6AF8480786F0}" type="presParOf" srcId="{62B10791-6DA7-4E74-8B4B-C7B6254BF1F9}" destId="{81E3EA57-C1A8-420C-8C1C-A80FDBEB293C}" srcOrd="9" destOrd="0" presId="urn:microsoft.com/office/officeart/2005/8/layout/venn3"/>
    <dgm:cxn modelId="{783DE480-B898-4390-91AB-D1A128D67C4D}" type="presParOf" srcId="{62B10791-6DA7-4E74-8B4B-C7B6254BF1F9}" destId="{21EA5D4B-F236-45FF-9670-53A9BD973318}" srcOrd="10" destOrd="0" presId="urn:microsoft.com/office/officeart/2005/8/layout/ven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colorful5" csCatId="colorful" phldr="1"/>
      <dgm:spPr/>
      <dgm:t>
        <a:bodyPr/>
        <a:lstStyle/>
        <a:p>
          <a:endParaRPr lang="en-US"/>
        </a:p>
      </dgm:t>
    </dgm:pt>
    <dgm:pt modelId="{B9D39B8D-9B86-4A1C-AFC5-6EA6315FEDCD}">
      <dgm:prSet phldrT="[Text]"/>
      <dgm:spPr/>
      <dgm:t>
        <a:bodyPr/>
        <a:lstStyle/>
        <a:p>
          <a:r>
            <a:rPr lang="en-US" dirty="0"/>
            <a:t>Humans destroying the planet</a:t>
          </a:r>
          <a:endParaRPr lang="en-US" dirty="0"/>
        </a:p>
      </dgm:t>
    </dgm:pt>
    <dgm:pt modelId="{26503791-ABB4-4D57-92FD-C6B346454E29}" type="parTrans" cxnId="{0C7E3046-DAEB-4948-91BC-DD007B459BCB}">
      <dgm:prSet/>
      <dgm:spPr/>
      <dgm:t>
        <a:bodyPr/>
        <a:lstStyle/>
        <a:p>
          <a:endParaRPr lang="en-US"/>
        </a:p>
      </dgm:t>
    </dgm:pt>
    <dgm:pt modelId="{87E266D9-B967-48F6-BEB8-939DB4E028F2}" type="sibTrans" cxnId="{0C7E3046-DAEB-4948-91BC-DD007B459BCB}">
      <dgm:prSet/>
      <dgm:spPr/>
      <dgm:t>
        <a:bodyPr/>
        <a:lstStyle/>
        <a:p>
          <a:endParaRPr lang="en-US"/>
        </a:p>
      </dgm:t>
    </dgm:pt>
    <dgm:pt modelId="{C0107543-4D2D-4854-90DC-691C3D38BE6F}">
      <dgm:prSet phldrT="[Text]"/>
      <dgm:spPr/>
      <dgm:t>
        <a:bodyPr/>
        <a:lstStyle/>
        <a:p>
          <a:r>
            <a:rPr lang="en-US" dirty="0"/>
            <a:t>HUGE armies gathering</a:t>
          </a:r>
        </a:p>
      </dgm:t>
    </dgm:pt>
    <dgm:pt modelId="{37DCB21A-E29F-4665-8F12-CD1B6760BD2C}" type="parTrans" cxnId="{F652AB95-4946-4C00-A12E-23B67B624CED}">
      <dgm:prSet/>
      <dgm:spPr/>
      <dgm:t>
        <a:bodyPr/>
        <a:lstStyle/>
        <a:p>
          <a:endParaRPr lang="en-US"/>
        </a:p>
      </dgm:t>
    </dgm:pt>
    <dgm:pt modelId="{030DD9F4-9D46-4849-A9AD-ADA0410753FD}" type="sibTrans" cxnId="{F652AB95-4946-4C00-A12E-23B67B624CED}">
      <dgm:prSet/>
      <dgm:spPr/>
      <dgm:t>
        <a:bodyPr/>
        <a:lstStyle/>
        <a:p>
          <a:endParaRPr lang="en-US"/>
        </a:p>
      </dgm:t>
    </dgm:pt>
    <dgm:pt modelId="{6A3CB158-1475-4F9E-9C42-803AAFA9282E}">
      <dgm:prSet phldrT="[Text]"/>
      <dgm:spPr/>
      <dgm:t>
        <a:bodyPr/>
        <a:lstStyle/>
        <a:p>
          <a:r>
            <a:rPr lang="en-US" dirty="0"/>
            <a:t>W.M.D. unleashed</a:t>
          </a:r>
        </a:p>
      </dgm:t>
    </dgm:pt>
    <dgm:pt modelId="{7E0AB759-A113-406C-BE9A-D38024559C47}" type="parTrans" cxnId="{8764565C-C3D1-4759-88CA-E4846EA009FA}">
      <dgm:prSet/>
      <dgm:spPr/>
      <dgm:t>
        <a:bodyPr/>
        <a:lstStyle/>
        <a:p>
          <a:endParaRPr lang="en-US"/>
        </a:p>
      </dgm:t>
    </dgm:pt>
    <dgm:pt modelId="{D2651D06-6D60-431D-BB82-689FE46C77A4}" type="sibTrans" cxnId="{8764565C-C3D1-4759-88CA-E4846EA009FA}">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E10EE4AB-D7CD-4CEF-A672-D79A6B31E51C}" type="pres">
      <dgm:prSet presAssocID="{B9D39B8D-9B86-4A1C-AFC5-6EA6315FEDCD}" presName="Name5" presStyleLbl="vennNode1" presStyleIdx="0" presStyleCnt="3">
        <dgm:presLayoutVars>
          <dgm:bulletEnabled val="1"/>
        </dgm:presLayoutVars>
      </dgm:prSet>
      <dgm:spPr/>
    </dgm:pt>
    <dgm:pt modelId="{1677CD07-0205-4C61-AF21-7246ABA9A802}" type="pres">
      <dgm:prSet presAssocID="{87E266D9-B967-48F6-BEB8-939DB4E028F2}" presName="space" presStyleCnt="0"/>
      <dgm:spPr/>
    </dgm:pt>
    <dgm:pt modelId="{5BFFDDD7-733E-49D8-A6E2-6E27F4102B35}" type="pres">
      <dgm:prSet presAssocID="{C0107543-4D2D-4854-90DC-691C3D38BE6F}" presName="Name5" presStyleLbl="vennNode1" presStyleIdx="1" presStyleCnt="3">
        <dgm:presLayoutVars>
          <dgm:bulletEnabled val="1"/>
        </dgm:presLayoutVars>
      </dgm:prSet>
      <dgm:spPr/>
    </dgm:pt>
    <dgm:pt modelId="{E8335B54-4111-48B8-B5F0-28644FB7658D}" type="pres">
      <dgm:prSet presAssocID="{030DD9F4-9D46-4849-A9AD-ADA0410753FD}" presName="space" presStyleCnt="0"/>
      <dgm:spPr/>
    </dgm:pt>
    <dgm:pt modelId="{6E2D5682-2B07-47D2-B87B-686C56C4F9A6}" type="pres">
      <dgm:prSet presAssocID="{6A3CB158-1475-4F9E-9C42-803AAFA9282E}" presName="Name5" presStyleLbl="vennNode1" presStyleIdx="2" presStyleCnt="3">
        <dgm:presLayoutVars>
          <dgm:bulletEnabled val="1"/>
        </dgm:presLayoutVars>
      </dgm:prSet>
      <dgm:spPr/>
    </dgm:pt>
  </dgm:ptLst>
  <dgm:cxnLst>
    <dgm:cxn modelId="{8764565C-C3D1-4759-88CA-E4846EA009FA}" srcId="{2FBD281E-6E6B-4DA6-9568-6E70FA0DB16F}" destId="{6A3CB158-1475-4F9E-9C42-803AAFA9282E}" srcOrd="2" destOrd="0" parTransId="{7E0AB759-A113-406C-BE9A-D38024559C47}" sibTransId="{D2651D06-6D60-431D-BB82-689FE46C77A4}"/>
    <dgm:cxn modelId="{0C7E3046-DAEB-4948-91BC-DD007B459BCB}" srcId="{2FBD281E-6E6B-4DA6-9568-6E70FA0DB16F}" destId="{B9D39B8D-9B86-4A1C-AFC5-6EA6315FEDCD}" srcOrd="0" destOrd="0" parTransId="{26503791-ABB4-4D57-92FD-C6B346454E29}" sibTransId="{87E266D9-B967-48F6-BEB8-939DB4E028F2}"/>
    <dgm:cxn modelId="{5F099436-6EFC-4003-99A3-A3A50F4EDC49}" type="presOf" srcId="{2FBD281E-6E6B-4DA6-9568-6E70FA0DB16F}" destId="{62B10791-6DA7-4E74-8B4B-C7B6254BF1F9}" srcOrd="0" destOrd="0" presId="urn:microsoft.com/office/officeart/2005/8/layout/venn3"/>
    <dgm:cxn modelId="{B526AA2F-7AA3-4178-B0F3-24E4A6DCF616}" type="presOf" srcId="{C0107543-4D2D-4854-90DC-691C3D38BE6F}" destId="{5BFFDDD7-733E-49D8-A6E2-6E27F4102B35}" srcOrd="0" destOrd="0" presId="urn:microsoft.com/office/officeart/2005/8/layout/venn3"/>
    <dgm:cxn modelId="{F652AB95-4946-4C00-A12E-23B67B624CED}" srcId="{2FBD281E-6E6B-4DA6-9568-6E70FA0DB16F}" destId="{C0107543-4D2D-4854-90DC-691C3D38BE6F}" srcOrd="1" destOrd="0" parTransId="{37DCB21A-E29F-4665-8F12-CD1B6760BD2C}" sibTransId="{030DD9F4-9D46-4849-A9AD-ADA0410753FD}"/>
    <dgm:cxn modelId="{A50BD866-7166-42F8-9AF7-3EEF17125658}" type="presOf" srcId="{B9D39B8D-9B86-4A1C-AFC5-6EA6315FEDCD}" destId="{E10EE4AB-D7CD-4CEF-A672-D79A6B31E51C}" srcOrd="0" destOrd="0" presId="urn:microsoft.com/office/officeart/2005/8/layout/venn3"/>
    <dgm:cxn modelId="{09239550-C68E-4001-8166-65B3B54B55C6}" type="presOf" srcId="{6A3CB158-1475-4F9E-9C42-803AAFA9282E}" destId="{6E2D5682-2B07-47D2-B87B-686C56C4F9A6}" srcOrd="0" destOrd="0" presId="urn:microsoft.com/office/officeart/2005/8/layout/venn3"/>
    <dgm:cxn modelId="{D8C426E5-390B-4246-A336-991B7F73BB1F}" type="presParOf" srcId="{62B10791-6DA7-4E74-8B4B-C7B6254BF1F9}" destId="{E10EE4AB-D7CD-4CEF-A672-D79A6B31E51C}" srcOrd="0" destOrd="0" presId="urn:microsoft.com/office/officeart/2005/8/layout/venn3"/>
    <dgm:cxn modelId="{5747CF50-B511-410F-92C7-F349E0A6E911}" type="presParOf" srcId="{62B10791-6DA7-4E74-8B4B-C7B6254BF1F9}" destId="{1677CD07-0205-4C61-AF21-7246ABA9A802}" srcOrd="1" destOrd="0" presId="urn:microsoft.com/office/officeart/2005/8/layout/venn3"/>
    <dgm:cxn modelId="{4E473604-5610-453A-AFCB-94663B2462A2}" type="presParOf" srcId="{62B10791-6DA7-4E74-8B4B-C7B6254BF1F9}" destId="{5BFFDDD7-733E-49D8-A6E2-6E27F4102B35}" srcOrd="2" destOrd="0" presId="urn:microsoft.com/office/officeart/2005/8/layout/venn3"/>
    <dgm:cxn modelId="{A16C395D-2E92-45FC-8568-5B06919BE1EA}" type="presParOf" srcId="{62B10791-6DA7-4E74-8B4B-C7B6254BF1F9}" destId="{E8335B54-4111-48B8-B5F0-28644FB7658D}" srcOrd="3" destOrd="0" presId="urn:microsoft.com/office/officeart/2005/8/layout/venn3"/>
    <dgm:cxn modelId="{14AB0E1E-83FA-4DD4-A4D4-9F528115A395}" type="presParOf" srcId="{62B10791-6DA7-4E74-8B4B-C7B6254BF1F9}" destId="{6E2D5682-2B07-47D2-B87B-686C56C4F9A6}" srcOrd="4" destOrd="0" presId="urn:microsoft.com/office/officeart/2005/8/layout/venn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6F24743-6549-48FC-ADCF-3E67A5B128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CC9A00-7447-4824-BB2B-153DA51FBD68}">
      <dgm:prSet/>
      <dgm:spPr/>
      <dgm:t>
        <a:bodyPr/>
        <a:lstStyle/>
        <a:p>
          <a:r>
            <a:rPr lang="en-US" b="1" dirty="0"/>
            <a:t>“King of the North” Ezek.38; Dan.11</a:t>
          </a:r>
          <a:endParaRPr lang="en-US" dirty="0"/>
        </a:p>
      </dgm:t>
    </dgm:pt>
    <dgm:pt modelId="{4355DF7F-2138-4FF0-B8B7-9EC68F51973A}" type="parTrans" cxnId="{EB0BC954-39B5-445F-B379-8BB12BA22290}">
      <dgm:prSet/>
      <dgm:spPr/>
      <dgm:t>
        <a:bodyPr/>
        <a:lstStyle/>
        <a:p>
          <a:endParaRPr lang="en-US"/>
        </a:p>
      </dgm:t>
    </dgm:pt>
    <dgm:pt modelId="{644835A1-6347-4578-9A37-6B99E00986C4}" type="sibTrans" cxnId="{EB0BC954-39B5-445F-B379-8BB12BA22290}">
      <dgm:prSet/>
      <dgm:spPr/>
      <dgm:t>
        <a:bodyPr/>
        <a:lstStyle/>
        <a:p>
          <a:endParaRPr lang="en-US"/>
        </a:p>
      </dgm:t>
    </dgm:pt>
    <dgm:pt modelId="{3DF3B0FF-C74E-4395-8545-881B7A623174}" type="pres">
      <dgm:prSet presAssocID="{B6F24743-6549-48FC-ADCF-3E67A5B1288D}" presName="linear" presStyleCnt="0">
        <dgm:presLayoutVars>
          <dgm:animLvl val="lvl"/>
          <dgm:resizeHandles val="exact"/>
        </dgm:presLayoutVars>
      </dgm:prSet>
      <dgm:spPr/>
    </dgm:pt>
    <dgm:pt modelId="{709B15EA-890E-4846-AABF-90044898CBE4}" type="pres">
      <dgm:prSet presAssocID="{18CC9A00-7447-4824-BB2B-153DA51FBD68}" presName="parentText" presStyleLbl="node1" presStyleIdx="0" presStyleCnt="1">
        <dgm:presLayoutVars>
          <dgm:chMax val="0"/>
          <dgm:bulletEnabled val="1"/>
        </dgm:presLayoutVars>
      </dgm:prSet>
      <dgm:spPr/>
    </dgm:pt>
  </dgm:ptLst>
  <dgm:cxnLst>
    <dgm:cxn modelId="{51453B54-EFBF-43FB-90E8-13331A43DC5E}" type="presOf" srcId="{B6F24743-6549-48FC-ADCF-3E67A5B1288D}" destId="{3DF3B0FF-C74E-4395-8545-881B7A623174}" srcOrd="0" destOrd="0" presId="urn:microsoft.com/office/officeart/2005/8/layout/vList2"/>
    <dgm:cxn modelId="{083600CF-F63E-4D04-BD08-7665622D2007}" type="presOf" srcId="{18CC9A00-7447-4824-BB2B-153DA51FBD68}" destId="{709B15EA-890E-4846-AABF-90044898CBE4}" srcOrd="0" destOrd="0" presId="urn:microsoft.com/office/officeart/2005/8/layout/vList2"/>
    <dgm:cxn modelId="{EB0BC954-39B5-445F-B379-8BB12BA22290}" srcId="{B6F24743-6549-48FC-ADCF-3E67A5B1288D}" destId="{18CC9A00-7447-4824-BB2B-153DA51FBD68}" srcOrd="0" destOrd="0" parTransId="{4355DF7F-2138-4FF0-B8B7-9EC68F51973A}" sibTransId="{644835A1-6347-4578-9A37-6B99E00986C4}"/>
    <dgm:cxn modelId="{E16D1C00-6003-4768-AA56-250F47B7AFA8}" type="presParOf" srcId="{3DF3B0FF-C74E-4395-8545-881B7A623174}" destId="{709B15EA-890E-4846-AABF-90044898CBE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D4AA447-0EE2-40D2-ACC9-F10B92838C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EF31570-DC73-41E8-B93A-256AC615BB37}">
      <dgm:prSet/>
      <dgm:spPr/>
      <dgm:t>
        <a:bodyPr/>
        <a:lstStyle/>
        <a:p>
          <a:r>
            <a:rPr lang="en-US" b="1" cap="none" spc="0" dirty="0">
              <a:ln w="22225">
                <a:solidFill>
                  <a:schemeClr val="accent2"/>
                </a:solidFill>
                <a:prstDash val="solid"/>
              </a:ln>
              <a:solidFill>
                <a:schemeClr val="accent2">
                  <a:lumMod val="40000"/>
                  <a:lumOff val="60000"/>
                </a:schemeClr>
              </a:solidFill>
              <a:effectLst/>
            </a:rPr>
            <a:t>“King of the North” Ezek.38; Dan.11</a:t>
          </a:r>
        </a:p>
      </dgm:t>
    </dgm:pt>
    <dgm:pt modelId="{31BCB901-9B9D-4B6A-A039-BE9247F76534}" type="parTrans" cxnId="{BE26152C-3F75-4C27-8921-AD090CC82C17}">
      <dgm:prSet/>
      <dgm:spPr/>
      <dgm:t>
        <a:bodyPr/>
        <a:lstStyle/>
        <a:p>
          <a:endParaRPr lang="en-US"/>
        </a:p>
      </dgm:t>
    </dgm:pt>
    <dgm:pt modelId="{7D1090D3-1336-464B-B8B4-496163C84C01}" type="sibTrans" cxnId="{BE26152C-3F75-4C27-8921-AD090CC82C17}">
      <dgm:prSet/>
      <dgm:spPr/>
      <dgm:t>
        <a:bodyPr/>
        <a:lstStyle/>
        <a:p>
          <a:endParaRPr lang="en-US"/>
        </a:p>
      </dgm:t>
    </dgm:pt>
    <dgm:pt modelId="{490D9D4E-063B-45E4-A294-7F43CE55CD47}">
      <dgm:prSet/>
      <dgm:spPr/>
      <dgm:t>
        <a:bodyPr/>
        <a:lstStyle/>
        <a:p>
          <a:r>
            <a:rPr lang="en-US" b="1" dirty="0"/>
            <a:t>Israel Re-gathered Ezek.37,38</a:t>
          </a:r>
          <a:endParaRPr lang="en-US" dirty="0"/>
        </a:p>
      </dgm:t>
    </dgm:pt>
    <dgm:pt modelId="{7CD8D84C-756F-499B-86A7-7AD8310BDF85}" type="parTrans" cxnId="{C4959878-4EEB-47A0-B663-4241D78EFE94}">
      <dgm:prSet/>
      <dgm:spPr/>
      <dgm:t>
        <a:bodyPr/>
        <a:lstStyle/>
        <a:p>
          <a:endParaRPr lang="en-US"/>
        </a:p>
      </dgm:t>
    </dgm:pt>
    <dgm:pt modelId="{696999BB-56C9-4192-9943-F314A8F4957D}" type="sibTrans" cxnId="{C4959878-4EEB-47A0-B663-4241D78EFE94}">
      <dgm:prSet/>
      <dgm:spPr/>
      <dgm:t>
        <a:bodyPr/>
        <a:lstStyle/>
        <a:p>
          <a:endParaRPr lang="en-US"/>
        </a:p>
      </dgm:t>
    </dgm:pt>
    <dgm:pt modelId="{CA756222-1AB4-4288-92C8-292FF695A73D}" type="pres">
      <dgm:prSet presAssocID="{8D4AA447-0EE2-40D2-ACC9-F10B92838CE7}" presName="linear" presStyleCnt="0">
        <dgm:presLayoutVars>
          <dgm:animLvl val="lvl"/>
          <dgm:resizeHandles val="exact"/>
        </dgm:presLayoutVars>
      </dgm:prSet>
      <dgm:spPr/>
    </dgm:pt>
    <dgm:pt modelId="{2553FFC3-4D5E-45A7-8CDB-35CCBEEDA3F4}" type="pres">
      <dgm:prSet presAssocID="{0EF31570-DC73-41E8-B93A-256AC615BB37}" presName="parentText" presStyleLbl="node1" presStyleIdx="0" presStyleCnt="2">
        <dgm:presLayoutVars>
          <dgm:chMax val="0"/>
          <dgm:bulletEnabled val="1"/>
        </dgm:presLayoutVars>
      </dgm:prSet>
      <dgm:spPr/>
    </dgm:pt>
    <dgm:pt modelId="{979EFE7D-B789-4421-81DE-13C8652C983E}" type="pres">
      <dgm:prSet presAssocID="{7D1090D3-1336-464B-B8B4-496163C84C01}" presName="spacer" presStyleCnt="0"/>
      <dgm:spPr/>
    </dgm:pt>
    <dgm:pt modelId="{9524BEF2-803D-48BC-8A15-E13D0DA63455}" type="pres">
      <dgm:prSet presAssocID="{490D9D4E-063B-45E4-A294-7F43CE55CD47}" presName="parentText" presStyleLbl="node1" presStyleIdx="1" presStyleCnt="2">
        <dgm:presLayoutVars>
          <dgm:chMax val="0"/>
          <dgm:bulletEnabled val="1"/>
        </dgm:presLayoutVars>
      </dgm:prSet>
      <dgm:spPr/>
    </dgm:pt>
  </dgm:ptLst>
  <dgm:cxnLst>
    <dgm:cxn modelId="{4BF11B40-4FB5-466F-AEEF-B8ED52086DC9}" type="presOf" srcId="{490D9D4E-063B-45E4-A294-7F43CE55CD47}" destId="{9524BEF2-803D-48BC-8A15-E13D0DA63455}" srcOrd="0" destOrd="0" presId="urn:microsoft.com/office/officeart/2005/8/layout/vList2"/>
    <dgm:cxn modelId="{7DBE208A-A31F-458D-807F-1EAFD0400EC1}" type="presOf" srcId="{8D4AA447-0EE2-40D2-ACC9-F10B92838CE7}" destId="{CA756222-1AB4-4288-92C8-292FF695A73D}" srcOrd="0" destOrd="0" presId="urn:microsoft.com/office/officeart/2005/8/layout/vList2"/>
    <dgm:cxn modelId="{BE26152C-3F75-4C27-8921-AD090CC82C17}" srcId="{8D4AA447-0EE2-40D2-ACC9-F10B92838CE7}" destId="{0EF31570-DC73-41E8-B93A-256AC615BB37}" srcOrd="0" destOrd="0" parTransId="{31BCB901-9B9D-4B6A-A039-BE9247F76534}" sibTransId="{7D1090D3-1336-464B-B8B4-496163C84C01}"/>
    <dgm:cxn modelId="{CF0AFFD0-4E62-44B3-8F83-65C2FD461C87}" type="presOf" srcId="{0EF31570-DC73-41E8-B93A-256AC615BB37}" destId="{2553FFC3-4D5E-45A7-8CDB-35CCBEEDA3F4}" srcOrd="0" destOrd="0" presId="urn:microsoft.com/office/officeart/2005/8/layout/vList2"/>
    <dgm:cxn modelId="{C4959878-4EEB-47A0-B663-4241D78EFE94}" srcId="{8D4AA447-0EE2-40D2-ACC9-F10B92838CE7}" destId="{490D9D4E-063B-45E4-A294-7F43CE55CD47}" srcOrd="1" destOrd="0" parTransId="{7CD8D84C-756F-499B-86A7-7AD8310BDF85}" sibTransId="{696999BB-56C9-4192-9943-F314A8F4957D}"/>
    <dgm:cxn modelId="{507FA7A5-0856-4FE9-AFB8-40849DF7CD57}" type="presParOf" srcId="{CA756222-1AB4-4288-92C8-292FF695A73D}" destId="{2553FFC3-4D5E-45A7-8CDB-35CCBEEDA3F4}" srcOrd="0" destOrd="0" presId="urn:microsoft.com/office/officeart/2005/8/layout/vList2"/>
    <dgm:cxn modelId="{75747D08-C370-4D6D-A5DB-305EBF95E6CF}" type="presParOf" srcId="{CA756222-1AB4-4288-92C8-292FF695A73D}" destId="{979EFE7D-B789-4421-81DE-13C8652C983E}" srcOrd="1" destOrd="0" presId="urn:microsoft.com/office/officeart/2005/8/layout/vList2"/>
    <dgm:cxn modelId="{BF32F695-049E-48F6-8397-C172E5447D36}" type="presParOf" srcId="{CA756222-1AB4-4288-92C8-292FF695A73D}" destId="{9524BEF2-803D-48BC-8A15-E13D0DA6345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D4AA447-0EE2-40D2-ACC9-F10B92838C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F31570-DC73-41E8-B93A-256AC615BB37}">
      <dgm:prSet/>
      <dgm:spPr/>
      <dgm:t>
        <a:bodyPr/>
        <a:lstStyle/>
        <a:p>
          <a:r>
            <a:rPr lang="en-US" b="1" cap="none" spc="0" dirty="0">
              <a:ln w="22225">
                <a:solidFill>
                  <a:schemeClr val="accent2"/>
                </a:solidFill>
                <a:prstDash val="solid"/>
              </a:ln>
              <a:solidFill>
                <a:schemeClr val="accent2">
                  <a:lumMod val="40000"/>
                  <a:lumOff val="60000"/>
                </a:schemeClr>
              </a:solidFill>
              <a:effectLst/>
            </a:rPr>
            <a:t>“King of the North” Ezek.38; Dan.11</a:t>
          </a:r>
        </a:p>
      </dgm:t>
    </dgm:pt>
    <dgm:pt modelId="{31BCB901-9B9D-4B6A-A039-BE9247F76534}" type="parTrans" cxnId="{BE26152C-3F75-4C27-8921-AD090CC82C17}">
      <dgm:prSet/>
      <dgm:spPr/>
      <dgm:t>
        <a:bodyPr/>
        <a:lstStyle/>
        <a:p>
          <a:endParaRPr lang="en-US"/>
        </a:p>
      </dgm:t>
    </dgm:pt>
    <dgm:pt modelId="{7D1090D3-1336-464B-B8B4-496163C84C01}" type="sibTrans" cxnId="{BE26152C-3F75-4C27-8921-AD090CC82C17}">
      <dgm:prSet/>
      <dgm:spPr/>
      <dgm:t>
        <a:bodyPr/>
        <a:lstStyle/>
        <a:p>
          <a:endParaRPr lang="en-US"/>
        </a:p>
      </dgm:t>
    </dgm:pt>
    <dgm:pt modelId="{490D9D4E-063B-45E4-A294-7F43CE55CD47}">
      <dgm:prSet/>
      <dgm:spPr/>
      <dgm:t>
        <a:bodyPr/>
        <a:lstStyle/>
        <a:p>
          <a:r>
            <a:rPr lang="en-US" b="1" cap="none" spc="0" dirty="0">
              <a:ln w="22225">
                <a:solidFill>
                  <a:schemeClr val="accent2"/>
                </a:solidFill>
                <a:prstDash val="solid"/>
              </a:ln>
              <a:solidFill>
                <a:schemeClr val="accent2">
                  <a:lumMod val="40000"/>
                  <a:lumOff val="60000"/>
                </a:schemeClr>
              </a:solidFill>
              <a:effectLst/>
            </a:rPr>
            <a:t>Israel Re-gathered Ezek.37,38</a:t>
          </a:r>
        </a:p>
      </dgm:t>
    </dgm:pt>
    <dgm:pt modelId="{7CD8D84C-756F-499B-86A7-7AD8310BDF85}" type="parTrans" cxnId="{C4959878-4EEB-47A0-B663-4241D78EFE94}">
      <dgm:prSet/>
      <dgm:spPr/>
      <dgm:t>
        <a:bodyPr/>
        <a:lstStyle/>
        <a:p>
          <a:endParaRPr lang="en-US"/>
        </a:p>
      </dgm:t>
    </dgm:pt>
    <dgm:pt modelId="{696999BB-56C9-4192-9943-F314A8F4957D}" type="sibTrans" cxnId="{C4959878-4EEB-47A0-B663-4241D78EFE94}">
      <dgm:prSet/>
      <dgm:spPr/>
      <dgm:t>
        <a:bodyPr/>
        <a:lstStyle/>
        <a:p>
          <a:endParaRPr lang="en-US"/>
        </a:p>
      </dgm:t>
    </dgm:pt>
    <dgm:pt modelId="{216406B4-91C2-4564-996E-556882117A59}">
      <dgm:prSet/>
      <dgm:spPr/>
      <dgm:t>
        <a:bodyPr/>
        <a:lstStyle/>
        <a:p>
          <a:r>
            <a:rPr lang="en-US" b="1"/>
            <a:t>“Kings of the South” Ezek.38; Dan.11</a:t>
          </a:r>
          <a:endParaRPr lang="en-US" dirty="0"/>
        </a:p>
      </dgm:t>
    </dgm:pt>
    <dgm:pt modelId="{33128456-8D29-4DDB-B7FA-EF39EBA469C8}" type="parTrans" cxnId="{5C313BDD-B5E3-4029-9801-608BA928ADCC}">
      <dgm:prSet/>
      <dgm:spPr/>
      <dgm:t>
        <a:bodyPr/>
        <a:lstStyle/>
        <a:p>
          <a:endParaRPr lang="en-US"/>
        </a:p>
      </dgm:t>
    </dgm:pt>
    <dgm:pt modelId="{9C6E7F64-6B40-43BB-ACBE-88221DE9A544}" type="sibTrans" cxnId="{5C313BDD-B5E3-4029-9801-608BA928ADCC}">
      <dgm:prSet/>
      <dgm:spPr/>
      <dgm:t>
        <a:bodyPr/>
        <a:lstStyle/>
        <a:p>
          <a:endParaRPr lang="en-US"/>
        </a:p>
      </dgm:t>
    </dgm:pt>
    <dgm:pt modelId="{CA756222-1AB4-4288-92C8-292FF695A73D}" type="pres">
      <dgm:prSet presAssocID="{8D4AA447-0EE2-40D2-ACC9-F10B92838CE7}" presName="linear" presStyleCnt="0">
        <dgm:presLayoutVars>
          <dgm:animLvl val="lvl"/>
          <dgm:resizeHandles val="exact"/>
        </dgm:presLayoutVars>
      </dgm:prSet>
      <dgm:spPr/>
    </dgm:pt>
    <dgm:pt modelId="{2553FFC3-4D5E-45A7-8CDB-35CCBEEDA3F4}" type="pres">
      <dgm:prSet presAssocID="{0EF31570-DC73-41E8-B93A-256AC615BB37}" presName="parentText" presStyleLbl="node1" presStyleIdx="0" presStyleCnt="3">
        <dgm:presLayoutVars>
          <dgm:chMax val="0"/>
          <dgm:bulletEnabled val="1"/>
        </dgm:presLayoutVars>
      </dgm:prSet>
      <dgm:spPr/>
    </dgm:pt>
    <dgm:pt modelId="{979EFE7D-B789-4421-81DE-13C8652C983E}" type="pres">
      <dgm:prSet presAssocID="{7D1090D3-1336-464B-B8B4-496163C84C01}" presName="spacer" presStyleCnt="0"/>
      <dgm:spPr/>
    </dgm:pt>
    <dgm:pt modelId="{9524BEF2-803D-48BC-8A15-E13D0DA63455}" type="pres">
      <dgm:prSet presAssocID="{490D9D4E-063B-45E4-A294-7F43CE55CD47}" presName="parentText" presStyleLbl="node1" presStyleIdx="1" presStyleCnt="3">
        <dgm:presLayoutVars>
          <dgm:chMax val="0"/>
          <dgm:bulletEnabled val="1"/>
        </dgm:presLayoutVars>
      </dgm:prSet>
      <dgm:spPr/>
    </dgm:pt>
    <dgm:pt modelId="{C6978B6C-83AC-41FC-AB19-8675B6F8D8EB}" type="pres">
      <dgm:prSet presAssocID="{696999BB-56C9-4192-9943-F314A8F4957D}" presName="spacer" presStyleCnt="0"/>
      <dgm:spPr/>
    </dgm:pt>
    <dgm:pt modelId="{4FB0ACFA-6906-43ED-A8BB-8C072B6E0F14}" type="pres">
      <dgm:prSet presAssocID="{216406B4-91C2-4564-996E-556882117A59}" presName="parentText" presStyleLbl="node1" presStyleIdx="2" presStyleCnt="3">
        <dgm:presLayoutVars>
          <dgm:chMax val="0"/>
          <dgm:bulletEnabled val="1"/>
        </dgm:presLayoutVars>
      </dgm:prSet>
      <dgm:spPr/>
    </dgm:pt>
  </dgm:ptLst>
  <dgm:cxnLst>
    <dgm:cxn modelId="{4BF11B40-4FB5-466F-AEEF-B8ED52086DC9}" type="presOf" srcId="{490D9D4E-063B-45E4-A294-7F43CE55CD47}" destId="{9524BEF2-803D-48BC-8A15-E13D0DA63455}" srcOrd="0" destOrd="0" presId="urn:microsoft.com/office/officeart/2005/8/layout/vList2"/>
    <dgm:cxn modelId="{5C313BDD-B5E3-4029-9801-608BA928ADCC}" srcId="{8D4AA447-0EE2-40D2-ACC9-F10B92838CE7}" destId="{216406B4-91C2-4564-996E-556882117A59}" srcOrd="2" destOrd="0" parTransId="{33128456-8D29-4DDB-B7FA-EF39EBA469C8}" sibTransId="{9C6E7F64-6B40-43BB-ACBE-88221DE9A544}"/>
    <dgm:cxn modelId="{7DBE208A-A31F-458D-807F-1EAFD0400EC1}" type="presOf" srcId="{8D4AA447-0EE2-40D2-ACC9-F10B92838CE7}" destId="{CA756222-1AB4-4288-92C8-292FF695A73D}" srcOrd="0" destOrd="0" presId="urn:microsoft.com/office/officeart/2005/8/layout/vList2"/>
    <dgm:cxn modelId="{C4959878-4EEB-47A0-B663-4241D78EFE94}" srcId="{8D4AA447-0EE2-40D2-ACC9-F10B92838CE7}" destId="{490D9D4E-063B-45E4-A294-7F43CE55CD47}" srcOrd="1" destOrd="0" parTransId="{7CD8D84C-756F-499B-86A7-7AD8310BDF85}" sibTransId="{696999BB-56C9-4192-9943-F314A8F4957D}"/>
    <dgm:cxn modelId="{CF0AFFD0-4E62-44B3-8F83-65C2FD461C87}" type="presOf" srcId="{0EF31570-DC73-41E8-B93A-256AC615BB37}" destId="{2553FFC3-4D5E-45A7-8CDB-35CCBEEDA3F4}" srcOrd="0" destOrd="0" presId="urn:microsoft.com/office/officeart/2005/8/layout/vList2"/>
    <dgm:cxn modelId="{BE26152C-3F75-4C27-8921-AD090CC82C17}" srcId="{8D4AA447-0EE2-40D2-ACC9-F10B92838CE7}" destId="{0EF31570-DC73-41E8-B93A-256AC615BB37}" srcOrd="0" destOrd="0" parTransId="{31BCB901-9B9D-4B6A-A039-BE9247F76534}" sibTransId="{7D1090D3-1336-464B-B8B4-496163C84C01}"/>
    <dgm:cxn modelId="{1BF4E9CB-5D23-4A20-97A4-64968B0DE414}" type="presOf" srcId="{216406B4-91C2-4564-996E-556882117A59}" destId="{4FB0ACFA-6906-43ED-A8BB-8C072B6E0F14}" srcOrd="0" destOrd="0" presId="urn:microsoft.com/office/officeart/2005/8/layout/vList2"/>
    <dgm:cxn modelId="{507FA7A5-0856-4FE9-AFB8-40849DF7CD57}" type="presParOf" srcId="{CA756222-1AB4-4288-92C8-292FF695A73D}" destId="{2553FFC3-4D5E-45A7-8CDB-35CCBEEDA3F4}" srcOrd="0" destOrd="0" presId="urn:microsoft.com/office/officeart/2005/8/layout/vList2"/>
    <dgm:cxn modelId="{75747D08-C370-4D6D-A5DB-305EBF95E6CF}" type="presParOf" srcId="{CA756222-1AB4-4288-92C8-292FF695A73D}" destId="{979EFE7D-B789-4421-81DE-13C8652C983E}" srcOrd="1" destOrd="0" presId="urn:microsoft.com/office/officeart/2005/8/layout/vList2"/>
    <dgm:cxn modelId="{BF32F695-049E-48F6-8397-C172E5447D36}" type="presParOf" srcId="{CA756222-1AB4-4288-92C8-292FF695A73D}" destId="{9524BEF2-803D-48BC-8A15-E13D0DA63455}" srcOrd="2" destOrd="0" presId="urn:microsoft.com/office/officeart/2005/8/layout/vList2"/>
    <dgm:cxn modelId="{24347473-2A72-4ABC-B592-D38F97D605B7}" type="presParOf" srcId="{CA756222-1AB4-4288-92C8-292FF695A73D}" destId="{C6978B6C-83AC-41FC-AB19-8675B6F8D8EB}" srcOrd="3" destOrd="0" presId="urn:microsoft.com/office/officeart/2005/8/layout/vList2"/>
    <dgm:cxn modelId="{06DACB05-C30C-48CB-99A6-44B4DC65F640}" type="presParOf" srcId="{CA756222-1AB4-4288-92C8-292FF695A73D}" destId="{4FB0ACFA-6906-43ED-A8BB-8C072B6E0F1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D4AA447-0EE2-40D2-ACC9-F10B92838C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F31570-DC73-41E8-B93A-256AC615BB37}">
      <dgm:prSet/>
      <dgm:spPr/>
      <dgm:t>
        <a:bodyPr/>
        <a:lstStyle/>
        <a:p>
          <a:r>
            <a:rPr lang="en-US" b="1" cap="none" spc="0" dirty="0">
              <a:ln w="22225">
                <a:solidFill>
                  <a:schemeClr val="accent2"/>
                </a:solidFill>
                <a:prstDash val="solid"/>
              </a:ln>
              <a:solidFill>
                <a:schemeClr val="accent2">
                  <a:lumMod val="40000"/>
                  <a:lumOff val="60000"/>
                </a:schemeClr>
              </a:solidFill>
              <a:effectLst/>
            </a:rPr>
            <a:t>“King of the North” Ezek.38; Dan.11</a:t>
          </a:r>
        </a:p>
      </dgm:t>
    </dgm:pt>
    <dgm:pt modelId="{31BCB901-9B9D-4B6A-A039-BE9247F76534}" type="parTrans" cxnId="{BE26152C-3F75-4C27-8921-AD090CC82C17}">
      <dgm:prSet/>
      <dgm:spPr/>
      <dgm:t>
        <a:bodyPr/>
        <a:lstStyle/>
        <a:p>
          <a:endParaRPr lang="en-US"/>
        </a:p>
      </dgm:t>
    </dgm:pt>
    <dgm:pt modelId="{7D1090D3-1336-464B-B8B4-496163C84C01}" type="sibTrans" cxnId="{BE26152C-3F75-4C27-8921-AD090CC82C17}">
      <dgm:prSet/>
      <dgm:spPr/>
      <dgm:t>
        <a:bodyPr/>
        <a:lstStyle/>
        <a:p>
          <a:endParaRPr lang="en-US"/>
        </a:p>
      </dgm:t>
    </dgm:pt>
    <dgm:pt modelId="{490D9D4E-063B-45E4-A294-7F43CE55CD47}">
      <dgm:prSet/>
      <dgm:spPr/>
      <dgm:t>
        <a:bodyPr/>
        <a:lstStyle/>
        <a:p>
          <a:r>
            <a:rPr lang="en-US" b="1" cap="none" spc="0" dirty="0">
              <a:ln w="22225">
                <a:solidFill>
                  <a:schemeClr val="accent2"/>
                </a:solidFill>
                <a:prstDash val="solid"/>
              </a:ln>
              <a:solidFill>
                <a:schemeClr val="accent2">
                  <a:lumMod val="40000"/>
                  <a:lumOff val="60000"/>
                </a:schemeClr>
              </a:solidFill>
              <a:effectLst/>
            </a:rPr>
            <a:t>Israel Re-gathered Ezek.37,38</a:t>
          </a:r>
        </a:p>
      </dgm:t>
    </dgm:pt>
    <dgm:pt modelId="{7CD8D84C-756F-499B-86A7-7AD8310BDF85}" type="parTrans" cxnId="{C4959878-4EEB-47A0-B663-4241D78EFE94}">
      <dgm:prSet/>
      <dgm:spPr/>
      <dgm:t>
        <a:bodyPr/>
        <a:lstStyle/>
        <a:p>
          <a:endParaRPr lang="en-US"/>
        </a:p>
      </dgm:t>
    </dgm:pt>
    <dgm:pt modelId="{696999BB-56C9-4192-9943-F314A8F4957D}" type="sibTrans" cxnId="{C4959878-4EEB-47A0-B663-4241D78EFE94}">
      <dgm:prSet/>
      <dgm:spPr/>
      <dgm:t>
        <a:bodyPr/>
        <a:lstStyle/>
        <a:p>
          <a:endParaRPr lang="en-US"/>
        </a:p>
      </dgm:t>
    </dgm:pt>
    <dgm:pt modelId="{216406B4-91C2-4564-996E-556882117A59}">
      <dgm:prSet/>
      <dgm:spPr/>
      <dgm:t>
        <a:bodyPr/>
        <a:lstStyle/>
        <a:p>
          <a:r>
            <a:rPr lang="en-US" b="1" cap="none" spc="0" dirty="0">
              <a:ln w="22225">
                <a:solidFill>
                  <a:schemeClr val="accent2"/>
                </a:solidFill>
                <a:prstDash val="solid"/>
              </a:ln>
              <a:solidFill>
                <a:schemeClr val="accent2">
                  <a:lumMod val="40000"/>
                  <a:lumOff val="60000"/>
                </a:schemeClr>
              </a:solidFill>
              <a:effectLst/>
            </a:rPr>
            <a:t>“Kings of the South” Ezek.38; Dan.11</a:t>
          </a:r>
          <a:endParaRPr lang="en-US" b="1" cap="none" spc="0" dirty="0">
            <a:ln w="22225">
              <a:solidFill>
                <a:schemeClr val="accent2"/>
              </a:solidFill>
              <a:prstDash val="solid"/>
            </a:ln>
            <a:solidFill>
              <a:schemeClr val="accent2">
                <a:lumMod val="40000"/>
                <a:lumOff val="60000"/>
              </a:schemeClr>
            </a:solidFill>
            <a:effectLst/>
          </a:endParaRPr>
        </a:p>
      </dgm:t>
    </dgm:pt>
    <dgm:pt modelId="{33128456-8D29-4DDB-B7FA-EF39EBA469C8}" type="parTrans" cxnId="{5C313BDD-B5E3-4029-9801-608BA928ADCC}">
      <dgm:prSet/>
      <dgm:spPr/>
      <dgm:t>
        <a:bodyPr/>
        <a:lstStyle/>
        <a:p>
          <a:endParaRPr lang="en-US"/>
        </a:p>
      </dgm:t>
    </dgm:pt>
    <dgm:pt modelId="{9C6E7F64-6B40-43BB-ACBE-88221DE9A544}" type="sibTrans" cxnId="{5C313BDD-B5E3-4029-9801-608BA928ADCC}">
      <dgm:prSet/>
      <dgm:spPr/>
      <dgm:t>
        <a:bodyPr/>
        <a:lstStyle/>
        <a:p>
          <a:endParaRPr lang="en-US"/>
        </a:p>
      </dgm:t>
    </dgm:pt>
    <dgm:pt modelId="{3109D375-A6D8-4952-87FA-BD086F5FA294}">
      <dgm:prSet/>
      <dgm:spPr/>
      <dgm:t>
        <a:bodyPr/>
        <a:lstStyle/>
        <a:p>
          <a:r>
            <a:rPr lang="en-US" b="1" dirty="0"/>
            <a:t>Catastrophe Ezek.38-39</a:t>
          </a:r>
        </a:p>
      </dgm:t>
    </dgm:pt>
    <dgm:pt modelId="{961C2AF4-828A-4EC7-9081-EC955D7895B0}" type="parTrans" cxnId="{768EECBA-70B5-45B2-8390-B95D2D64E297}">
      <dgm:prSet/>
      <dgm:spPr/>
      <dgm:t>
        <a:bodyPr/>
        <a:lstStyle/>
        <a:p>
          <a:endParaRPr lang="en-US"/>
        </a:p>
      </dgm:t>
    </dgm:pt>
    <dgm:pt modelId="{3C1F06DE-B684-43C3-9351-899969B598E3}" type="sibTrans" cxnId="{768EECBA-70B5-45B2-8390-B95D2D64E297}">
      <dgm:prSet/>
      <dgm:spPr/>
      <dgm:t>
        <a:bodyPr/>
        <a:lstStyle/>
        <a:p>
          <a:endParaRPr lang="en-US"/>
        </a:p>
      </dgm:t>
    </dgm:pt>
    <dgm:pt modelId="{CA756222-1AB4-4288-92C8-292FF695A73D}" type="pres">
      <dgm:prSet presAssocID="{8D4AA447-0EE2-40D2-ACC9-F10B92838CE7}" presName="linear" presStyleCnt="0">
        <dgm:presLayoutVars>
          <dgm:animLvl val="lvl"/>
          <dgm:resizeHandles val="exact"/>
        </dgm:presLayoutVars>
      </dgm:prSet>
      <dgm:spPr/>
    </dgm:pt>
    <dgm:pt modelId="{2553FFC3-4D5E-45A7-8CDB-35CCBEEDA3F4}" type="pres">
      <dgm:prSet presAssocID="{0EF31570-DC73-41E8-B93A-256AC615BB37}" presName="parentText" presStyleLbl="node1" presStyleIdx="0" presStyleCnt="4">
        <dgm:presLayoutVars>
          <dgm:chMax val="0"/>
          <dgm:bulletEnabled val="1"/>
        </dgm:presLayoutVars>
      </dgm:prSet>
      <dgm:spPr/>
    </dgm:pt>
    <dgm:pt modelId="{979EFE7D-B789-4421-81DE-13C8652C983E}" type="pres">
      <dgm:prSet presAssocID="{7D1090D3-1336-464B-B8B4-496163C84C01}" presName="spacer" presStyleCnt="0"/>
      <dgm:spPr/>
    </dgm:pt>
    <dgm:pt modelId="{9524BEF2-803D-48BC-8A15-E13D0DA63455}" type="pres">
      <dgm:prSet presAssocID="{490D9D4E-063B-45E4-A294-7F43CE55CD47}" presName="parentText" presStyleLbl="node1" presStyleIdx="1" presStyleCnt="4">
        <dgm:presLayoutVars>
          <dgm:chMax val="0"/>
          <dgm:bulletEnabled val="1"/>
        </dgm:presLayoutVars>
      </dgm:prSet>
      <dgm:spPr/>
    </dgm:pt>
    <dgm:pt modelId="{C6978B6C-83AC-41FC-AB19-8675B6F8D8EB}" type="pres">
      <dgm:prSet presAssocID="{696999BB-56C9-4192-9943-F314A8F4957D}" presName="spacer" presStyleCnt="0"/>
      <dgm:spPr/>
    </dgm:pt>
    <dgm:pt modelId="{4FB0ACFA-6906-43ED-A8BB-8C072B6E0F14}" type="pres">
      <dgm:prSet presAssocID="{216406B4-91C2-4564-996E-556882117A59}" presName="parentText" presStyleLbl="node1" presStyleIdx="2" presStyleCnt="4">
        <dgm:presLayoutVars>
          <dgm:chMax val="0"/>
          <dgm:bulletEnabled val="1"/>
        </dgm:presLayoutVars>
      </dgm:prSet>
      <dgm:spPr/>
    </dgm:pt>
    <dgm:pt modelId="{F9275EB3-D539-46AE-818E-5E22D961559C}" type="pres">
      <dgm:prSet presAssocID="{9C6E7F64-6B40-43BB-ACBE-88221DE9A544}" presName="spacer" presStyleCnt="0"/>
      <dgm:spPr/>
    </dgm:pt>
    <dgm:pt modelId="{7A39942B-5223-422B-91F2-63EDD2F2F66E}" type="pres">
      <dgm:prSet presAssocID="{3109D375-A6D8-4952-87FA-BD086F5FA294}" presName="parentText" presStyleLbl="node1" presStyleIdx="3" presStyleCnt="4">
        <dgm:presLayoutVars>
          <dgm:chMax val="0"/>
          <dgm:bulletEnabled val="1"/>
        </dgm:presLayoutVars>
      </dgm:prSet>
      <dgm:spPr/>
    </dgm:pt>
  </dgm:ptLst>
  <dgm:cxnLst>
    <dgm:cxn modelId="{4BF11B40-4FB5-466F-AEEF-B8ED52086DC9}" type="presOf" srcId="{490D9D4E-063B-45E4-A294-7F43CE55CD47}" destId="{9524BEF2-803D-48BC-8A15-E13D0DA63455}" srcOrd="0" destOrd="0" presId="urn:microsoft.com/office/officeart/2005/8/layout/vList2"/>
    <dgm:cxn modelId="{5C313BDD-B5E3-4029-9801-608BA928ADCC}" srcId="{8D4AA447-0EE2-40D2-ACC9-F10B92838CE7}" destId="{216406B4-91C2-4564-996E-556882117A59}" srcOrd="2" destOrd="0" parTransId="{33128456-8D29-4DDB-B7FA-EF39EBA469C8}" sibTransId="{9C6E7F64-6B40-43BB-ACBE-88221DE9A544}"/>
    <dgm:cxn modelId="{7DBE208A-A31F-458D-807F-1EAFD0400EC1}" type="presOf" srcId="{8D4AA447-0EE2-40D2-ACC9-F10B92838CE7}" destId="{CA756222-1AB4-4288-92C8-292FF695A73D}" srcOrd="0" destOrd="0" presId="urn:microsoft.com/office/officeart/2005/8/layout/vList2"/>
    <dgm:cxn modelId="{768EECBA-70B5-45B2-8390-B95D2D64E297}" srcId="{8D4AA447-0EE2-40D2-ACC9-F10B92838CE7}" destId="{3109D375-A6D8-4952-87FA-BD086F5FA294}" srcOrd="3" destOrd="0" parTransId="{961C2AF4-828A-4EC7-9081-EC955D7895B0}" sibTransId="{3C1F06DE-B684-43C3-9351-899969B598E3}"/>
    <dgm:cxn modelId="{C4959878-4EEB-47A0-B663-4241D78EFE94}" srcId="{8D4AA447-0EE2-40D2-ACC9-F10B92838CE7}" destId="{490D9D4E-063B-45E4-A294-7F43CE55CD47}" srcOrd="1" destOrd="0" parTransId="{7CD8D84C-756F-499B-86A7-7AD8310BDF85}" sibTransId="{696999BB-56C9-4192-9943-F314A8F4957D}"/>
    <dgm:cxn modelId="{CF0AFFD0-4E62-44B3-8F83-65C2FD461C87}" type="presOf" srcId="{0EF31570-DC73-41E8-B93A-256AC615BB37}" destId="{2553FFC3-4D5E-45A7-8CDB-35CCBEEDA3F4}" srcOrd="0" destOrd="0" presId="urn:microsoft.com/office/officeart/2005/8/layout/vList2"/>
    <dgm:cxn modelId="{BE26152C-3F75-4C27-8921-AD090CC82C17}" srcId="{8D4AA447-0EE2-40D2-ACC9-F10B92838CE7}" destId="{0EF31570-DC73-41E8-B93A-256AC615BB37}" srcOrd="0" destOrd="0" parTransId="{31BCB901-9B9D-4B6A-A039-BE9247F76534}" sibTransId="{7D1090D3-1336-464B-B8B4-496163C84C01}"/>
    <dgm:cxn modelId="{1BF4E9CB-5D23-4A20-97A4-64968B0DE414}" type="presOf" srcId="{216406B4-91C2-4564-996E-556882117A59}" destId="{4FB0ACFA-6906-43ED-A8BB-8C072B6E0F14}" srcOrd="0" destOrd="0" presId="urn:microsoft.com/office/officeart/2005/8/layout/vList2"/>
    <dgm:cxn modelId="{B86FD744-AF11-4ECB-84C0-3F46135BBE32}" type="presOf" srcId="{3109D375-A6D8-4952-87FA-BD086F5FA294}" destId="{7A39942B-5223-422B-91F2-63EDD2F2F66E}" srcOrd="0" destOrd="0" presId="urn:microsoft.com/office/officeart/2005/8/layout/vList2"/>
    <dgm:cxn modelId="{507FA7A5-0856-4FE9-AFB8-40849DF7CD57}" type="presParOf" srcId="{CA756222-1AB4-4288-92C8-292FF695A73D}" destId="{2553FFC3-4D5E-45A7-8CDB-35CCBEEDA3F4}" srcOrd="0" destOrd="0" presId="urn:microsoft.com/office/officeart/2005/8/layout/vList2"/>
    <dgm:cxn modelId="{75747D08-C370-4D6D-A5DB-305EBF95E6CF}" type="presParOf" srcId="{CA756222-1AB4-4288-92C8-292FF695A73D}" destId="{979EFE7D-B789-4421-81DE-13C8652C983E}" srcOrd="1" destOrd="0" presId="urn:microsoft.com/office/officeart/2005/8/layout/vList2"/>
    <dgm:cxn modelId="{BF32F695-049E-48F6-8397-C172E5447D36}" type="presParOf" srcId="{CA756222-1AB4-4288-92C8-292FF695A73D}" destId="{9524BEF2-803D-48BC-8A15-E13D0DA63455}" srcOrd="2" destOrd="0" presId="urn:microsoft.com/office/officeart/2005/8/layout/vList2"/>
    <dgm:cxn modelId="{24347473-2A72-4ABC-B592-D38F97D605B7}" type="presParOf" srcId="{CA756222-1AB4-4288-92C8-292FF695A73D}" destId="{C6978B6C-83AC-41FC-AB19-8675B6F8D8EB}" srcOrd="3" destOrd="0" presId="urn:microsoft.com/office/officeart/2005/8/layout/vList2"/>
    <dgm:cxn modelId="{06DACB05-C30C-48CB-99A6-44B4DC65F640}" type="presParOf" srcId="{CA756222-1AB4-4288-92C8-292FF695A73D}" destId="{4FB0ACFA-6906-43ED-A8BB-8C072B6E0F14}" srcOrd="4" destOrd="0" presId="urn:microsoft.com/office/officeart/2005/8/layout/vList2"/>
    <dgm:cxn modelId="{C05B3F59-DBC6-426F-B82A-217F42F92E53}" type="presParOf" srcId="{CA756222-1AB4-4288-92C8-292FF695A73D}" destId="{F9275EB3-D539-46AE-818E-5E22D961559C}" srcOrd="5" destOrd="0" presId="urn:microsoft.com/office/officeart/2005/8/layout/vList2"/>
    <dgm:cxn modelId="{E6039A90-62CF-45DA-ABFB-96058FFC294D}" type="presParOf" srcId="{CA756222-1AB4-4288-92C8-292FF695A73D}" destId="{7A39942B-5223-422B-91F2-63EDD2F2F66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D4AA447-0EE2-40D2-ACC9-F10B92838CE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3109D375-A6D8-4952-87FA-BD086F5FA294}">
      <dgm:prSet/>
      <dgm:spPr/>
      <dgm:t>
        <a:bodyPr/>
        <a:lstStyle/>
        <a:p>
          <a:r>
            <a:rPr lang="en-US" b="1" dirty="0"/>
            <a:t>Violation of international order Rev. 13; Dan. 9:27</a:t>
          </a:r>
        </a:p>
      </dgm:t>
    </dgm:pt>
    <dgm:pt modelId="{961C2AF4-828A-4EC7-9081-EC955D7895B0}" type="parTrans" cxnId="{768EECBA-70B5-45B2-8390-B95D2D64E297}">
      <dgm:prSet/>
      <dgm:spPr/>
      <dgm:t>
        <a:bodyPr/>
        <a:lstStyle/>
        <a:p>
          <a:endParaRPr lang="en-US"/>
        </a:p>
      </dgm:t>
    </dgm:pt>
    <dgm:pt modelId="{3C1F06DE-B684-43C3-9351-899969B598E3}" type="sibTrans" cxnId="{768EECBA-70B5-45B2-8390-B95D2D64E297}">
      <dgm:prSet/>
      <dgm:spPr/>
      <dgm:t>
        <a:bodyPr/>
        <a:lstStyle/>
        <a:p>
          <a:endParaRPr lang="en-US"/>
        </a:p>
      </dgm:t>
    </dgm:pt>
    <dgm:pt modelId="{CA756222-1AB4-4288-92C8-292FF695A73D}" type="pres">
      <dgm:prSet presAssocID="{8D4AA447-0EE2-40D2-ACC9-F10B92838CE7}" presName="linear" presStyleCnt="0">
        <dgm:presLayoutVars>
          <dgm:animLvl val="lvl"/>
          <dgm:resizeHandles val="exact"/>
        </dgm:presLayoutVars>
      </dgm:prSet>
      <dgm:spPr/>
    </dgm:pt>
    <dgm:pt modelId="{7A39942B-5223-422B-91F2-63EDD2F2F66E}" type="pres">
      <dgm:prSet presAssocID="{3109D375-A6D8-4952-87FA-BD086F5FA294}" presName="parentText" presStyleLbl="node1" presStyleIdx="0" presStyleCnt="1">
        <dgm:presLayoutVars>
          <dgm:chMax val="0"/>
          <dgm:bulletEnabled val="1"/>
        </dgm:presLayoutVars>
      </dgm:prSet>
      <dgm:spPr/>
    </dgm:pt>
  </dgm:ptLst>
  <dgm:cxnLst>
    <dgm:cxn modelId="{7DBE208A-A31F-458D-807F-1EAFD0400EC1}" type="presOf" srcId="{8D4AA447-0EE2-40D2-ACC9-F10B92838CE7}" destId="{CA756222-1AB4-4288-92C8-292FF695A73D}" srcOrd="0" destOrd="0" presId="urn:microsoft.com/office/officeart/2005/8/layout/vList2"/>
    <dgm:cxn modelId="{768EECBA-70B5-45B2-8390-B95D2D64E297}" srcId="{8D4AA447-0EE2-40D2-ACC9-F10B92838CE7}" destId="{3109D375-A6D8-4952-87FA-BD086F5FA294}" srcOrd="0" destOrd="0" parTransId="{961C2AF4-828A-4EC7-9081-EC955D7895B0}" sibTransId="{3C1F06DE-B684-43C3-9351-899969B598E3}"/>
    <dgm:cxn modelId="{B86FD744-AF11-4ECB-84C0-3F46135BBE32}" type="presOf" srcId="{3109D375-A6D8-4952-87FA-BD086F5FA294}" destId="{7A39942B-5223-422B-91F2-63EDD2F2F66E}" srcOrd="0" destOrd="0" presId="urn:microsoft.com/office/officeart/2005/8/layout/vList2"/>
    <dgm:cxn modelId="{E6039A90-62CF-45DA-ABFB-96058FFC294D}" type="presParOf" srcId="{CA756222-1AB4-4288-92C8-292FF695A73D}" destId="{7A39942B-5223-422B-91F2-63EDD2F2F66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accent1_2" csCatId="accent1" phldr="1"/>
      <dgm:spPr/>
      <dgm:t>
        <a:bodyPr/>
        <a:lstStyle/>
        <a:p>
          <a:endParaRPr lang="en-US"/>
        </a:p>
      </dgm:t>
    </dgm:pt>
    <dgm:pt modelId="{6A49AAC4-974D-4F33-908B-5C65436B5C1D}">
      <dgm:prSet phldrT="[Text]"/>
      <dgm:spPr/>
      <dgm:t>
        <a:bodyPr/>
        <a:lstStyle/>
        <a:p>
          <a:r>
            <a:rPr lang="en-US" dirty="0"/>
            <a:t>Global unity</a:t>
          </a:r>
          <a:endParaRPr lang="en-US" dirty="0"/>
        </a:p>
      </dgm:t>
    </dgm:pt>
    <dgm:pt modelId="{FA3A3422-BCEF-4659-A2AC-A52FEC4D6295}" type="parTrans" cxnId="{D77A8972-CE3F-4BD5-9671-0EA4B8B74B5F}">
      <dgm:prSet/>
      <dgm:spPr/>
      <dgm:t>
        <a:bodyPr/>
        <a:lstStyle/>
        <a:p>
          <a:endParaRPr lang="en-US"/>
        </a:p>
      </dgm:t>
    </dgm:pt>
    <dgm:pt modelId="{7436F57F-6B73-48FE-9346-F2D93E5E7441}" type="sibTrans" cxnId="{D77A8972-CE3F-4BD5-9671-0EA4B8B74B5F}">
      <dgm:prSet/>
      <dgm:spPr/>
      <dgm:t>
        <a:bodyPr/>
        <a:lstStyle/>
        <a:p>
          <a:endParaRPr lang="en-US"/>
        </a:p>
      </dgm:t>
    </dgm:pt>
    <dgm:pt modelId="{DAB95BD9-39F1-45CE-873C-1311C4AAFD81}">
      <dgm:prSet phldrT="[Text]"/>
      <dgm:spPr/>
      <dgm:t>
        <a:bodyPr/>
        <a:lstStyle/>
        <a:p>
          <a:r>
            <a:rPr lang="en-US" dirty="0"/>
            <a:t>Global leader</a:t>
          </a:r>
        </a:p>
      </dgm:t>
    </dgm:pt>
    <dgm:pt modelId="{2C099D2F-0E24-4F83-BF81-78ADB9F91750}" type="parTrans" cxnId="{1238E17A-9DE7-40B9-AA1D-40F9C1822F20}">
      <dgm:prSet/>
      <dgm:spPr/>
      <dgm:t>
        <a:bodyPr/>
        <a:lstStyle/>
        <a:p>
          <a:endParaRPr lang="en-US"/>
        </a:p>
      </dgm:t>
    </dgm:pt>
    <dgm:pt modelId="{B3AB8FB5-DCD8-4ACE-B1F1-82EFE297BD62}" type="sibTrans" cxnId="{1238E17A-9DE7-40B9-AA1D-40F9C1822F20}">
      <dgm:prSet/>
      <dgm:spPr/>
      <dgm:t>
        <a:bodyPr/>
        <a:lstStyle/>
        <a:p>
          <a:endParaRPr lang="en-US"/>
        </a:p>
      </dgm:t>
    </dgm:pt>
    <dgm:pt modelId="{C726652F-FEC6-4A64-B275-462969827090}">
      <dgm:prSet phldrT="[Text]"/>
      <dgm:spPr/>
      <dgm:t>
        <a:bodyPr/>
        <a:lstStyle/>
        <a:p>
          <a:r>
            <a:rPr lang="en-US" dirty="0"/>
            <a:t>Global  religion</a:t>
          </a:r>
        </a:p>
      </dgm:t>
    </dgm:pt>
    <dgm:pt modelId="{ABE4E7B7-EA89-4124-A4EA-F09878BC7921}" type="parTrans" cxnId="{82934343-8BC3-40BE-B553-56D6CCC258E5}">
      <dgm:prSet/>
      <dgm:spPr/>
      <dgm:t>
        <a:bodyPr/>
        <a:lstStyle/>
        <a:p>
          <a:endParaRPr lang="en-US"/>
        </a:p>
      </dgm:t>
    </dgm:pt>
    <dgm:pt modelId="{11C49E4F-D3B1-473F-A605-731D68B05F23}" type="sibTrans" cxnId="{82934343-8BC3-40BE-B553-56D6CCC258E5}">
      <dgm:prSet/>
      <dgm:spPr/>
      <dgm:t>
        <a:bodyPr/>
        <a:lstStyle/>
        <a:p>
          <a:endParaRPr lang="en-US"/>
        </a:p>
      </dgm:t>
    </dgm:pt>
    <dgm:pt modelId="{B9D39B8D-9B86-4A1C-AFC5-6EA6315FEDCD}">
      <dgm:prSet phldrT="[Text]"/>
      <dgm:spPr/>
      <dgm:t>
        <a:bodyPr/>
        <a:lstStyle/>
        <a:p>
          <a:r>
            <a:rPr lang="en-US" dirty="0"/>
            <a:t>Global Media</a:t>
          </a:r>
          <a:endParaRPr lang="en-US" dirty="0"/>
        </a:p>
      </dgm:t>
    </dgm:pt>
    <dgm:pt modelId="{26503791-ABB4-4D57-92FD-C6B346454E29}" type="parTrans" cxnId="{0C7E3046-DAEB-4948-91BC-DD007B459BCB}">
      <dgm:prSet/>
      <dgm:spPr/>
      <dgm:t>
        <a:bodyPr/>
        <a:lstStyle/>
        <a:p>
          <a:endParaRPr lang="en-US"/>
        </a:p>
      </dgm:t>
    </dgm:pt>
    <dgm:pt modelId="{87E266D9-B967-48F6-BEB8-939DB4E028F2}" type="sibTrans" cxnId="{0C7E3046-DAEB-4948-91BC-DD007B459BCB}">
      <dgm:prSet/>
      <dgm:spPr/>
      <dgm:t>
        <a:bodyPr/>
        <a:lstStyle/>
        <a:p>
          <a:endParaRPr lang="en-US"/>
        </a:p>
      </dgm:t>
    </dgm:pt>
    <dgm:pt modelId="{2BBD6B4F-B7DF-4169-9B4B-2692E126D160}">
      <dgm:prSet phldrT="[Text]"/>
      <dgm:spPr/>
      <dgm:t>
        <a:bodyPr/>
        <a:lstStyle/>
        <a:p>
          <a:r>
            <a:rPr lang="en-US" dirty="0"/>
            <a:t>European 10-nation union</a:t>
          </a:r>
        </a:p>
      </dgm:t>
    </dgm:pt>
    <dgm:pt modelId="{7002A33E-5057-4B9A-A215-9BD7D8D443F9}" type="parTrans" cxnId="{20204D07-3BC3-4292-B07A-6DA487B90AAB}">
      <dgm:prSet/>
      <dgm:spPr/>
      <dgm:t>
        <a:bodyPr/>
        <a:lstStyle/>
        <a:p>
          <a:endParaRPr lang="en-US"/>
        </a:p>
      </dgm:t>
    </dgm:pt>
    <dgm:pt modelId="{8F1223B0-5294-46F4-AF54-A185F6CA8866}" type="sibTrans" cxnId="{20204D07-3BC3-4292-B07A-6DA487B90AAB}">
      <dgm:prSet/>
      <dgm:spPr/>
      <dgm:t>
        <a:bodyPr/>
        <a:lstStyle/>
        <a:p>
          <a:endParaRPr lang="en-US"/>
        </a:p>
      </dgm:t>
    </dgm:pt>
    <dgm:pt modelId="{40C0ABC5-3303-4669-94C9-706A699476B9}">
      <dgm:prSet phldrT="[Text]"/>
      <dgm:spPr/>
      <dgm:t>
        <a:bodyPr/>
        <a:lstStyle/>
        <a:p>
          <a:r>
            <a:rPr lang="en-US"/>
            <a:t>Global, no-currency economy</a:t>
          </a:r>
          <a:endParaRPr lang="en-US" dirty="0"/>
        </a:p>
      </dgm:t>
    </dgm:pt>
    <dgm:pt modelId="{1CDEF603-B54E-4EEF-B6EE-56ECC0D21351}" type="parTrans" cxnId="{8C0DB7D7-3112-4F8A-905D-EC73CED4BDD6}">
      <dgm:prSet/>
      <dgm:spPr/>
      <dgm:t>
        <a:bodyPr/>
        <a:lstStyle/>
        <a:p>
          <a:endParaRPr lang="en-US"/>
        </a:p>
      </dgm:t>
    </dgm:pt>
    <dgm:pt modelId="{982EF408-62D1-45E8-8B19-7D4C1D93424F}" type="sibTrans" cxnId="{8C0DB7D7-3112-4F8A-905D-EC73CED4BDD6}">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1E044800-5B25-424A-A562-628FCACEEE1F}" type="pres">
      <dgm:prSet presAssocID="{2BBD6B4F-B7DF-4169-9B4B-2692E126D160}" presName="Name5" presStyleLbl="vennNode1" presStyleIdx="0" presStyleCnt="6">
        <dgm:presLayoutVars>
          <dgm:bulletEnabled val="1"/>
        </dgm:presLayoutVars>
      </dgm:prSet>
      <dgm:spPr/>
    </dgm:pt>
    <dgm:pt modelId="{9946DEAE-EB60-46BE-B33A-4A6E591825E5}" type="pres">
      <dgm:prSet presAssocID="{8F1223B0-5294-46F4-AF54-A185F6CA8866}" presName="space" presStyleCnt="0"/>
      <dgm:spPr/>
    </dgm:pt>
    <dgm:pt modelId="{9B17609E-2577-4EA7-8E92-ACBBC974C1F7}" type="pres">
      <dgm:prSet presAssocID="{6A49AAC4-974D-4F33-908B-5C65436B5C1D}" presName="Name5" presStyleLbl="vennNode1" presStyleIdx="1" presStyleCnt="6">
        <dgm:presLayoutVars>
          <dgm:bulletEnabled val="1"/>
        </dgm:presLayoutVars>
      </dgm:prSet>
      <dgm:spPr/>
    </dgm:pt>
    <dgm:pt modelId="{EEEE5BAA-3EC7-4DF6-A744-CD3BB359023A}" type="pres">
      <dgm:prSet presAssocID="{7436F57F-6B73-48FE-9346-F2D93E5E7441}" presName="space" presStyleCnt="0"/>
      <dgm:spPr/>
    </dgm:pt>
    <dgm:pt modelId="{21F56A65-7AB9-418D-A195-40D3F27FD2FA}" type="pres">
      <dgm:prSet presAssocID="{DAB95BD9-39F1-45CE-873C-1311C4AAFD81}" presName="Name5" presStyleLbl="vennNode1" presStyleIdx="2" presStyleCnt="6">
        <dgm:presLayoutVars>
          <dgm:bulletEnabled val="1"/>
        </dgm:presLayoutVars>
      </dgm:prSet>
      <dgm:spPr/>
    </dgm:pt>
    <dgm:pt modelId="{4B7B218B-FB61-4125-B1A1-B21239D9BE31}" type="pres">
      <dgm:prSet presAssocID="{B3AB8FB5-DCD8-4ACE-B1F1-82EFE297BD62}" presName="space" presStyleCnt="0"/>
      <dgm:spPr/>
    </dgm:pt>
    <dgm:pt modelId="{136E250D-C19F-49C1-9329-186D7A3813BD}" type="pres">
      <dgm:prSet presAssocID="{C726652F-FEC6-4A64-B275-462969827090}" presName="Name5" presStyleLbl="vennNode1" presStyleIdx="3" presStyleCnt="6">
        <dgm:presLayoutVars>
          <dgm:bulletEnabled val="1"/>
        </dgm:presLayoutVars>
      </dgm:prSet>
      <dgm:spPr/>
    </dgm:pt>
    <dgm:pt modelId="{B39DFE1B-0B79-4044-AD99-3B7CFB04497C}" type="pres">
      <dgm:prSet presAssocID="{11C49E4F-D3B1-473F-A605-731D68B05F23}" presName="space" presStyleCnt="0"/>
      <dgm:spPr/>
    </dgm:pt>
    <dgm:pt modelId="{E10EE4AB-D7CD-4CEF-A672-D79A6B31E51C}" type="pres">
      <dgm:prSet presAssocID="{B9D39B8D-9B86-4A1C-AFC5-6EA6315FEDCD}" presName="Name5" presStyleLbl="vennNode1" presStyleIdx="4" presStyleCnt="6">
        <dgm:presLayoutVars>
          <dgm:bulletEnabled val="1"/>
        </dgm:presLayoutVars>
      </dgm:prSet>
      <dgm:spPr/>
    </dgm:pt>
    <dgm:pt modelId="{81E3EA57-C1A8-420C-8C1C-A80FDBEB293C}" type="pres">
      <dgm:prSet presAssocID="{87E266D9-B967-48F6-BEB8-939DB4E028F2}" presName="space" presStyleCnt="0"/>
      <dgm:spPr/>
    </dgm:pt>
    <dgm:pt modelId="{21EA5D4B-F236-45FF-9670-53A9BD973318}" type="pres">
      <dgm:prSet presAssocID="{40C0ABC5-3303-4669-94C9-706A699476B9}" presName="Name5" presStyleLbl="vennNode1" presStyleIdx="5" presStyleCnt="6">
        <dgm:presLayoutVars>
          <dgm:bulletEnabled val="1"/>
        </dgm:presLayoutVars>
      </dgm:prSet>
      <dgm:spPr/>
    </dgm:pt>
  </dgm:ptLst>
  <dgm:cxnLst>
    <dgm:cxn modelId="{FFE45E1B-5CF6-44EB-9F73-6032B57846FB}" type="presOf" srcId="{6A49AAC4-974D-4F33-908B-5C65436B5C1D}" destId="{9B17609E-2577-4EA7-8E92-ACBBC974C1F7}" srcOrd="0" destOrd="0" presId="urn:microsoft.com/office/officeart/2005/8/layout/venn3"/>
    <dgm:cxn modelId="{912909DC-B6F9-496C-A373-6F0880787082}" type="presOf" srcId="{40C0ABC5-3303-4669-94C9-706A699476B9}" destId="{21EA5D4B-F236-45FF-9670-53A9BD973318}" srcOrd="0" destOrd="0" presId="urn:microsoft.com/office/officeart/2005/8/layout/venn3"/>
    <dgm:cxn modelId="{6190251D-4E3E-4257-A8F5-D5FF5CA99B4B}" type="presOf" srcId="{DAB95BD9-39F1-45CE-873C-1311C4AAFD81}" destId="{21F56A65-7AB9-418D-A195-40D3F27FD2FA}" srcOrd="0" destOrd="0" presId="urn:microsoft.com/office/officeart/2005/8/layout/venn3"/>
    <dgm:cxn modelId="{C4815DE0-9A45-47C9-BAF4-6937A6BA5154}" type="presOf" srcId="{C726652F-FEC6-4A64-B275-462969827090}" destId="{136E250D-C19F-49C1-9329-186D7A3813BD}" srcOrd="0" destOrd="0" presId="urn:microsoft.com/office/officeart/2005/8/layout/venn3"/>
    <dgm:cxn modelId="{20204D07-3BC3-4292-B07A-6DA487B90AAB}" srcId="{2FBD281E-6E6B-4DA6-9568-6E70FA0DB16F}" destId="{2BBD6B4F-B7DF-4169-9B4B-2692E126D160}" srcOrd="0" destOrd="0" parTransId="{7002A33E-5057-4B9A-A215-9BD7D8D443F9}" sibTransId="{8F1223B0-5294-46F4-AF54-A185F6CA8866}"/>
    <dgm:cxn modelId="{A50BD866-7166-42F8-9AF7-3EEF17125658}" type="presOf" srcId="{B9D39B8D-9B86-4A1C-AFC5-6EA6315FEDCD}" destId="{E10EE4AB-D7CD-4CEF-A672-D79A6B31E51C}" srcOrd="0" destOrd="0" presId="urn:microsoft.com/office/officeart/2005/8/layout/venn3"/>
    <dgm:cxn modelId="{8C0DB7D7-3112-4F8A-905D-EC73CED4BDD6}" srcId="{2FBD281E-6E6B-4DA6-9568-6E70FA0DB16F}" destId="{40C0ABC5-3303-4669-94C9-706A699476B9}" srcOrd="5" destOrd="0" parTransId="{1CDEF603-B54E-4EEF-B6EE-56ECC0D21351}" sibTransId="{982EF408-62D1-45E8-8B19-7D4C1D93424F}"/>
    <dgm:cxn modelId="{1238E17A-9DE7-40B9-AA1D-40F9C1822F20}" srcId="{2FBD281E-6E6B-4DA6-9568-6E70FA0DB16F}" destId="{DAB95BD9-39F1-45CE-873C-1311C4AAFD81}" srcOrd="2" destOrd="0" parTransId="{2C099D2F-0E24-4F83-BF81-78ADB9F91750}" sibTransId="{B3AB8FB5-DCD8-4ACE-B1F1-82EFE297BD62}"/>
    <dgm:cxn modelId="{5F099436-6EFC-4003-99A3-A3A50F4EDC49}" type="presOf" srcId="{2FBD281E-6E6B-4DA6-9568-6E70FA0DB16F}" destId="{62B10791-6DA7-4E74-8B4B-C7B6254BF1F9}" srcOrd="0" destOrd="0" presId="urn:microsoft.com/office/officeart/2005/8/layout/venn3"/>
    <dgm:cxn modelId="{0C7E3046-DAEB-4948-91BC-DD007B459BCB}" srcId="{2FBD281E-6E6B-4DA6-9568-6E70FA0DB16F}" destId="{B9D39B8D-9B86-4A1C-AFC5-6EA6315FEDCD}" srcOrd="4" destOrd="0" parTransId="{26503791-ABB4-4D57-92FD-C6B346454E29}" sibTransId="{87E266D9-B967-48F6-BEB8-939DB4E028F2}"/>
    <dgm:cxn modelId="{82934343-8BC3-40BE-B553-56D6CCC258E5}" srcId="{2FBD281E-6E6B-4DA6-9568-6E70FA0DB16F}" destId="{C726652F-FEC6-4A64-B275-462969827090}" srcOrd="3" destOrd="0" parTransId="{ABE4E7B7-EA89-4124-A4EA-F09878BC7921}" sibTransId="{11C49E4F-D3B1-473F-A605-731D68B05F23}"/>
    <dgm:cxn modelId="{D77A8972-CE3F-4BD5-9671-0EA4B8B74B5F}" srcId="{2FBD281E-6E6B-4DA6-9568-6E70FA0DB16F}" destId="{6A49AAC4-974D-4F33-908B-5C65436B5C1D}" srcOrd="1" destOrd="0" parTransId="{FA3A3422-BCEF-4659-A2AC-A52FEC4D6295}" sibTransId="{7436F57F-6B73-48FE-9346-F2D93E5E7441}"/>
    <dgm:cxn modelId="{5C53ADE4-F444-408F-90AC-AA3A87D3EDD6}" type="presOf" srcId="{2BBD6B4F-B7DF-4169-9B4B-2692E126D160}" destId="{1E044800-5B25-424A-A562-628FCACEEE1F}" srcOrd="0" destOrd="0" presId="urn:microsoft.com/office/officeart/2005/8/layout/venn3"/>
    <dgm:cxn modelId="{3DCFEA8A-575F-45F6-8E3F-2AB629017B27}" type="presParOf" srcId="{62B10791-6DA7-4E74-8B4B-C7B6254BF1F9}" destId="{1E044800-5B25-424A-A562-628FCACEEE1F}" srcOrd="0" destOrd="0" presId="urn:microsoft.com/office/officeart/2005/8/layout/venn3"/>
    <dgm:cxn modelId="{F86DDEC1-A467-4CD4-A4D4-9558B62BC4E0}" type="presParOf" srcId="{62B10791-6DA7-4E74-8B4B-C7B6254BF1F9}" destId="{9946DEAE-EB60-46BE-B33A-4A6E591825E5}" srcOrd="1" destOrd="0" presId="urn:microsoft.com/office/officeart/2005/8/layout/venn3"/>
    <dgm:cxn modelId="{CB0A3617-C666-4624-8852-5C0225672FC6}" type="presParOf" srcId="{62B10791-6DA7-4E74-8B4B-C7B6254BF1F9}" destId="{9B17609E-2577-4EA7-8E92-ACBBC974C1F7}" srcOrd="2" destOrd="0" presId="urn:microsoft.com/office/officeart/2005/8/layout/venn3"/>
    <dgm:cxn modelId="{5CB988D8-359A-4F5D-B56E-1708C40C5F2E}" type="presParOf" srcId="{62B10791-6DA7-4E74-8B4B-C7B6254BF1F9}" destId="{EEEE5BAA-3EC7-4DF6-A744-CD3BB359023A}" srcOrd="3" destOrd="0" presId="urn:microsoft.com/office/officeart/2005/8/layout/venn3"/>
    <dgm:cxn modelId="{3F837151-F727-4AF7-80FA-42497368B319}" type="presParOf" srcId="{62B10791-6DA7-4E74-8B4B-C7B6254BF1F9}" destId="{21F56A65-7AB9-418D-A195-40D3F27FD2FA}" srcOrd="4" destOrd="0" presId="urn:microsoft.com/office/officeart/2005/8/layout/venn3"/>
    <dgm:cxn modelId="{BB6E004C-3474-43C0-A51A-138D7F2ED702}" type="presParOf" srcId="{62B10791-6DA7-4E74-8B4B-C7B6254BF1F9}" destId="{4B7B218B-FB61-4125-B1A1-B21239D9BE31}" srcOrd="5" destOrd="0" presId="urn:microsoft.com/office/officeart/2005/8/layout/venn3"/>
    <dgm:cxn modelId="{457E134C-5068-4E1F-B852-5C14B06ADC9B}" type="presParOf" srcId="{62B10791-6DA7-4E74-8B4B-C7B6254BF1F9}" destId="{136E250D-C19F-49C1-9329-186D7A3813BD}" srcOrd="6" destOrd="0" presId="urn:microsoft.com/office/officeart/2005/8/layout/venn3"/>
    <dgm:cxn modelId="{A0984B05-CB23-46FF-BBDC-3ED069A26F43}" type="presParOf" srcId="{62B10791-6DA7-4E74-8B4B-C7B6254BF1F9}" destId="{B39DFE1B-0B79-4044-AD99-3B7CFB04497C}" srcOrd="7" destOrd="0" presId="urn:microsoft.com/office/officeart/2005/8/layout/venn3"/>
    <dgm:cxn modelId="{D8C426E5-390B-4246-A336-991B7F73BB1F}" type="presParOf" srcId="{62B10791-6DA7-4E74-8B4B-C7B6254BF1F9}" destId="{E10EE4AB-D7CD-4CEF-A672-D79A6B31E51C}" srcOrd="8" destOrd="0" presId="urn:microsoft.com/office/officeart/2005/8/layout/venn3"/>
    <dgm:cxn modelId="{4B0E4FBC-785C-4A72-9DC5-6AF8480786F0}" type="presParOf" srcId="{62B10791-6DA7-4E74-8B4B-C7B6254BF1F9}" destId="{81E3EA57-C1A8-420C-8C1C-A80FDBEB293C}" srcOrd="9" destOrd="0" presId="urn:microsoft.com/office/officeart/2005/8/layout/venn3"/>
    <dgm:cxn modelId="{783DE480-B898-4390-91AB-D1A128D67C4D}" type="presParOf" srcId="{62B10791-6DA7-4E74-8B4B-C7B6254BF1F9}" destId="{21EA5D4B-F236-45FF-9670-53A9BD973318}" srcOrd="10" destOrd="0" presId="urn:microsoft.com/office/officeart/2005/8/layout/ven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AF5EA5A-ADB5-4939-9E61-26BF6761B535}" type="doc">
      <dgm:prSet loTypeId="urn:microsoft.com/office/officeart/2008/layout/BendingPictureCaptionList" loCatId="picture" qsTypeId="urn:microsoft.com/office/officeart/2005/8/quickstyle/simple1" qsCatId="simple" csTypeId="urn:microsoft.com/office/officeart/2005/8/colors/colorful3" csCatId="colorful" phldr="1"/>
      <dgm:spPr/>
      <dgm:t>
        <a:bodyPr/>
        <a:lstStyle/>
        <a:p>
          <a:endParaRPr lang="en-US"/>
        </a:p>
      </dgm:t>
    </dgm:pt>
    <dgm:pt modelId="{B91A50C0-878C-47F7-BD69-84D59588EC0B}">
      <dgm:prSet phldrT="[Text]" custT="1"/>
      <dgm:spPr/>
      <dgm:t>
        <a:bodyPr/>
        <a:lstStyle/>
        <a:p>
          <a:r>
            <a:rPr lang="en-US" sz="3600" b="1" cap="none" spc="0">
              <a:ln w="22225">
                <a:prstDash val="solid"/>
              </a:ln>
              <a:effectLst/>
            </a:rPr>
            <a:t>‘Abom’</a:t>
          </a:r>
          <a:endParaRPr lang="en-US" sz="3600" b="1" cap="none" spc="0" dirty="0">
            <a:ln w="22225">
              <a:prstDash val="solid"/>
            </a:ln>
            <a:effectLst/>
          </a:endParaRPr>
        </a:p>
      </dgm:t>
    </dgm:pt>
    <dgm:pt modelId="{737B03CB-AD0B-42EB-AE9B-F8B845E2749C}" type="parTrans" cxnId="{EFDC4842-5593-4982-ADBE-47335895E86B}">
      <dgm:prSet/>
      <dgm:spPr/>
      <dgm:t>
        <a:bodyPr/>
        <a:lstStyle/>
        <a:p>
          <a:endParaRPr lang="en-US"/>
        </a:p>
      </dgm:t>
    </dgm:pt>
    <dgm:pt modelId="{3864DF06-17C7-42A0-9240-B07FF713F808}" type="sibTrans" cxnId="{EFDC4842-5593-4982-ADBE-47335895E86B}">
      <dgm:prSet/>
      <dgm:spPr/>
      <dgm:t>
        <a:bodyPr/>
        <a:lstStyle/>
        <a:p>
          <a:endParaRPr lang="en-US"/>
        </a:p>
      </dgm:t>
    </dgm:pt>
    <dgm:pt modelId="{F0DB965F-9FC7-49FA-938C-F544D5057B50}" type="pres">
      <dgm:prSet presAssocID="{BAF5EA5A-ADB5-4939-9E61-26BF6761B535}" presName="Name0" presStyleCnt="0">
        <dgm:presLayoutVars>
          <dgm:dir/>
          <dgm:resizeHandles val="exact"/>
        </dgm:presLayoutVars>
      </dgm:prSet>
      <dgm:spPr/>
    </dgm:pt>
    <dgm:pt modelId="{A7D4BBEF-9DAB-44AA-8141-6CBF18EE2960}" type="pres">
      <dgm:prSet presAssocID="{B91A50C0-878C-47F7-BD69-84D59588EC0B}" presName="composite" presStyleCnt="0"/>
      <dgm:spPr/>
    </dgm:pt>
    <dgm:pt modelId="{8251DF46-6A0B-4CDC-9F82-1CBD01BEFDDF}" type="pres">
      <dgm:prSet presAssocID="{B91A50C0-878C-47F7-BD69-84D59588EC0B}" presName="rect1" presStyleLbl="bgImgPlace1" presStyleIdx="0" presStyleCnt="1" custScaleX="88322"/>
      <dgm:spPr>
        <a:blipFill rotWithShape="1">
          <a:blip xmlns:r="http://schemas.openxmlformats.org/officeDocument/2006/relationships" r:embed="rId1"/>
          <a:stretch>
            <a:fillRect/>
          </a:stretch>
        </a:blipFill>
      </dgm:spPr>
    </dgm:pt>
    <dgm:pt modelId="{6ACB43B5-A93F-4B0E-8571-80AB993FD422}" type="pres">
      <dgm:prSet presAssocID="{B91A50C0-878C-47F7-BD69-84D59588EC0B}" presName="wedgeRectCallout1" presStyleLbl="node1" presStyleIdx="0" presStyleCnt="1" custScaleY="70903">
        <dgm:presLayoutVars>
          <dgm:bulletEnabled val="1"/>
        </dgm:presLayoutVars>
      </dgm:prSet>
      <dgm:spPr/>
    </dgm:pt>
  </dgm:ptLst>
  <dgm:cxnLst>
    <dgm:cxn modelId="{A23EE381-A971-4FB9-8986-828725EBC007}" type="presOf" srcId="{BAF5EA5A-ADB5-4939-9E61-26BF6761B535}" destId="{F0DB965F-9FC7-49FA-938C-F544D5057B50}" srcOrd="0" destOrd="0" presId="urn:microsoft.com/office/officeart/2008/layout/BendingPictureCaptionList"/>
    <dgm:cxn modelId="{EFDC4842-5593-4982-ADBE-47335895E86B}" srcId="{BAF5EA5A-ADB5-4939-9E61-26BF6761B535}" destId="{B91A50C0-878C-47F7-BD69-84D59588EC0B}" srcOrd="0" destOrd="0" parTransId="{737B03CB-AD0B-42EB-AE9B-F8B845E2749C}" sibTransId="{3864DF06-17C7-42A0-9240-B07FF713F808}"/>
    <dgm:cxn modelId="{C9BC063E-D53B-4F6D-AAB7-F4E4904AF648}" type="presOf" srcId="{B91A50C0-878C-47F7-BD69-84D59588EC0B}" destId="{6ACB43B5-A93F-4B0E-8571-80AB993FD422}" srcOrd="0" destOrd="0" presId="urn:microsoft.com/office/officeart/2008/layout/BendingPictureCaptionList"/>
    <dgm:cxn modelId="{76BDE0D1-27CD-4824-B2BF-6CF5C960BA2A}" type="presParOf" srcId="{F0DB965F-9FC7-49FA-938C-F544D5057B50}" destId="{A7D4BBEF-9DAB-44AA-8141-6CBF18EE2960}" srcOrd="0" destOrd="0" presId="urn:microsoft.com/office/officeart/2008/layout/BendingPictureCaptionList"/>
    <dgm:cxn modelId="{A352EE68-3931-4D18-8605-C3A47D9D6FF8}" type="presParOf" srcId="{A7D4BBEF-9DAB-44AA-8141-6CBF18EE2960}" destId="{8251DF46-6A0B-4CDC-9F82-1CBD01BEFDDF}" srcOrd="0" destOrd="0" presId="urn:microsoft.com/office/officeart/2008/layout/BendingPictureCaptionList"/>
    <dgm:cxn modelId="{E2C58CCD-905A-4D74-832D-8359BAF547AE}" type="presParOf" srcId="{A7D4BBEF-9DAB-44AA-8141-6CBF18EE2960}" destId="{6ACB43B5-A93F-4B0E-8571-80AB993FD422}" srcOrd="1" destOrd="0" presId="urn:microsoft.com/office/officeart/2008/layout/BendingPictureCaption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D4AA447-0EE2-40D2-ACC9-F10B92838CE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3109D375-A6D8-4952-87FA-BD086F5FA294}">
      <dgm:prSet/>
      <dgm:spPr/>
      <dgm:t>
        <a:bodyPr>
          <a:scene3d>
            <a:camera prst="orthographicFront"/>
            <a:lightRig rig="harsh" dir="t"/>
          </a:scene3d>
          <a:sp3d extrusionH="57150" prstMaterial="matte">
            <a:bevelT w="63500" h="12700" prst="angle"/>
            <a:contourClr>
              <a:schemeClr val="bg1">
                <a:lumMod val="65000"/>
              </a:schemeClr>
            </a:contourClr>
          </a:sp3d>
        </a:bodyPr>
        <a:lstStyle/>
        <a:p>
          <a:r>
            <a:rPr lang="en-US" b="1" cap="none" spc="0" dirty="0">
              <a:ln/>
              <a:solidFill>
                <a:schemeClr val="accent3"/>
              </a:solidFill>
              <a:effectLst/>
            </a:rPr>
            <a:t>Violation of international order Rev. 13; Dan. 9:27</a:t>
          </a:r>
        </a:p>
      </dgm:t>
    </dgm:pt>
    <dgm:pt modelId="{961C2AF4-828A-4EC7-9081-EC955D7895B0}" type="parTrans" cxnId="{768EECBA-70B5-45B2-8390-B95D2D64E297}">
      <dgm:prSet/>
      <dgm:spPr/>
      <dgm:t>
        <a:bodyPr/>
        <a:lstStyle/>
        <a:p>
          <a:endParaRPr lang="en-US"/>
        </a:p>
      </dgm:t>
    </dgm:pt>
    <dgm:pt modelId="{3C1F06DE-B684-43C3-9351-899969B598E3}" type="sibTrans" cxnId="{768EECBA-70B5-45B2-8390-B95D2D64E297}">
      <dgm:prSet/>
      <dgm:spPr/>
      <dgm:t>
        <a:bodyPr/>
        <a:lstStyle/>
        <a:p>
          <a:endParaRPr lang="en-US"/>
        </a:p>
      </dgm:t>
    </dgm:pt>
    <dgm:pt modelId="{1ACD5E5B-0B86-4857-B74F-D8893C74A08A}">
      <dgm:prSet/>
      <dgm:spPr/>
      <dgm:t>
        <a:bodyPr/>
        <a:lstStyle/>
        <a:p>
          <a:r>
            <a:rPr lang="en-US" b="1" dirty="0"/>
            <a:t>“The Beast” is attacked (Dan.11)</a:t>
          </a:r>
        </a:p>
      </dgm:t>
    </dgm:pt>
    <dgm:pt modelId="{02554AED-BC25-47AC-B766-5F1C13841141}" type="parTrans" cxnId="{C08EE428-4E94-4D3C-A86F-05DB7B87312A}">
      <dgm:prSet/>
      <dgm:spPr/>
      <dgm:t>
        <a:bodyPr/>
        <a:lstStyle/>
        <a:p>
          <a:endParaRPr lang="en-US"/>
        </a:p>
      </dgm:t>
    </dgm:pt>
    <dgm:pt modelId="{07BCA16F-9602-4B80-BB21-C244CBF2D78B}" type="sibTrans" cxnId="{C08EE428-4E94-4D3C-A86F-05DB7B87312A}">
      <dgm:prSet/>
      <dgm:spPr/>
      <dgm:t>
        <a:bodyPr/>
        <a:lstStyle/>
        <a:p>
          <a:endParaRPr lang="en-US"/>
        </a:p>
      </dgm:t>
    </dgm:pt>
    <dgm:pt modelId="{CA756222-1AB4-4288-92C8-292FF695A73D}" type="pres">
      <dgm:prSet presAssocID="{8D4AA447-0EE2-40D2-ACC9-F10B92838CE7}" presName="linear" presStyleCnt="0">
        <dgm:presLayoutVars>
          <dgm:animLvl val="lvl"/>
          <dgm:resizeHandles val="exact"/>
        </dgm:presLayoutVars>
      </dgm:prSet>
      <dgm:spPr/>
    </dgm:pt>
    <dgm:pt modelId="{7A39942B-5223-422B-91F2-63EDD2F2F66E}" type="pres">
      <dgm:prSet presAssocID="{3109D375-A6D8-4952-87FA-BD086F5FA294}" presName="parentText" presStyleLbl="node1" presStyleIdx="0" presStyleCnt="2">
        <dgm:presLayoutVars>
          <dgm:chMax val="0"/>
          <dgm:bulletEnabled val="1"/>
        </dgm:presLayoutVars>
      </dgm:prSet>
      <dgm:spPr/>
    </dgm:pt>
    <dgm:pt modelId="{72AD7D8A-15A6-45BE-A5D2-D4D76F38724D}" type="pres">
      <dgm:prSet presAssocID="{3C1F06DE-B684-43C3-9351-899969B598E3}" presName="spacer" presStyleCnt="0"/>
      <dgm:spPr/>
    </dgm:pt>
    <dgm:pt modelId="{114EBBAB-8354-4E09-B65A-9C94E0FF2AD8}" type="pres">
      <dgm:prSet presAssocID="{1ACD5E5B-0B86-4857-B74F-D8893C74A08A}" presName="parentText" presStyleLbl="node1" presStyleIdx="1" presStyleCnt="2">
        <dgm:presLayoutVars>
          <dgm:chMax val="0"/>
          <dgm:bulletEnabled val="1"/>
        </dgm:presLayoutVars>
      </dgm:prSet>
      <dgm:spPr/>
    </dgm:pt>
  </dgm:ptLst>
  <dgm:cxnLst>
    <dgm:cxn modelId="{C08EE428-4E94-4D3C-A86F-05DB7B87312A}" srcId="{8D4AA447-0EE2-40D2-ACC9-F10B92838CE7}" destId="{1ACD5E5B-0B86-4857-B74F-D8893C74A08A}" srcOrd="1" destOrd="0" parTransId="{02554AED-BC25-47AC-B766-5F1C13841141}" sibTransId="{07BCA16F-9602-4B80-BB21-C244CBF2D78B}"/>
    <dgm:cxn modelId="{7DBE208A-A31F-458D-807F-1EAFD0400EC1}" type="presOf" srcId="{8D4AA447-0EE2-40D2-ACC9-F10B92838CE7}" destId="{CA756222-1AB4-4288-92C8-292FF695A73D}" srcOrd="0" destOrd="0" presId="urn:microsoft.com/office/officeart/2005/8/layout/vList2"/>
    <dgm:cxn modelId="{0BF42E9F-D329-4E6C-A53E-A5C887739459}" type="presOf" srcId="{1ACD5E5B-0B86-4857-B74F-D8893C74A08A}" destId="{114EBBAB-8354-4E09-B65A-9C94E0FF2AD8}" srcOrd="0" destOrd="0" presId="urn:microsoft.com/office/officeart/2005/8/layout/vList2"/>
    <dgm:cxn modelId="{B86FD744-AF11-4ECB-84C0-3F46135BBE32}" type="presOf" srcId="{3109D375-A6D8-4952-87FA-BD086F5FA294}" destId="{7A39942B-5223-422B-91F2-63EDD2F2F66E}" srcOrd="0" destOrd="0" presId="urn:microsoft.com/office/officeart/2005/8/layout/vList2"/>
    <dgm:cxn modelId="{768EECBA-70B5-45B2-8390-B95D2D64E297}" srcId="{8D4AA447-0EE2-40D2-ACC9-F10B92838CE7}" destId="{3109D375-A6D8-4952-87FA-BD086F5FA294}" srcOrd="0" destOrd="0" parTransId="{961C2AF4-828A-4EC7-9081-EC955D7895B0}" sibTransId="{3C1F06DE-B684-43C3-9351-899969B598E3}"/>
    <dgm:cxn modelId="{E6039A90-62CF-45DA-ABFB-96058FFC294D}" type="presParOf" srcId="{CA756222-1AB4-4288-92C8-292FF695A73D}" destId="{7A39942B-5223-422B-91F2-63EDD2F2F66E}" srcOrd="0" destOrd="0" presId="urn:microsoft.com/office/officeart/2005/8/layout/vList2"/>
    <dgm:cxn modelId="{209C29A7-CDC1-4CF9-BD02-51AB4209C9AD}" type="presParOf" srcId="{CA756222-1AB4-4288-92C8-292FF695A73D}" destId="{72AD7D8A-15A6-45BE-A5D2-D4D76F38724D}" srcOrd="1" destOrd="0" presId="urn:microsoft.com/office/officeart/2005/8/layout/vList2"/>
    <dgm:cxn modelId="{EFB1F35F-082E-4F57-A7C7-ADB48D7064AE}" type="presParOf" srcId="{CA756222-1AB4-4288-92C8-292FF695A73D}" destId="{114EBBAB-8354-4E09-B65A-9C94E0FF2AD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D4AA447-0EE2-40D2-ACC9-F10B92838CE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3109D375-A6D8-4952-87FA-BD086F5FA294}">
      <dgm:prSet/>
      <dgm:spPr/>
      <dgm:t>
        <a:bodyPr/>
        <a:lstStyle/>
        <a:p>
          <a:r>
            <a:rPr lang="en-US" b="1" cap="none" spc="50" dirty="0">
              <a:ln w="0"/>
              <a:solidFill>
                <a:schemeClr val="bg2"/>
              </a:solidFill>
              <a:effectLst>
                <a:innerShdw blurRad="63500" dist="50800" dir="13500000">
                  <a:srgbClr val="000000">
                    <a:alpha val="50000"/>
                  </a:srgbClr>
                </a:innerShdw>
              </a:effectLst>
            </a:rPr>
            <a:t>Violation of international order Rev. 13; Dan. 9:27</a:t>
          </a:r>
        </a:p>
      </dgm:t>
    </dgm:pt>
    <dgm:pt modelId="{961C2AF4-828A-4EC7-9081-EC955D7895B0}" type="parTrans" cxnId="{768EECBA-70B5-45B2-8390-B95D2D64E297}">
      <dgm:prSet/>
      <dgm:spPr/>
      <dgm:t>
        <a:bodyPr/>
        <a:lstStyle/>
        <a:p>
          <a:endParaRPr lang="en-US"/>
        </a:p>
      </dgm:t>
    </dgm:pt>
    <dgm:pt modelId="{3C1F06DE-B684-43C3-9351-899969B598E3}" type="sibTrans" cxnId="{768EECBA-70B5-45B2-8390-B95D2D64E297}">
      <dgm:prSet/>
      <dgm:spPr/>
      <dgm:t>
        <a:bodyPr/>
        <a:lstStyle/>
        <a:p>
          <a:endParaRPr lang="en-US"/>
        </a:p>
      </dgm:t>
    </dgm:pt>
    <dgm:pt modelId="{1ACD5E5B-0B86-4857-B74F-D8893C74A08A}">
      <dgm:prSet custT="1"/>
      <dgm:spPr/>
      <dgm:t>
        <a:bodyPr/>
        <a:lstStyle/>
        <a:p>
          <a:r>
            <a:rPr lang="en-US" sz="3100" b="1" kern="1200" cap="none" spc="50" dirty="0">
              <a:ln w="0"/>
              <a:solidFill>
                <a:schemeClr val="bg2"/>
              </a:solidFill>
              <a:effectLst>
                <a:innerShdw blurRad="63500" dist="50800" dir="13500000">
                  <a:srgbClr val="000000">
                    <a:alpha val="50000"/>
                  </a:srgbClr>
                </a:innerShdw>
              </a:effectLst>
              <a:latin typeface="Calibri" panose="020F0502020204030204"/>
              <a:ea typeface="+mn-ea"/>
              <a:cs typeface="+mn-cs"/>
            </a:rPr>
            <a:t>“The Beast” is attacked (Dan.11)</a:t>
          </a:r>
        </a:p>
      </dgm:t>
    </dgm:pt>
    <dgm:pt modelId="{02554AED-BC25-47AC-B766-5F1C13841141}" type="parTrans" cxnId="{C08EE428-4E94-4D3C-A86F-05DB7B87312A}">
      <dgm:prSet/>
      <dgm:spPr/>
      <dgm:t>
        <a:bodyPr/>
        <a:lstStyle/>
        <a:p>
          <a:endParaRPr lang="en-US"/>
        </a:p>
      </dgm:t>
    </dgm:pt>
    <dgm:pt modelId="{07BCA16F-9602-4B80-BB21-C244CBF2D78B}" type="sibTrans" cxnId="{C08EE428-4E94-4D3C-A86F-05DB7B87312A}">
      <dgm:prSet/>
      <dgm:spPr/>
      <dgm:t>
        <a:bodyPr/>
        <a:lstStyle/>
        <a:p>
          <a:endParaRPr lang="en-US"/>
        </a:p>
      </dgm:t>
    </dgm:pt>
    <dgm:pt modelId="{DB2233B6-E282-4274-9F26-A98232CD6962}">
      <dgm:prSet/>
      <dgm:spPr/>
      <dgm:t>
        <a:bodyPr/>
        <a:lstStyle/>
        <a:p>
          <a:r>
            <a:rPr lang="en-US" b="1" dirty="0"/>
            <a:t>“The Beast” responds (Dan.11)</a:t>
          </a:r>
          <a:endParaRPr lang="en-US" b="1" dirty="0"/>
        </a:p>
      </dgm:t>
    </dgm:pt>
    <dgm:pt modelId="{6ED78631-335E-4A10-96B8-2CADC2C58ED6}" type="parTrans" cxnId="{0AC59973-2798-4180-95EF-9F782F1B11D7}">
      <dgm:prSet/>
      <dgm:spPr/>
      <dgm:t>
        <a:bodyPr/>
        <a:lstStyle/>
        <a:p>
          <a:endParaRPr lang="en-US"/>
        </a:p>
      </dgm:t>
    </dgm:pt>
    <dgm:pt modelId="{5DCD5B50-66A1-4596-A1FF-FF415C24E296}" type="sibTrans" cxnId="{0AC59973-2798-4180-95EF-9F782F1B11D7}">
      <dgm:prSet/>
      <dgm:spPr/>
      <dgm:t>
        <a:bodyPr/>
        <a:lstStyle/>
        <a:p>
          <a:endParaRPr lang="en-US"/>
        </a:p>
      </dgm:t>
    </dgm:pt>
    <dgm:pt modelId="{CA756222-1AB4-4288-92C8-292FF695A73D}" type="pres">
      <dgm:prSet presAssocID="{8D4AA447-0EE2-40D2-ACC9-F10B92838CE7}" presName="linear" presStyleCnt="0">
        <dgm:presLayoutVars>
          <dgm:animLvl val="lvl"/>
          <dgm:resizeHandles val="exact"/>
        </dgm:presLayoutVars>
      </dgm:prSet>
      <dgm:spPr/>
    </dgm:pt>
    <dgm:pt modelId="{7A39942B-5223-422B-91F2-63EDD2F2F66E}" type="pres">
      <dgm:prSet presAssocID="{3109D375-A6D8-4952-87FA-BD086F5FA294}" presName="parentText" presStyleLbl="node1" presStyleIdx="0" presStyleCnt="3">
        <dgm:presLayoutVars>
          <dgm:chMax val="0"/>
          <dgm:bulletEnabled val="1"/>
        </dgm:presLayoutVars>
      </dgm:prSet>
      <dgm:spPr/>
    </dgm:pt>
    <dgm:pt modelId="{72AD7D8A-15A6-45BE-A5D2-D4D76F38724D}" type="pres">
      <dgm:prSet presAssocID="{3C1F06DE-B684-43C3-9351-899969B598E3}" presName="spacer" presStyleCnt="0"/>
      <dgm:spPr/>
    </dgm:pt>
    <dgm:pt modelId="{114EBBAB-8354-4E09-B65A-9C94E0FF2AD8}" type="pres">
      <dgm:prSet presAssocID="{1ACD5E5B-0B86-4857-B74F-D8893C74A08A}" presName="parentText" presStyleLbl="node1" presStyleIdx="1" presStyleCnt="3">
        <dgm:presLayoutVars>
          <dgm:chMax val="0"/>
          <dgm:bulletEnabled val="1"/>
        </dgm:presLayoutVars>
      </dgm:prSet>
      <dgm:spPr/>
    </dgm:pt>
    <dgm:pt modelId="{6879189F-1F9E-45D7-AF4D-DA5438810B2F}" type="pres">
      <dgm:prSet presAssocID="{07BCA16F-9602-4B80-BB21-C244CBF2D78B}" presName="spacer" presStyleCnt="0"/>
      <dgm:spPr/>
    </dgm:pt>
    <dgm:pt modelId="{14A3AE8F-A4C8-4D69-9CC6-C040D982A858}" type="pres">
      <dgm:prSet presAssocID="{DB2233B6-E282-4274-9F26-A98232CD6962}" presName="parentText" presStyleLbl="node1" presStyleIdx="2" presStyleCnt="3">
        <dgm:presLayoutVars>
          <dgm:chMax val="0"/>
          <dgm:bulletEnabled val="1"/>
        </dgm:presLayoutVars>
      </dgm:prSet>
      <dgm:spPr/>
    </dgm:pt>
  </dgm:ptLst>
  <dgm:cxnLst>
    <dgm:cxn modelId="{7DBE208A-A31F-458D-807F-1EAFD0400EC1}" type="presOf" srcId="{8D4AA447-0EE2-40D2-ACC9-F10B92838CE7}" destId="{CA756222-1AB4-4288-92C8-292FF695A73D}" srcOrd="0" destOrd="0" presId="urn:microsoft.com/office/officeart/2005/8/layout/vList2"/>
    <dgm:cxn modelId="{0AC59973-2798-4180-95EF-9F782F1B11D7}" srcId="{8D4AA447-0EE2-40D2-ACC9-F10B92838CE7}" destId="{DB2233B6-E282-4274-9F26-A98232CD6962}" srcOrd="2" destOrd="0" parTransId="{6ED78631-335E-4A10-96B8-2CADC2C58ED6}" sibTransId="{5DCD5B50-66A1-4596-A1FF-FF415C24E296}"/>
    <dgm:cxn modelId="{0BF42E9F-D329-4E6C-A53E-A5C887739459}" type="presOf" srcId="{1ACD5E5B-0B86-4857-B74F-D8893C74A08A}" destId="{114EBBAB-8354-4E09-B65A-9C94E0FF2AD8}" srcOrd="0" destOrd="0" presId="urn:microsoft.com/office/officeart/2005/8/layout/vList2"/>
    <dgm:cxn modelId="{768EECBA-70B5-45B2-8390-B95D2D64E297}" srcId="{8D4AA447-0EE2-40D2-ACC9-F10B92838CE7}" destId="{3109D375-A6D8-4952-87FA-BD086F5FA294}" srcOrd="0" destOrd="0" parTransId="{961C2AF4-828A-4EC7-9081-EC955D7895B0}" sibTransId="{3C1F06DE-B684-43C3-9351-899969B598E3}"/>
    <dgm:cxn modelId="{497AD8DA-D2E1-48D5-A359-CF7742F7864C}" type="presOf" srcId="{DB2233B6-E282-4274-9F26-A98232CD6962}" destId="{14A3AE8F-A4C8-4D69-9CC6-C040D982A858}" srcOrd="0" destOrd="0" presId="urn:microsoft.com/office/officeart/2005/8/layout/vList2"/>
    <dgm:cxn modelId="{B86FD744-AF11-4ECB-84C0-3F46135BBE32}" type="presOf" srcId="{3109D375-A6D8-4952-87FA-BD086F5FA294}" destId="{7A39942B-5223-422B-91F2-63EDD2F2F66E}" srcOrd="0" destOrd="0" presId="urn:microsoft.com/office/officeart/2005/8/layout/vList2"/>
    <dgm:cxn modelId="{C08EE428-4E94-4D3C-A86F-05DB7B87312A}" srcId="{8D4AA447-0EE2-40D2-ACC9-F10B92838CE7}" destId="{1ACD5E5B-0B86-4857-B74F-D8893C74A08A}" srcOrd="1" destOrd="0" parTransId="{02554AED-BC25-47AC-B766-5F1C13841141}" sibTransId="{07BCA16F-9602-4B80-BB21-C244CBF2D78B}"/>
    <dgm:cxn modelId="{E6039A90-62CF-45DA-ABFB-96058FFC294D}" type="presParOf" srcId="{CA756222-1AB4-4288-92C8-292FF695A73D}" destId="{7A39942B-5223-422B-91F2-63EDD2F2F66E}" srcOrd="0" destOrd="0" presId="urn:microsoft.com/office/officeart/2005/8/layout/vList2"/>
    <dgm:cxn modelId="{209C29A7-CDC1-4CF9-BD02-51AB4209C9AD}" type="presParOf" srcId="{CA756222-1AB4-4288-92C8-292FF695A73D}" destId="{72AD7D8A-15A6-45BE-A5D2-D4D76F38724D}" srcOrd="1" destOrd="0" presId="urn:microsoft.com/office/officeart/2005/8/layout/vList2"/>
    <dgm:cxn modelId="{EFB1F35F-082E-4F57-A7C7-ADB48D7064AE}" type="presParOf" srcId="{CA756222-1AB4-4288-92C8-292FF695A73D}" destId="{114EBBAB-8354-4E09-B65A-9C94E0FF2AD8}" srcOrd="2" destOrd="0" presId="urn:microsoft.com/office/officeart/2005/8/layout/vList2"/>
    <dgm:cxn modelId="{BAE15F87-9F02-4516-B8D4-F666D0336365}" type="presParOf" srcId="{CA756222-1AB4-4288-92C8-292FF695A73D}" destId="{6879189F-1F9E-45D7-AF4D-DA5438810B2F}" srcOrd="3" destOrd="0" presId="urn:microsoft.com/office/officeart/2005/8/layout/vList2"/>
    <dgm:cxn modelId="{EA7AAC15-5869-4D0E-9572-1E59780D7C0B}" type="presParOf" srcId="{CA756222-1AB4-4288-92C8-292FF695A73D}" destId="{14A3AE8F-A4C8-4D69-9CC6-C040D982A85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D4AA447-0EE2-40D2-ACC9-F10B92838CE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3109D375-A6D8-4952-87FA-BD086F5FA294}">
      <dgm:prSet/>
      <dgm:spPr/>
      <dgm:t>
        <a:bodyPr/>
        <a:lstStyle/>
        <a:p>
          <a:r>
            <a:rPr lang="en-US" b="1" cap="none" spc="50" dirty="0">
              <a:ln w="0"/>
              <a:solidFill>
                <a:schemeClr val="bg2"/>
              </a:solidFill>
              <a:effectLst>
                <a:innerShdw blurRad="63500" dist="50800" dir="13500000">
                  <a:srgbClr val="000000">
                    <a:alpha val="50000"/>
                  </a:srgbClr>
                </a:innerShdw>
              </a:effectLst>
            </a:rPr>
            <a:t>Violation of international order Rev. 13; Dan. 9:27</a:t>
          </a:r>
        </a:p>
      </dgm:t>
    </dgm:pt>
    <dgm:pt modelId="{961C2AF4-828A-4EC7-9081-EC955D7895B0}" type="parTrans" cxnId="{768EECBA-70B5-45B2-8390-B95D2D64E297}">
      <dgm:prSet/>
      <dgm:spPr/>
      <dgm:t>
        <a:bodyPr/>
        <a:lstStyle/>
        <a:p>
          <a:endParaRPr lang="en-US"/>
        </a:p>
      </dgm:t>
    </dgm:pt>
    <dgm:pt modelId="{3C1F06DE-B684-43C3-9351-899969B598E3}" type="sibTrans" cxnId="{768EECBA-70B5-45B2-8390-B95D2D64E297}">
      <dgm:prSet/>
      <dgm:spPr/>
      <dgm:t>
        <a:bodyPr/>
        <a:lstStyle/>
        <a:p>
          <a:endParaRPr lang="en-US"/>
        </a:p>
      </dgm:t>
    </dgm:pt>
    <dgm:pt modelId="{1ACD5E5B-0B86-4857-B74F-D8893C74A08A}">
      <dgm:prSet custT="1"/>
      <dgm:spPr/>
      <dgm:t>
        <a:bodyPr/>
        <a:lstStyle/>
        <a:p>
          <a:r>
            <a:rPr lang="en-US" sz="3100" b="1" kern="1200" cap="none" spc="50" dirty="0">
              <a:ln w="0"/>
              <a:solidFill>
                <a:schemeClr val="bg2"/>
              </a:solidFill>
              <a:effectLst>
                <a:innerShdw blurRad="63500" dist="50800" dir="13500000">
                  <a:srgbClr val="000000">
                    <a:alpha val="50000"/>
                  </a:srgbClr>
                </a:innerShdw>
              </a:effectLst>
              <a:latin typeface="Calibri" panose="020F0502020204030204"/>
              <a:ea typeface="+mn-ea"/>
              <a:cs typeface="+mn-cs"/>
            </a:rPr>
            <a:t>“The Beast” is attacked (Dan.11)</a:t>
          </a:r>
        </a:p>
      </dgm:t>
    </dgm:pt>
    <dgm:pt modelId="{02554AED-BC25-47AC-B766-5F1C13841141}" type="parTrans" cxnId="{C08EE428-4E94-4D3C-A86F-05DB7B87312A}">
      <dgm:prSet/>
      <dgm:spPr/>
      <dgm:t>
        <a:bodyPr/>
        <a:lstStyle/>
        <a:p>
          <a:endParaRPr lang="en-US"/>
        </a:p>
      </dgm:t>
    </dgm:pt>
    <dgm:pt modelId="{07BCA16F-9602-4B80-BB21-C244CBF2D78B}" type="sibTrans" cxnId="{C08EE428-4E94-4D3C-A86F-05DB7B87312A}">
      <dgm:prSet/>
      <dgm:spPr/>
      <dgm:t>
        <a:bodyPr/>
        <a:lstStyle/>
        <a:p>
          <a:endParaRPr lang="en-US"/>
        </a:p>
      </dgm:t>
    </dgm:pt>
    <dgm:pt modelId="{DB2233B6-E282-4274-9F26-A98232CD6962}">
      <dgm:prSet custT="1"/>
      <dgm:spPr/>
      <dgm:t>
        <a:bodyPr/>
        <a:lstStyle/>
        <a:p>
          <a:r>
            <a:rPr lang="en-US" sz="3100" b="1" kern="1200" cap="none" spc="50" dirty="0">
              <a:ln w="0"/>
              <a:solidFill>
                <a:schemeClr val="bg2"/>
              </a:solidFill>
              <a:effectLst>
                <a:innerShdw blurRad="63500" dist="50800" dir="13500000">
                  <a:srgbClr val="000000">
                    <a:alpha val="50000"/>
                  </a:srgbClr>
                </a:innerShdw>
              </a:effectLst>
              <a:latin typeface="Calibri" panose="020F0502020204030204"/>
              <a:ea typeface="+mn-ea"/>
              <a:cs typeface="+mn-cs"/>
            </a:rPr>
            <a:t>“The Beast” responds (Dan.11)</a:t>
          </a:r>
        </a:p>
      </dgm:t>
    </dgm:pt>
    <dgm:pt modelId="{6ED78631-335E-4A10-96B8-2CADC2C58ED6}" type="parTrans" cxnId="{0AC59973-2798-4180-95EF-9F782F1B11D7}">
      <dgm:prSet/>
      <dgm:spPr/>
      <dgm:t>
        <a:bodyPr/>
        <a:lstStyle/>
        <a:p>
          <a:endParaRPr lang="en-US"/>
        </a:p>
      </dgm:t>
    </dgm:pt>
    <dgm:pt modelId="{5DCD5B50-66A1-4596-A1FF-FF415C24E296}" type="sibTrans" cxnId="{0AC59973-2798-4180-95EF-9F782F1B11D7}">
      <dgm:prSet/>
      <dgm:spPr/>
      <dgm:t>
        <a:bodyPr/>
        <a:lstStyle/>
        <a:p>
          <a:endParaRPr lang="en-US"/>
        </a:p>
      </dgm:t>
    </dgm:pt>
    <dgm:pt modelId="{4E3620AF-3436-4CAC-B9ED-E8DD7171D337}">
      <dgm:prSet custT="1"/>
      <dgm:spPr/>
      <dgm:t>
        <a:bodyPr/>
        <a:lstStyle/>
        <a:p>
          <a:r>
            <a:rPr lang="en-US" sz="2800" b="1" dirty="0"/>
            <a:t>The East gets involved (Dan. 11; Rev. 9; 16)</a:t>
          </a:r>
        </a:p>
      </dgm:t>
    </dgm:pt>
    <dgm:pt modelId="{F06FEDC3-EB61-4372-996C-D78E59BD5893}" type="parTrans" cxnId="{B842D502-5639-4589-84C2-5225829E2DA4}">
      <dgm:prSet/>
      <dgm:spPr/>
      <dgm:t>
        <a:bodyPr/>
        <a:lstStyle/>
        <a:p>
          <a:endParaRPr lang="en-US"/>
        </a:p>
      </dgm:t>
    </dgm:pt>
    <dgm:pt modelId="{39B0E076-3C1A-4614-8AB1-8A195CE30042}" type="sibTrans" cxnId="{B842D502-5639-4589-84C2-5225829E2DA4}">
      <dgm:prSet/>
      <dgm:spPr/>
      <dgm:t>
        <a:bodyPr/>
        <a:lstStyle/>
        <a:p>
          <a:endParaRPr lang="en-US"/>
        </a:p>
      </dgm:t>
    </dgm:pt>
    <dgm:pt modelId="{CA756222-1AB4-4288-92C8-292FF695A73D}" type="pres">
      <dgm:prSet presAssocID="{8D4AA447-0EE2-40D2-ACC9-F10B92838CE7}" presName="linear" presStyleCnt="0">
        <dgm:presLayoutVars>
          <dgm:animLvl val="lvl"/>
          <dgm:resizeHandles val="exact"/>
        </dgm:presLayoutVars>
      </dgm:prSet>
      <dgm:spPr/>
    </dgm:pt>
    <dgm:pt modelId="{7A39942B-5223-422B-91F2-63EDD2F2F66E}" type="pres">
      <dgm:prSet presAssocID="{3109D375-A6D8-4952-87FA-BD086F5FA294}" presName="parentText" presStyleLbl="node1" presStyleIdx="0" presStyleCnt="4">
        <dgm:presLayoutVars>
          <dgm:chMax val="0"/>
          <dgm:bulletEnabled val="1"/>
        </dgm:presLayoutVars>
      </dgm:prSet>
      <dgm:spPr/>
    </dgm:pt>
    <dgm:pt modelId="{72AD7D8A-15A6-45BE-A5D2-D4D76F38724D}" type="pres">
      <dgm:prSet presAssocID="{3C1F06DE-B684-43C3-9351-899969B598E3}" presName="spacer" presStyleCnt="0"/>
      <dgm:spPr/>
    </dgm:pt>
    <dgm:pt modelId="{114EBBAB-8354-4E09-B65A-9C94E0FF2AD8}" type="pres">
      <dgm:prSet presAssocID="{1ACD5E5B-0B86-4857-B74F-D8893C74A08A}" presName="parentText" presStyleLbl="node1" presStyleIdx="1" presStyleCnt="4">
        <dgm:presLayoutVars>
          <dgm:chMax val="0"/>
          <dgm:bulletEnabled val="1"/>
        </dgm:presLayoutVars>
      </dgm:prSet>
      <dgm:spPr/>
    </dgm:pt>
    <dgm:pt modelId="{6879189F-1F9E-45D7-AF4D-DA5438810B2F}" type="pres">
      <dgm:prSet presAssocID="{07BCA16F-9602-4B80-BB21-C244CBF2D78B}" presName="spacer" presStyleCnt="0"/>
      <dgm:spPr/>
    </dgm:pt>
    <dgm:pt modelId="{14A3AE8F-A4C8-4D69-9CC6-C040D982A858}" type="pres">
      <dgm:prSet presAssocID="{DB2233B6-E282-4274-9F26-A98232CD6962}" presName="parentText" presStyleLbl="node1" presStyleIdx="2" presStyleCnt="4">
        <dgm:presLayoutVars>
          <dgm:chMax val="0"/>
          <dgm:bulletEnabled val="1"/>
        </dgm:presLayoutVars>
      </dgm:prSet>
      <dgm:spPr/>
    </dgm:pt>
    <dgm:pt modelId="{DD82D28D-8189-484E-8710-3B836389FB5A}" type="pres">
      <dgm:prSet presAssocID="{5DCD5B50-66A1-4596-A1FF-FF415C24E296}" presName="spacer" presStyleCnt="0"/>
      <dgm:spPr/>
    </dgm:pt>
    <dgm:pt modelId="{7AB4ACD3-7496-4F7A-AD72-806BDA8D87C2}" type="pres">
      <dgm:prSet presAssocID="{4E3620AF-3436-4CAC-B9ED-E8DD7171D337}" presName="parentText" presStyleLbl="node1" presStyleIdx="3" presStyleCnt="4">
        <dgm:presLayoutVars>
          <dgm:chMax val="0"/>
          <dgm:bulletEnabled val="1"/>
        </dgm:presLayoutVars>
      </dgm:prSet>
      <dgm:spPr/>
    </dgm:pt>
  </dgm:ptLst>
  <dgm:cxnLst>
    <dgm:cxn modelId="{B842D502-5639-4589-84C2-5225829E2DA4}" srcId="{8D4AA447-0EE2-40D2-ACC9-F10B92838CE7}" destId="{4E3620AF-3436-4CAC-B9ED-E8DD7171D337}" srcOrd="3" destOrd="0" parTransId="{F06FEDC3-EB61-4372-996C-D78E59BD5893}" sibTransId="{39B0E076-3C1A-4614-8AB1-8A195CE30042}"/>
    <dgm:cxn modelId="{7DBE208A-A31F-458D-807F-1EAFD0400EC1}" type="presOf" srcId="{8D4AA447-0EE2-40D2-ACC9-F10B92838CE7}" destId="{CA756222-1AB4-4288-92C8-292FF695A73D}" srcOrd="0" destOrd="0" presId="urn:microsoft.com/office/officeart/2005/8/layout/vList2"/>
    <dgm:cxn modelId="{0AC59973-2798-4180-95EF-9F782F1B11D7}" srcId="{8D4AA447-0EE2-40D2-ACC9-F10B92838CE7}" destId="{DB2233B6-E282-4274-9F26-A98232CD6962}" srcOrd="2" destOrd="0" parTransId="{6ED78631-335E-4A10-96B8-2CADC2C58ED6}" sibTransId="{5DCD5B50-66A1-4596-A1FF-FF415C24E296}"/>
    <dgm:cxn modelId="{0BF42E9F-D329-4E6C-A53E-A5C887739459}" type="presOf" srcId="{1ACD5E5B-0B86-4857-B74F-D8893C74A08A}" destId="{114EBBAB-8354-4E09-B65A-9C94E0FF2AD8}" srcOrd="0" destOrd="0" presId="urn:microsoft.com/office/officeart/2005/8/layout/vList2"/>
    <dgm:cxn modelId="{768EECBA-70B5-45B2-8390-B95D2D64E297}" srcId="{8D4AA447-0EE2-40D2-ACC9-F10B92838CE7}" destId="{3109D375-A6D8-4952-87FA-BD086F5FA294}" srcOrd="0" destOrd="0" parTransId="{961C2AF4-828A-4EC7-9081-EC955D7895B0}" sibTransId="{3C1F06DE-B684-43C3-9351-899969B598E3}"/>
    <dgm:cxn modelId="{466D75F6-84BD-4EE6-A0B5-D1AF3C8C6696}" type="presOf" srcId="{4E3620AF-3436-4CAC-B9ED-E8DD7171D337}" destId="{7AB4ACD3-7496-4F7A-AD72-806BDA8D87C2}" srcOrd="0" destOrd="0" presId="urn:microsoft.com/office/officeart/2005/8/layout/vList2"/>
    <dgm:cxn modelId="{497AD8DA-D2E1-48D5-A359-CF7742F7864C}" type="presOf" srcId="{DB2233B6-E282-4274-9F26-A98232CD6962}" destId="{14A3AE8F-A4C8-4D69-9CC6-C040D982A858}" srcOrd="0" destOrd="0" presId="urn:microsoft.com/office/officeart/2005/8/layout/vList2"/>
    <dgm:cxn modelId="{B86FD744-AF11-4ECB-84C0-3F46135BBE32}" type="presOf" srcId="{3109D375-A6D8-4952-87FA-BD086F5FA294}" destId="{7A39942B-5223-422B-91F2-63EDD2F2F66E}" srcOrd="0" destOrd="0" presId="urn:microsoft.com/office/officeart/2005/8/layout/vList2"/>
    <dgm:cxn modelId="{C08EE428-4E94-4D3C-A86F-05DB7B87312A}" srcId="{8D4AA447-0EE2-40D2-ACC9-F10B92838CE7}" destId="{1ACD5E5B-0B86-4857-B74F-D8893C74A08A}" srcOrd="1" destOrd="0" parTransId="{02554AED-BC25-47AC-B766-5F1C13841141}" sibTransId="{07BCA16F-9602-4B80-BB21-C244CBF2D78B}"/>
    <dgm:cxn modelId="{E6039A90-62CF-45DA-ABFB-96058FFC294D}" type="presParOf" srcId="{CA756222-1AB4-4288-92C8-292FF695A73D}" destId="{7A39942B-5223-422B-91F2-63EDD2F2F66E}" srcOrd="0" destOrd="0" presId="urn:microsoft.com/office/officeart/2005/8/layout/vList2"/>
    <dgm:cxn modelId="{209C29A7-CDC1-4CF9-BD02-51AB4209C9AD}" type="presParOf" srcId="{CA756222-1AB4-4288-92C8-292FF695A73D}" destId="{72AD7D8A-15A6-45BE-A5D2-D4D76F38724D}" srcOrd="1" destOrd="0" presId="urn:microsoft.com/office/officeart/2005/8/layout/vList2"/>
    <dgm:cxn modelId="{EFB1F35F-082E-4F57-A7C7-ADB48D7064AE}" type="presParOf" srcId="{CA756222-1AB4-4288-92C8-292FF695A73D}" destId="{114EBBAB-8354-4E09-B65A-9C94E0FF2AD8}" srcOrd="2" destOrd="0" presId="urn:microsoft.com/office/officeart/2005/8/layout/vList2"/>
    <dgm:cxn modelId="{BAE15F87-9F02-4516-B8D4-F666D0336365}" type="presParOf" srcId="{CA756222-1AB4-4288-92C8-292FF695A73D}" destId="{6879189F-1F9E-45D7-AF4D-DA5438810B2F}" srcOrd="3" destOrd="0" presId="urn:microsoft.com/office/officeart/2005/8/layout/vList2"/>
    <dgm:cxn modelId="{EA7AAC15-5869-4D0E-9572-1E59780D7C0B}" type="presParOf" srcId="{CA756222-1AB4-4288-92C8-292FF695A73D}" destId="{14A3AE8F-A4C8-4D69-9CC6-C040D982A858}" srcOrd="4" destOrd="0" presId="urn:microsoft.com/office/officeart/2005/8/layout/vList2"/>
    <dgm:cxn modelId="{F969AAC2-F5BE-490E-A6FD-AF8FAF243B18}" type="presParOf" srcId="{CA756222-1AB4-4288-92C8-292FF695A73D}" destId="{DD82D28D-8189-484E-8710-3B836389FB5A}" srcOrd="5" destOrd="0" presId="urn:microsoft.com/office/officeart/2005/8/layout/vList2"/>
    <dgm:cxn modelId="{051D9DFB-0CBD-4D4C-A790-FED14832E51F}" type="presParOf" srcId="{CA756222-1AB4-4288-92C8-292FF695A73D}" destId="{7AB4ACD3-7496-4F7A-AD72-806BDA8D87C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C3D32BB-FEA2-4A12-AA4C-DCCCCB7BDB0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01AE127-559C-40AD-A4FE-2895E8CB65E8}">
      <dgm:prSet phldrT="[Text]"/>
      <dgm:spPr/>
      <dgm:t>
        <a:bodyPr/>
        <a:lstStyle/>
        <a:p>
          <a:r>
            <a:rPr lang="en-US" dirty="0"/>
            <a:t>Every Kingdom Falls</a:t>
          </a:r>
        </a:p>
      </dgm:t>
    </dgm:pt>
    <dgm:pt modelId="{A74AACB8-42B8-4054-A1AD-779DD18DEFD7}" type="parTrans" cxnId="{90323C47-24F6-4021-BF78-93E23C6A6738}">
      <dgm:prSet/>
      <dgm:spPr/>
      <dgm:t>
        <a:bodyPr/>
        <a:lstStyle/>
        <a:p>
          <a:endParaRPr lang="en-US"/>
        </a:p>
      </dgm:t>
    </dgm:pt>
    <dgm:pt modelId="{DDC63648-56C5-496E-AC44-3BB611541B72}" type="sibTrans" cxnId="{90323C47-24F6-4021-BF78-93E23C6A6738}">
      <dgm:prSet/>
      <dgm:spPr/>
      <dgm:t>
        <a:bodyPr/>
        <a:lstStyle/>
        <a:p>
          <a:endParaRPr lang="en-US"/>
        </a:p>
      </dgm:t>
    </dgm:pt>
    <dgm:pt modelId="{29ED6AD4-2A82-46AD-8E2F-499D28753012}">
      <dgm:prSet phldrT="[Text]"/>
      <dgm:spPr>
        <a:noFill/>
        <a:ln>
          <a:noFill/>
        </a:ln>
      </dgm:spPr>
      <dgm:t>
        <a:bodyPr/>
        <a:lstStyle/>
        <a:p>
          <a:r>
            <a:rPr lang="en-US" dirty="0">
              <a:noFill/>
            </a:rPr>
            <a:t>Everyone Blames God</a:t>
          </a:r>
        </a:p>
      </dgm:t>
    </dgm:pt>
    <dgm:pt modelId="{E23D6075-79C0-4B32-809B-AB5E1FA998ED}" type="parTrans" cxnId="{8A0865DB-2A05-40B6-ACE1-40DCFBB7C6A3}">
      <dgm:prSet/>
      <dgm:spPr/>
      <dgm:t>
        <a:bodyPr/>
        <a:lstStyle/>
        <a:p>
          <a:endParaRPr lang="en-US"/>
        </a:p>
      </dgm:t>
    </dgm:pt>
    <dgm:pt modelId="{A99F1F1C-BEC5-4642-8C8E-CA774A986DB2}" type="sibTrans" cxnId="{8A0865DB-2A05-40B6-ACE1-40DCFBB7C6A3}">
      <dgm:prSet/>
      <dgm:spPr/>
      <dgm:t>
        <a:bodyPr/>
        <a:lstStyle/>
        <a:p>
          <a:endParaRPr lang="en-US"/>
        </a:p>
      </dgm:t>
    </dgm:pt>
    <dgm:pt modelId="{17E6E2AA-8248-4B55-B203-DAE03EEDA6BD}">
      <dgm:prSet phldrT="[Text]"/>
      <dgm:spPr>
        <a:noFill/>
        <a:ln>
          <a:noFill/>
        </a:ln>
      </dgm:spPr>
      <dgm:t>
        <a:bodyPr/>
        <a:lstStyle/>
        <a:p>
          <a:r>
            <a:rPr lang="en-US" dirty="0">
              <a:noFill/>
            </a:rPr>
            <a:t>Blame the Demonic Realm</a:t>
          </a:r>
        </a:p>
      </dgm:t>
    </dgm:pt>
    <dgm:pt modelId="{01791FC1-684C-4945-B3F9-600F016B5355}" type="parTrans" cxnId="{B9D53A84-39B4-4BFD-B4FE-F2D59C84B501}">
      <dgm:prSet/>
      <dgm:spPr/>
      <dgm:t>
        <a:bodyPr/>
        <a:lstStyle/>
        <a:p>
          <a:endParaRPr lang="en-US"/>
        </a:p>
      </dgm:t>
    </dgm:pt>
    <dgm:pt modelId="{25AB57DA-6B35-4656-81E8-8291B3B14C4E}" type="sibTrans" cxnId="{B9D53A84-39B4-4BFD-B4FE-F2D59C84B501}">
      <dgm:prSet/>
      <dgm:spPr/>
      <dgm:t>
        <a:bodyPr/>
        <a:lstStyle/>
        <a:p>
          <a:endParaRPr lang="en-US"/>
        </a:p>
      </dgm:t>
    </dgm:pt>
    <dgm:pt modelId="{69CB8086-2737-4432-82D8-E6BC125BB0B0}">
      <dgm:prSet phldrT="[Text]"/>
      <dgm:spPr>
        <a:noFill/>
        <a:ln>
          <a:noFill/>
        </a:ln>
      </dgm:spPr>
      <dgm:t>
        <a:bodyPr/>
        <a:lstStyle/>
        <a:p>
          <a:r>
            <a:rPr lang="en-US" dirty="0">
              <a:noFill/>
            </a:rPr>
            <a:t>We Have to Fight</a:t>
          </a:r>
        </a:p>
      </dgm:t>
    </dgm:pt>
    <dgm:pt modelId="{C325504E-E8A6-4DEC-B5BD-9B03660E0B87}" type="parTrans" cxnId="{9A908F5D-9483-4F49-AF96-8C3EC8529D85}">
      <dgm:prSet/>
      <dgm:spPr/>
      <dgm:t>
        <a:bodyPr/>
        <a:lstStyle/>
        <a:p>
          <a:endParaRPr lang="en-US"/>
        </a:p>
      </dgm:t>
    </dgm:pt>
    <dgm:pt modelId="{DCA01687-871E-4B08-A841-CF61E0ACE555}" type="sibTrans" cxnId="{9A908F5D-9483-4F49-AF96-8C3EC8529D85}">
      <dgm:prSet/>
      <dgm:spPr/>
      <dgm:t>
        <a:bodyPr/>
        <a:lstStyle/>
        <a:p>
          <a:endParaRPr lang="en-US"/>
        </a:p>
      </dgm:t>
    </dgm:pt>
    <dgm:pt modelId="{1C2D2CFC-0DE8-4B1B-BFFD-A226FA959A5E}" type="pres">
      <dgm:prSet presAssocID="{FC3D32BB-FEA2-4A12-AA4C-DCCCCB7BDB0D}" presName="linearFlow" presStyleCnt="0">
        <dgm:presLayoutVars>
          <dgm:dir/>
          <dgm:resizeHandles val="exact"/>
        </dgm:presLayoutVars>
      </dgm:prSet>
      <dgm:spPr/>
    </dgm:pt>
    <dgm:pt modelId="{C1145F0E-9BC1-47A0-9351-E13E0018D929}" type="pres">
      <dgm:prSet presAssocID="{301AE127-559C-40AD-A4FE-2895E8CB65E8}" presName="composite" presStyleCnt="0"/>
      <dgm:spPr/>
    </dgm:pt>
    <dgm:pt modelId="{007B862B-50E0-42DF-A602-0BB2980F23D4}" type="pres">
      <dgm:prSet presAssocID="{301AE127-559C-40AD-A4FE-2895E8CB65E8}" presName="imgShp" presStyleLbl="fgImgPlace1" presStyleIdx="0" presStyleCnt="4"/>
      <dgm:spPr>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D5F78936-EF34-42B3-BD55-558D99F304CD}" type="pres">
      <dgm:prSet presAssocID="{301AE127-559C-40AD-A4FE-2895E8CB65E8}" presName="txShp" presStyleLbl="node1" presStyleIdx="0" presStyleCnt="4">
        <dgm:presLayoutVars>
          <dgm:bulletEnabled val="1"/>
        </dgm:presLayoutVars>
      </dgm:prSet>
      <dgm:spPr/>
    </dgm:pt>
    <dgm:pt modelId="{87CE3B85-4A66-4DD2-9E88-8C4D42703A02}" type="pres">
      <dgm:prSet presAssocID="{DDC63648-56C5-496E-AC44-3BB611541B72}" presName="spacing" presStyleCnt="0"/>
      <dgm:spPr/>
    </dgm:pt>
    <dgm:pt modelId="{FA3101BF-84FD-4E1C-8BCB-AEDB9D455B17}" type="pres">
      <dgm:prSet presAssocID="{29ED6AD4-2A82-46AD-8E2F-499D28753012}" presName="composite" presStyleCnt="0"/>
      <dgm:spPr/>
    </dgm:pt>
    <dgm:pt modelId="{3FDFBD6B-35C4-49E9-B8BE-56D615E6E8D8}" type="pres">
      <dgm:prSet presAssocID="{29ED6AD4-2A82-46AD-8E2F-499D28753012}" presName="imgShp" presStyleLbl="fgImgPlace1" presStyleIdx="1" presStyleCnt="4"/>
      <dgm:spPr>
        <a:noFill/>
        <a:ln>
          <a:noFill/>
        </a:ln>
      </dgm:spPr>
    </dgm:pt>
    <dgm:pt modelId="{CFD4D193-AF83-4823-B57D-E4CA2D6D83F0}" type="pres">
      <dgm:prSet presAssocID="{29ED6AD4-2A82-46AD-8E2F-499D28753012}" presName="txShp" presStyleLbl="node1" presStyleIdx="1" presStyleCnt="4">
        <dgm:presLayoutVars>
          <dgm:bulletEnabled val="1"/>
        </dgm:presLayoutVars>
      </dgm:prSet>
      <dgm:spPr/>
    </dgm:pt>
    <dgm:pt modelId="{D6D8AF44-42C0-443E-B916-B7DE8E14A6D7}" type="pres">
      <dgm:prSet presAssocID="{A99F1F1C-BEC5-4642-8C8E-CA774A986DB2}" presName="spacing" presStyleCnt="0"/>
      <dgm:spPr/>
    </dgm:pt>
    <dgm:pt modelId="{A336A884-5905-4299-A98E-98662BC64480}" type="pres">
      <dgm:prSet presAssocID="{17E6E2AA-8248-4B55-B203-DAE03EEDA6BD}" presName="composite" presStyleCnt="0"/>
      <dgm:spPr/>
    </dgm:pt>
    <dgm:pt modelId="{35227272-0928-4F8E-B264-C65FB9DDDD7D}" type="pres">
      <dgm:prSet presAssocID="{17E6E2AA-8248-4B55-B203-DAE03EEDA6BD}" presName="imgShp" presStyleLbl="fgImgPlace1" presStyleIdx="2" presStyleCnt="4"/>
      <dgm:spPr>
        <a:noFill/>
        <a:ln>
          <a:noFill/>
        </a:ln>
      </dgm:spPr>
    </dgm:pt>
    <dgm:pt modelId="{45887F98-DD87-4D5E-8FC6-BA312D67E84E}" type="pres">
      <dgm:prSet presAssocID="{17E6E2AA-8248-4B55-B203-DAE03EEDA6BD}" presName="txShp" presStyleLbl="node1" presStyleIdx="2" presStyleCnt="4">
        <dgm:presLayoutVars>
          <dgm:bulletEnabled val="1"/>
        </dgm:presLayoutVars>
      </dgm:prSet>
      <dgm:spPr/>
    </dgm:pt>
    <dgm:pt modelId="{5B733A4A-21F4-4C1D-97EC-4855410D25AB}" type="pres">
      <dgm:prSet presAssocID="{25AB57DA-6B35-4656-81E8-8291B3B14C4E}" presName="spacing" presStyleCnt="0"/>
      <dgm:spPr/>
    </dgm:pt>
    <dgm:pt modelId="{EF40E851-317E-4C4C-8A9D-49521D478506}" type="pres">
      <dgm:prSet presAssocID="{69CB8086-2737-4432-82D8-E6BC125BB0B0}" presName="composite" presStyleCnt="0"/>
      <dgm:spPr/>
    </dgm:pt>
    <dgm:pt modelId="{0950679D-DDA1-45EB-AFC6-CC9A74F028EA}" type="pres">
      <dgm:prSet presAssocID="{69CB8086-2737-4432-82D8-E6BC125BB0B0}" presName="imgShp" presStyleLbl="fgImgPlace1" presStyleIdx="3" presStyleCnt="4"/>
      <dgm:spPr>
        <a:noFill/>
        <a:ln>
          <a:noFill/>
        </a:ln>
      </dgm:spPr>
    </dgm:pt>
    <dgm:pt modelId="{09894921-5A19-4435-867A-B3D8285ADBF5}" type="pres">
      <dgm:prSet presAssocID="{69CB8086-2737-4432-82D8-E6BC125BB0B0}" presName="txShp" presStyleLbl="node1" presStyleIdx="3" presStyleCnt="4">
        <dgm:presLayoutVars>
          <dgm:bulletEnabled val="1"/>
        </dgm:presLayoutVars>
      </dgm:prSet>
      <dgm:spPr/>
    </dgm:pt>
  </dgm:ptLst>
  <dgm:cxnLst>
    <dgm:cxn modelId="{90323C47-24F6-4021-BF78-93E23C6A6738}" srcId="{FC3D32BB-FEA2-4A12-AA4C-DCCCCB7BDB0D}" destId="{301AE127-559C-40AD-A4FE-2895E8CB65E8}" srcOrd="0" destOrd="0" parTransId="{A74AACB8-42B8-4054-A1AD-779DD18DEFD7}" sibTransId="{DDC63648-56C5-496E-AC44-3BB611541B72}"/>
    <dgm:cxn modelId="{726795C8-EC0B-4CC1-8262-23FB19D17C3D}" type="presOf" srcId="{17E6E2AA-8248-4B55-B203-DAE03EEDA6BD}" destId="{45887F98-DD87-4D5E-8FC6-BA312D67E84E}" srcOrd="0" destOrd="0" presId="urn:microsoft.com/office/officeart/2005/8/layout/vList3"/>
    <dgm:cxn modelId="{9D675743-CEE7-430C-AD9F-26FC419A822C}" type="presOf" srcId="{69CB8086-2737-4432-82D8-E6BC125BB0B0}" destId="{09894921-5A19-4435-867A-B3D8285ADBF5}" srcOrd="0" destOrd="0" presId="urn:microsoft.com/office/officeart/2005/8/layout/vList3"/>
    <dgm:cxn modelId="{E8BAB065-1DCC-4624-992A-93266CAA527A}" type="presOf" srcId="{FC3D32BB-FEA2-4A12-AA4C-DCCCCB7BDB0D}" destId="{1C2D2CFC-0DE8-4B1B-BFFD-A226FA959A5E}" srcOrd="0" destOrd="0" presId="urn:microsoft.com/office/officeart/2005/8/layout/vList3"/>
    <dgm:cxn modelId="{26FC791E-DA28-45A5-B5C9-54B8F81CED43}" type="presOf" srcId="{301AE127-559C-40AD-A4FE-2895E8CB65E8}" destId="{D5F78936-EF34-42B3-BD55-558D99F304CD}" srcOrd="0" destOrd="0" presId="urn:microsoft.com/office/officeart/2005/8/layout/vList3"/>
    <dgm:cxn modelId="{9A908F5D-9483-4F49-AF96-8C3EC8529D85}" srcId="{FC3D32BB-FEA2-4A12-AA4C-DCCCCB7BDB0D}" destId="{69CB8086-2737-4432-82D8-E6BC125BB0B0}" srcOrd="3" destOrd="0" parTransId="{C325504E-E8A6-4DEC-B5BD-9B03660E0B87}" sibTransId="{DCA01687-871E-4B08-A841-CF61E0ACE555}"/>
    <dgm:cxn modelId="{B9D53A84-39B4-4BFD-B4FE-F2D59C84B501}" srcId="{FC3D32BB-FEA2-4A12-AA4C-DCCCCB7BDB0D}" destId="{17E6E2AA-8248-4B55-B203-DAE03EEDA6BD}" srcOrd="2" destOrd="0" parTransId="{01791FC1-684C-4945-B3F9-600F016B5355}" sibTransId="{25AB57DA-6B35-4656-81E8-8291B3B14C4E}"/>
    <dgm:cxn modelId="{9052BF7A-62A9-4658-B8C0-B1347287C384}" type="presOf" srcId="{29ED6AD4-2A82-46AD-8E2F-499D28753012}" destId="{CFD4D193-AF83-4823-B57D-E4CA2D6D83F0}" srcOrd="0" destOrd="0" presId="urn:microsoft.com/office/officeart/2005/8/layout/vList3"/>
    <dgm:cxn modelId="{8A0865DB-2A05-40B6-ACE1-40DCFBB7C6A3}" srcId="{FC3D32BB-FEA2-4A12-AA4C-DCCCCB7BDB0D}" destId="{29ED6AD4-2A82-46AD-8E2F-499D28753012}" srcOrd="1" destOrd="0" parTransId="{E23D6075-79C0-4B32-809B-AB5E1FA998ED}" sibTransId="{A99F1F1C-BEC5-4642-8C8E-CA774A986DB2}"/>
    <dgm:cxn modelId="{60C61EC1-F9F7-4A01-BB41-8DB215EF73C9}" type="presParOf" srcId="{1C2D2CFC-0DE8-4B1B-BFFD-A226FA959A5E}" destId="{C1145F0E-9BC1-47A0-9351-E13E0018D929}" srcOrd="0" destOrd="0" presId="urn:microsoft.com/office/officeart/2005/8/layout/vList3"/>
    <dgm:cxn modelId="{D665949A-A8F5-421B-83AF-702DC3068003}" type="presParOf" srcId="{C1145F0E-9BC1-47A0-9351-E13E0018D929}" destId="{007B862B-50E0-42DF-A602-0BB2980F23D4}" srcOrd="0" destOrd="0" presId="urn:microsoft.com/office/officeart/2005/8/layout/vList3"/>
    <dgm:cxn modelId="{4A365517-E10B-436F-BB08-7D5A3236B962}" type="presParOf" srcId="{C1145F0E-9BC1-47A0-9351-E13E0018D929}" destId="{D5F78936-EF34-42B3-BD55-558D99F304CD}" srcOrd="1" destOrd="0" presId="urn:microsoft.com/office/officeart/2005/8/layout/vList3"/>
    <dgm:cxn modelId="{AACEFEB2-6288-4785-8EDB-C69CD3FA347A}" type="presParOf" srcId="{1C2D2CFC-0DE8-4B1B-BFFD-A226FA959A5E}" destId="{87CE3B85-4A66-4DD2-9E88-8C4D42703A02}" srcOrd="1" destOrd="0" presId="urn:microsoft.com/office/officeart/2005/8/layout/vList3"/>
    <dgm:cxn modelId="{ED96A991-3B7B-495C-9626-4FADEE163554}" type="presParOf" srcId="{1C2D2CFC-0DE8-4B1B-BFFD-A226FA959A5E}" destId="{FA3101BF-84FD-4E1C-8BCB-AEDB9D455B17}" srcOrd="2" destOrd="0" presId="urn:microsoft.com/office/officeart/2005/8/layout/vList3"/>
    <dgm:cxn modelId="{F26BBCCF-87F7-4280-A31E-7AF71B577083}" type="presParOf" srcId="{FA3101BF-84FD-4E1C-8BCB-AEDB9D455B17}" destId="{3FDFBD6B-35C4-49E9-B8BE-56D615E6E8D8}" srcOrd="0" destOrd="0" presId="urn:microsoft.com/office/officeart/2005/8/layout/vList3"/>
    <dgm:cxn modelId="{F63BD5C2-085F-42DF-AD50-D5B98BC00A65}" type="presParOf" srcId="{FA3101BF-84FD-4E1C-8BCB-AEDB9D455B17}" destId="{CFD4D193-AF83-4823-B57D-E4CA2D6D83F0}" srcOrd="1" destOrd="0" presId="urn:microsoft.com/office/officeart/2005/8/layout/vList3"/>
    <dgm:cxn modelId="{CA1FFF2E-2558-4A22-84F0-666A2D5944E2}" type="presParOf" srcId="{1C2D2CFC-0DE8-4B1B-BFFD-A226FA959A5E}" destId="{D6D8AF44-42C0-443E-B916-B7DE8E14A6D7}" srcOrd="3" destOrd="0" presId="urn:microsoft.com/office/officeart/2005/8/layout/vList3"/>
    <dgm:cxn modelId="{3A6001DA-9047-4B8F-BB44-A8DD4B449251}" type="presParOf" srcId="{1C2D2CFC-0DE8-4B1B-BFFD-A226FA959A5E}" destId="{A336A884-5905-4299-A98E-98662BC64480}" srcOrd="4" destOrd="0" presId="urn:microsoft.com/office/officeart/2005/8/layout/vList3"/>
    <dgm:cxn modelId="{D7E04614-E1E2-41F1-A38C-C5ABFEF24496}" type="presParOf" srcId="{A336A884-5905-4299-A98E-98662BC64480}" destId="{35227272-0928-4F8E-B264-C65FB9DDDD7D}" srcOrd="0" destOrd="0" presId="urn:microsoft.com/office/officeart/2005/8/layout/vList3"/>
    <dgm:cxn modelId="{45F2385B-EC34-4778-835A-A2F1D742E790}" type="presParOf" srcId="{A336A884-5905-4299-A98E-98662BC64480}" destId="{45887F98-DD87-4D5E-8FC6-BA312D67E84E}" srcOrd="1" destOrd="0" presId="urn:microsoft.com/office/officeart/2005/8/layout/vList3"/>
    <dgm:cxn modelId="{F4D4C334-EF1F-4DEB-89B2-779ED3997669}" type="presParOf" srcId="{1C2D2CFC-0DE8-4B1B-BFFD-A226FA959A5E}" destId="{5B733A4A-21F4-4C1D-97EC-4855410D25AB}" srcOrd="5" destOrd="0" presId="urn:microsoft.com/office/officeart/2005/8/layout/vList3"/>
    <dgm:cxn modelId="{04BC00F1-3B45-43EE-B3CC-0627300F481A}" type="presParOf" srcId="{1C2D2CFC-0DE8-4B1B-BFFD-A226FA959A5E}" destId="{EF40E851-317E-4C4C-8A9D-49521D478506}" srcOrd="6" destOrd="0" presId="urn:microsoft.com/office/officeart/2005/8/layout/vList3"/>
    <dgm:cxn modelId="{DB0EE208-90FA-4E25-803D-591B68B8624E}" type="presParOf" srcId="{EF40E851-317E-4C4C-8A9D-49521D478506}" destId="{0950679D-DDA1-45EB-AFC6-CC9A74F028EA}" srcOrd="0" destOrd="0" presId="urn:microsoft.com/office/officeart/2005/8/layout/vList3"/>
    <dgm:cxn modelId="{F135BF04-A6E9-412E-BAC5-9B384B3316E5}" type="presParOf" srcId="{EF40E851-317E-4C4C-8A9D-49521D478506}" destId="{09894921-5A19-4435-867A-B3D8285ADBF5}"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C3D32BB-FEA2-4A12-AA4C-DCCCCB7BDB0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01AE127-559C-40AD-A4FE-2895E8CB65E8}">
      <dgm:prSet phldrT="[Text]"/>
      <dgm:spPr/>
      <dgm:t>
        <a:bodyPr/>
        <a:lstStyle/>
        <a:p>
          <a:r>
            <a:rPr lang="en-US" dirty="0"/>
            <a:t>Every Kingdom Falls</a:t>
          </a:r>
        </a:p>
      </dgm:t>
    </dgm:pt>
    <dgm:pt modelId="{A74AACB8-42B8-4054-A1AD-779DD18DEFD7}" type="parTrans" cxnId="{90323C47-24F6-4021-BF78-93E23C6A6738}">
      <dgm:prSet/>
      <dgm:spPr/>
      <dgm:t>
        <a:bodyPr/>
        <a:lstStyle/>
        <a:p>
          <a:endParaRPr lang="en-US"/>
        </a:p>
      </dgm:t>
    </dgm:pt>
    <dgm:pt modelId="{DDC63648-56C5-496E-AC44-3BB611541B72}" type="sibTrans" cxnId="{90323C47-24F6-4021-BF78-93E23C6A6738}">
      <dgm:prSet/>
      <dgm:spPr/>
      <dgm:t>
        <a:bodyPr/>
        <a:lstStyle/>
        <a:p>
          <a:endParaRPr lang="en-US"/>
        </a:p>
      </dgm:t>
    </dgm:pt>
    <dgm:pt modelId="{29ED6AD4-2A82-46AD-8E2F-499D28753012}">
      <dgm:prSet phldrT="[Text]"/>
      <dgm:spPr/>
      <dgm:t>
        <a:bodyPr/>
        <a:lstStyle/>
        <a:p>
          <a:r>
            <a:rPr lang="en-US" dirty="0"/>
            <a:t>Everyone Blames God</a:t>
          </a:r>
        </a:p>
      </dgm:t>
    </dgm:pt>
    <dgm:pt modelId="{E23D6075-79C0-4B32-809B-AB5E1FA998ED}" type="parTrans" cxnId="{8A0865DB-2A05-40B6-ACE1-40DCFBB7C6A3}">
      <dgm:prSet/>
      <dgm:spPr/>
      <dgm:t>
        <a:bodyPr/>
        <a:lstStyle/>
        <a:p>
          <a:endParaRPr lang="en-US"/>
        </a:p>
      </dgm:t>
    </dgm:pt>
    <dgm:pt modelId="{A99F1F1C-BEC5-4642-8C8E-CA774A986DB2}" type="sibTrans" cxnId="{8A0865DB-2A05-40B6-ACE1-40DCFBB7C6A3}">
      <dgm:prSet/>
      <dgm:spPr/>
      <dgm:t>
        <a:bodyPr/>
        <a:lstStyle/>
        <a:p>
          <a:endParaRPr lang="en-US"/>
        </a:p>
      </dgm:t>
    </dgm:pt>
    <dgm:pt modelId="{17E6E2AA-8248-4B55-B203-DAE03EEDA6BD}">
      <dgm:prSet phldrT="[Text]"/>
      <dgm:spPr>
        <a:noFill/>
        <a:ln>
          <a:noFill/>
        </a:ln>
      </dgm:spPr>
      <dgm:t>
        <a:bodyPr/>
        <a:lstStyle/>
        <a:p>
          <a:r>
            <a:rPr lang="en-US" dirty="0">
              <a:noFill/>
            </a:rPr>
            <a:t>Blame the Demonic Realm</a:t>
          </a:r>
        </a:p>
      </dgm:t>
    </dgm:pt>
    <dgm:pt modelId="{01791FC1-684C-4945-B3F9-600F016B5355}" type="parTrans" cxnId="{B9D53A84-39B4-4BFD-B4FE-F2D59C84B501}">
      <dgm:prSet/>
      <dgm:spPr/>
      <dgm:t>
        <a:bodyPr/>
        <a:lstStyle/>
        <a:p>
          <a:endParaRPr lang="en-US"/>
        </a:p>
      </dgm:t>
    </dgm:pt>
    <dgm:pt modelId="{25AB57DA-6B35-4656-81E8-8291B3B14C4E}" type="sibTrans" cxnId="{B9D53A84-39B4-4BFD-B4FE-F2D59C84B501}">
      <dgm:prSet/>
      <dgm:spPr/>
      <dgm:t>
        <a:bodyPr/>
        <a:lstStyle/>
        <a:p>
          <a:endParaRPr lang="en-US"/>
        </a:p>
      </dgm:t>
    </dgm:pt>
    <dgm:pt modelId="{69CB8086-2737-4432-82D8-E6BC125BB0B0}">
      <dgm:prSet phldrT="[Text]"/>
      <dgm:spPr>
        <a:noFill/>
        <a:ln>
          <a:noFill/>
        </a:ln>
      </dgm:spPr>
      <dgm:t>
        <a:bodyPr/>
        <a:lstStyle/>
        <a:p>
          <a:r>
            <a:rPr lang="en-US" dirty="0">
              <a:noFill/>
            </a:rPr>
            <a:t>We Have to Fight</a:t>
          </a:r>
        </a:p>
      </dgm:t>
    </dgm:pt>
    <dgm:pt modelId="{C325504E-E8A6-4DEC-B5BD-9B03660E0B87}" type="parTrans" cxnId="{9A908F5D-9483-4F49-AF96-8C3EC8529D85}">
      <dgm:prSet/>
      <dgm:spPr/>
      <dgm:t>
        <a:bodyPr/>
        <a:lstStyle/>
        <a:p>
          <a:endParaRPr lang="en-US"/>
        </a:p>
      </dgm:t>
    </dgm:pt>
    <dgm:pt modelId="{DCA01687-871E-4B08-A841-CF61E0ACE555}" type="sibTrans" cxnId="{9A908F5D-9483-4F49-AF96-8C3EC8529D85}">
      <dgm:prSet/>
      <dgm:spPr/>
      <dgm:t>
        <a:bodyPr/>
        <a:lstStyle/>
        <a:p>
          <a:endParaRPr lang="en-US"/>
        </a:p>
      </dgm:t>
    </dgm:pt>
    <dgm:pt modelId="{1C2D2CFC-0DE8-4B1B-BFFD-A226FA959A5E}" type="pres">
      <dgm:prSet presAssocID="{FC3D32BB-FEA2-4A12-AA4C-DCCCCB7BDB0D}" presName="linearFlow" presStyleCnt="0">
        <dgm:presLayoutVars>
          <dgm:dir/>
          <dgm:resizeHandles val="exact"/>
        </dgm:presLayoutVars>
      </dgm:prSet>
      <dgm:spPr/>
    </dgm:pt>
    <dgm:pt modelId="{C1145F0E-9BC1-47A0-9351-E13E0018D929}" type="pres">
      <dgm:prSet presAssocID="{301AE127-559C-40AD-A4FE-2895E8CB65E8}" presName="composite" presStyleCnt="0"/>
      <dgm:spPr/>
    </dgm:pt>
    <dgm:pt modelId="{007B862B-50E0-42DF-A602-0BB2980F23D4}" type="pres">
      <dgm:prSet presAssocID="{301AE127-559C-40AD-A4FE-2895E8CB65E8}" presName="imgShp" presStyleLbl="fgImgPlace1" presStyleIdx="0" presStyleCnt="4"/>
      <dgm:spPr>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D5F78936-EF34-42B3-BD55-558D99F304CD}" type="pres">
      <dgm:prSet presAssocID="{301AE127-559C-40AD-A4FE-2895E8CB65E8}" presName="txShp" presStyleLbl="node1" presStyleIdx="0" presStyleCnt="4">
        <dgm:presLayoutVars>
          <dgm:bulletEnabled val="1"/>
        </dgm:presLayoutVars>
      </dgm:prSet>
      <dgm:spPr/>
    </dgm:pt>
    <dgm:pt modelId="{87CE3B85-4A66-4DD2-9E88-8C4D42703A02}" type="pres">
      <dgm:prSet presAssocID="{DDC63648-56C5-496E-AC44-3BB611541B72}" presName="spacing" presStyleCnt="0"/>
      <dgm:spPr/>
    </dgm:pt>
    <dgm:pt modelId="{FA3101BF-84FD-4E1C-8BCB-AEDB9D455B17}" type="pres">
      <dgm:prSet presAssocID="{29ED6AD4-2A82-46AD-8E2F-499D28753012}" presName="composite" presStyleCnt="0"/>
      <dgm:spPr/>
    </dgm:pt>
    <dgm:pt modelId="{3FDFBD6B-35C4-49E9-B8BE-56D615E6E8D8}" type="pres">
      <dgm:prSet presAssocID="{29ED6AD4-2A82-46AD-8E2F-499D28753012}" presName="imgShp" presStyleLbl="fgImgPlace1" presStyleIdx="1" presStyleCnt="4"/>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FD4D193-AF83-4823-B57D-E4CA2D6D83F0}" type="pres">
      <dgm:prSet presAssocID="{29ED6AD4-2A82-46AD-8E2F-499D28753012}" presName="txShp" presStyleLbl="node1" presStyleIdx="1" presStyleCnt="4">
        <dgm:presLayoutVars>
          <dgm:bulletEnabled val="1"/>
        </dgm:presLayoutVars>
      </dgm:prSet>
      <dgm:spPr/>
    </dgm:pt>
    <dgm:pt modelId="{D6D8AF44-42C0-443E-B916-B7DE8E14A6D7}" type="pres">
      <dgm:prSet presAssocID="{A99F1F1C-BEC5-4642-8C8E-CA774A986DB2}" presName="spacing" presStyleCnt="0"/>
      <dgm:spPr/>
    </dgm:pt>
    <dgm:pt modelId="{A336A884-5905-4299-A98E-98662BC64480}" type="pres">
      <dgm:prSet presAssocID="{17E6E2AA-8248-4B55-B203-DAE03EEDA6BD}" presName="composite" presStyleCnt="0"/>
      <dgm:spPr/>
    </dgm:pt>
    <dgm:pt modelId="{35227272-0928-4F8E-B264-C65FB9DDDD7D}" type="pres">
      <dgm:prSet presAssocID="{17E6E2AA-8248-4B55-B203-DAE03EEDA6BD}" presName="imgShp" presStyleLbl="fgImgPlace1" presStyleIdx="2" presStyleCnt="4"/>
      <dgm:spPr>
        <a:noFill/>
        <a:ln>
          <a:noFill/>
        </a:ln>
      </dgm:spPr>
    </dgm:pt>
    <dgm:pt modelId="{45887F98-DD87-4D5E-8FC6-BA312D67E84E}" type="pres">
      <dgm:prSet presAssocID="{17E6E2AA-8248-4B55-B203-DAE03EEDA6BD}" presName="txShp" presStyleLbl="node1" presStyleIdx="2" presStyleCnt="4">
        <dgm:presLayoutVars>
          <dgm:bulletEnabled val="1"/>
        </dgm:presLayoutVars>
      </dgm:prSet>
      <dgm:spPr/>
    </dgm:pt>
    <dgm:pt modelId="{5B733A4A-21F4-4C1D-97EC-4855410D25AB}" type="pres">
      <dgm:prSet presAssocID="{25AB57DA-6B35-4656-81E8-8291B3B14C4E}" presName="spacing" presStyleCnt="0"/>
      <dgm:spPr/>
    </dgm:pt>
    <dgm:pt modelId="{EF40E851-317E-4C4C-8A9D-49521D478506}" type="pres">
      <dgm:prSet presAssocID="{69CB8086-2737-4432-82D8-E6BC125BB0B0}" presName="composite" presStyleCnt="0"/>
      <dgm:spPr/>
    </dgm:pt>
    <dgm:pt modelId="{0950679D-DDA1-45EB-AFC6-CC9A74F028EA}" type="pres">
      <dgm:prSet presAssocID="{69CB8086-2737-4432-82D8-E6BC125BB0B0}" presName="imgShp" presStyleLbl="fgImgPlace1" presStyleIdx="3" presStyleCnt="4"/>
      <dgm:spPr>
        <a:noFill/>
        <a:ln>
          <a:noFill/>
        </a:ln>
      </dgm:spPr>
    </dgm:pt>
    <dgm:pt modelId="{09894921-5A19-4435-867A-B3D8285ADBF5}" type="pres">
      <dgm:prSet presAssocID="{69CB8086-2737-4432-82D8-E6BC125BB0B0}" presName="txShp" presStyleLbl="node1" presStyleIdx="3" presStyleCnt="4">
        <dgm:presLayoutVars>
          <dgm:bulletEnabled val="1"/>
        </dgm:presLayoutVars>
      </dgm:prSet>
      <dgm:spPr/>
    </dgm:pt>
  </dgm:ptLst>
  <dgm:cxnLst>
    <dgm:cxn modelId="{726795C8-EC0B-4CC1-8262-23FB19D17C3D}" type="presOf" srcId="{17E6E2AA-8248-4B55-B203-DAE03EEDA6BD}" destId="{45887F98-DD87-4D5E-8FC6-BA312D67E84E}" srcOrd="0" destOrd="0" presId="urn:microsoft.com/office/officeart/2005/8/layout/vList3"/>
    <dgm:cxn modelId="{9A908F5D-9483-4F49-AF96-8C3EC8529D85}" srcId="{FC3D32BB-FEA2-4A12-AA4C-DCCCCB7BDB0D}" destId="{69CB8086-2737-4432-82D8-E6BC125BB0B0}" srcOrd="3" destOrd="0" parTransId="{C325504E-E8A6-4DEC-B5BD-9B03660E0B87}" sibTransId="{DCA01687-871E-4B08-A841-CF61E0ACE555}"/>
    <dgm:cxn modelId="{E8BAB065-1DCC-4624-992A-93266CAA527A}" type="presOf" srcId="{FC3D32BB-FEA2-4A12-AA4C-DCCCCB7BDB0D}" destId="{1C2D2CFC-0DE8-4B1B-BFFD-A226FA959A5E}" srcOrd="0" destOrd="0" presId="urn:microsoft.com/office/officeart/2005/8/layout/vList3"/>
    <dgm:cxn modelId="{26FC791E-DA28-45A5-B5C9-54B8F81CED43}" type="presOf" srcId="{301AE127-559C-40AD-A4FE-2895E8CB65E8}" destId="{D5F78936-EF34-42B3-BD55-558D99F304CD}" srcOrd="0" destOrd="0" presId="urn:microsoft.com/office/officeart/2005/8/layout/vList3"/>
    <dgm:cxn modelId="{8A0865DB-2A05-40B6-ACE1-40DCFBB7C6A3}" srcId="{FC3D32BB-FEA2-4A12-AA4C-DCCCCB7BDB0D}" destId="{29ED6AD4-2A82-46AD-8E2F-499D28753012}" srcOrd="1" destOrd="0" parTransId="{E23D6075-79C0-4B32-809B-AB5E1FA998ED}" sibTransId="{A99F1F1C-BEC5-4642-8C8E-CA774A986DB2}"/>
    <dgm:cxn modelId="{90323C47-24F6-4021-BF78-93E23C6A6738}" srcId="{FC3D32BB-FEA2-4A12-AA4C-DCCCCB7BDB0D}" destId="{301AE127-559C-40AD-A4FE-2895E8CB65E8}" srcOrd="0" destOrd="0" parTransId="{A74AACB8-42B8-4054-A1AD-779DD18DEFD7}" sibTransId="{DDC63648-56C5-496E-AC44-3BB611541B72}"/>
    <dgm:cxn modelId="{B9D53A84-39B4-4BFD-B4FE-F2D59C84B501}" srcId="{FC3D32BB-FEA2-4A12-AA4C-DCCCCB7BDB0D}" destId="{17E6E2AA-8248-4B55-B203-DAE03EEDA6BD}" srcOrd="2" destOrd="0" parTransId="{01791FC1-684C-4945-B3F9-600F016B5355}" sibTransId="{25AB57DA-6B35-4656-81E8-8291B3B14C4E}"/>
    <dgm:cxn modelId="{9052BF7A-62A9-4658-B8C0-B1347287C384}" type="presOf" srcId="{29ED6AD4-2A82-46AD-8E2F-499D28753012}" destId="{CFD4D193-AF83-4823-B57D-E4CA2D6D83F0}" srcOrd="0" destOrd="0" presId="urn:microsoft.com/office/officeart/2005/8/layout/vList3"/>
    <dgm:cxn modelId="{9D675743-CEE7-430C-AD9F-26FC419A822C}" type="presOf" srcId="{69CB8086-2737-4432-82D8-E6BC125BB0B0}" destId="{09894921-5A19-4435-867A-B3D8285ADBF5}" srcOrd="0" destOrd="0" presId="urn:microsoft.com/office/officeart/2005/8/layout/vList3"/>
    <dgm:cxn modelId="{60C61EC1-F9F7-4A01-BB41-8DB215EF73C9}" type="presParOf" srcId="{1C2D2CFC-0DE8-4B1B-BFFD-A226FA959A5E}" destId="{C1145F0E-9BC1-47A0-9351-E13E0018D929}" srcOrd="0" destOrd="0" presId="urn:microsoft.com/office/officeart/2005/8/layout/vList3"/>
    <dgm:cxn modelId="{D665949A-A8F5-421B-83AF-702DC3068003}" type="presParOf" srcId="{C1145F0E-9BC1-47A0-9351-E13E0018D929}" destId="{007B862B-50E0-42DF-A602-0BB2980F23D4}" srcOrd="0" destOrd="0" presId="urn:microsoft.com/office/officeart/2005/8/layout/vList3"/>
    <dgm:cxn modelId="{4A365517-E10B-436F-BB08-7D5A3236B962}" type="presParOf" srcId="{C1145F0E-9BC1-47A0-9351-E13E0018D929}" destId="{D5F78936-EF34-42B3-BD55-558D99F304CD}" srcOrd="1" destOrd="0" presId="urn:microsoft.com/office/officeart/2005/8/layout/vList3"/>
    <dgm:cxn modelId="{AACEFEB2-6288-4785-8EDB-C69CD3FA347A}" type="presParOf" srcId="{1C2D2CFC-0DE8-4B1B-BFFD-A226FA959A5E}" destId="{87CE3B85-4A66-4DD2-9E88-8C4D42703A02}" srcOrd="1" destOrd="0" presId="urn:microsoft.com/office/officeart/2005/8/layout/vList3"/>
    <dgm:cxn modelId="{ED96A991-3B7B-495C-9626-4FADEE163554}" type="presParOf" srcId="{1C2D2CFC-0DE8-4B1B-BFFD-A226FA959A5E}" destId="{FA3101BF-84FD-4E1C-8BCB-AEDB9D455B17}" srcOrd="2" destOrd="0" presId="urn:microsoft.com/office/officeart/2005/8/layout/vList3"/>
    <dgm:cxn modelId="{F26BBCCF-87F7-4280-A31E-7AF71B577083}" type="presParOf" srcId="{FA3101BF-84FD-4E1C-8BCB-AEDB9D455B17}" destId="{3FDFBD6B-35C4-49E9-B8BE-56D615E6E8D8}" srcOrd="0" destOrd="0" presId="urn:microsoft.com/office/officeart/2005/8/layout/vList3"/>
    <dgm:cxn modelId="{F63BD5C2-085F-42DF-AD50-D5B98BC00A65}" type="presParOf" srcId="{FA3101BF-84FD-4E1C-8BCB-AEDB9D455B17}" destId="{CFD4D193-AF83-4823-B57D-E4CA2D6D83F0}" srcOrd="1" destOrd="0" presId="urn:microsoft.com/office/officeart/2005/8/layout/vList3"/>
    <dgm:cxn modelId="{CA1FFF2E-2558-4A22-84F0-666A2D5944E2}" type="presParOf" srcId="{1C2D2CFC-0DE8-4B1B-BFFD-A226FA959A5E}" destId="{D6D8AF44-42C0-443E-B916-B7DE8E14A6D7}" srcOrd="3" destOrd="0" presId="urn:microsoft.com/office/officeart/2005/8/layout/vList3"/>
    <dgm:cxn modelId="{3A6001DA-9047-4B8F-BB44-A8DD4B449251}" type="presParOf" srcId="{1C2D2CFC-0DE8-4B1B-BFFD-A226FA959A5E}" destId="{A336A884-5905-4299-A98E-98662BC64480}" srcOrd="4" destOrd="0" presId="urn:microsoft.com/office/officeart/2005/8/layout/vList3"/>
    <dgm:cxn modelId="{D7E04614-E1E2-41F1-A38C-C5ABFEF24496}" type="presParOf" srcId="{A336A884-5905-4299-A98E-98662BC64480}" destId="{35227272-0928-4F8E-B264-C65FB9DDDD7D}" srcOrd="0" destOrd="0" presId="urn:microsoft.com/office/officeart/2005/8/layout/vList3"/>
    <dgm:cxn modelId="{45F2385B-EC34-4778-835A-A2F1D742E790}" type="presParOf" srcId="{A336A884-5905-4299-A98E-98662BC64480}" destId="{45887F98-DD87-4D5E-8FC6-BA312D67E84E}" srcOrd="1" destOrd="0" presId="urn:microsoft.com/office/officeart/2005/8/layout/vList3"/>
    <dgm:cxn modelId="{F4D4C334-EF1F-4DEB-89B2-779ED3997669}" type="presParOf" srcId="{1C2D2CFC-0DE8-4B1B-BFFD-A226FA959A5E}" destId="{5B733A4A-21F4-4C1D-97EC-4855410D25AB}" srcOrd="5" destOrd="0" presId="urn:microsoft.com/office/officeart/2005/8/layout/vList3"/>
    <dgm:cxn modelId="{04BC00F1-3B45-43EE-B3CC-0627300F481A}" type="presParOf" srcId="{1C2D2CFC-0DE8-4B1B-BFFD-A226FA959A5E}" destId="{EF40E851-317E-4C4C-8A9D-49521D478506}" srcOrd="6" destOrd="0" presId="urn:microsoft.com/office/officeart/2005/8/layout/vList3"/>
    <dgm:cxn modelId="{DB0EE208-90FA-4E25-803D-591B68B8624E}" type="presParOf" srcId="{EF40E851-317E-4C4C-8A9D-49521D478506}" destId="{0950679D-DDA1-45EB-AFC6-CC9A74F028EA}" srcOrd="0" destOrd="0" presId="urn:microsoft.com/office/officeart/2005/8/layout/vList3"/>
    <dgm:cxn modelId="{F135BF04-A6E9-412E-BAC5-9B384B3316E5}" type="presParOf" srcId="{EF40E851-317E-4C4C-8A9D-49521D478506}" destId="{09894921-5A19-4435-867A-B3D8285ADBF5}"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C3D32BB-FEA2-4A12-AA4C-DCCCCB7BDB0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01AE127-559C-40AD-A4FE-2895E8CB65E8}">
      <dgm:prSet phldrT="[Text]"/>
      <dgm:spPr/>
      <dgm:t>
        <a:bodyPr/>
        <a:lstStyle/>
        <a:p>
          <a:r>
            <a:rPr lang="en-US" dirty="0"/>
            <a:t>Every Kingdom Falls</a:t>
          </a:r>
        </a:p>
      </dgm:t>
    </dgm:pt>
    <dgm:pt modelId="{A74AACB8-42B8-4054-A1AD-779DD18DEFD7}" type="parTrans" cxnId="{90323C47-24F6-4021-BF78-93E23C6A6738}">
      <dgm:prSet/>
      <dgm:spPr/>
      <dgm:t>
        <a:bodyPr/>
        <a:lstStyle/>
        <a:p>
          <a:endParaRPr lang="en-US"/>
        </a:p>
      </dgm:t>
    </dgm:pt>
    <dgm:pt modelId="{DDC63648-56C5-496E-AC44-3BB611541B72}" type="sibTrans" cxnId="{90323C47-24F6-4021-BF78-93E23C6A6738}">
      <dgm:prSet/>
      <dgm:spPr/>
      <dgm:t>
        <a:bodyPr/>
        <a:lstStyle/>
        <a:p>
          <a:endParaRPr lang="en-US"/>
        </a:p>
      </dgm:t>
    </dgm:pt>
    <dgm:pt modelId="{29ED6AD4-2A82-46AD-8E2F-499D28753012}">
      <dgm:prSet phldrT="[Text]"/>
      <dgm:spPr/>
      <dgm:t>
        <a:bodyPr/>
        <a:lstStyle/>
        <a:p>
          <a:r>
            <a:rPr lang="en-US" dirty="0"/>
            <a:t>Everyone Blames God</a:t>
          </a:r>
        </a:p>
      </dgm:t>
    </dgm:pt>
    <dgm:pt modelId="{E23D6075-79C0-4B32-809B-AB5E1FA998ED}" type="parTrans" cxnId="{8A0865DB-2A05-40B6-ACE1-40DCFBB7C6A3}">
      <dgm:prSet/>
      <dgm:spPr/>
      <dgm:t>
        <a:bodyPr/>
        <a:lstStyle/>
        <a:p>
          <a:endParaRPr lang="en-US"/>
        </a:p>
      </dgm:t>
    </dgm:pt>
    <dgm:pt modelId="{A99F1F1C-BEC5-4642-8C8E-CA774A986DB2}" type="sibTrans" cxnId="{8A0865DB-2A05-40B6-ACE1-40DCFBB7C6A3}">
      <dgm:prSet/>
      <dgm:spPr/>
      <dgm:t>
        <a:bodyPr/>
        <a:lstStyle/>
        <a:p>
          <a:endParaRPr lang="en-US"/>
        </a:p>
      </dgm:t>
    </dgm:pt>
    <dgm:pt modelId="{17E6E2AA-8248-4B55-B203-DAE03EEDA6BD}">
      <dgm:prSet phldrT="[Text]"/>
      <dgm:spPr/>
      <dgm:t>
        <a:bodyPr/>
        <a:lstStyle/>
        <a:p>
          <a:r>
            <a:rPr lang="en-US" dirty="0"/>
            <a:t>Blame the Demonic Realm</a:t>
          </a:r>
        </a:p>
      </dgm:t>
    </dgm:pt>
    <dgm:pt modelId="{01791FC1-684C-4945-B3F9-600F016B5355}" type="parTrans" cxnId="{B9D53A84-39B4-4BFD-B4FE-F2D59C84B501}">
      <dgm:prSet/>
      <dgm:spPr/>
      <dgm:t>
        <a:bodyPr/>
        <a:lstStyle/>
        <a:p>
          <a:endParaRPr lang="en-US"/>
        </a:p>
      </dgm:t>
    </dgm:pt>
    <dgm:pt modelId="{25AB57DA-6B35-4656-81E8-8291B3B14C4E}" type="sibTrans" cxnId="{B9D53A84-39B4-4BFD-B4FE-F2D59C84B501}">
      <dgm:prSet/>
      <dgm:spPr/>
      <dgm:t>
        <a:bodyPr/>
        <a:lstStyle/>
        <a:p>
          <a:endParaRPr lang="en-US"/>
        </a:p>
      </dgm:t>
    </dgm:pt>
    <dgm:pt modelId="{69CB8086-2737-4432-82D8-E6BC125BB0B0}">
      <dgm:prSet phldrT="[Text]"/>
      <dgm:spPr>
        <a:noFill/>
        <a:ln>
          <a:noFill/>
        </a:ln>
      </dgm:spPr>
      <dgm:t>
        <a:bodyPr/>
        <a:lstStyle/>
        <a:p>
          <a:r>
            <a:rPr lang="en-US" dirty="0">
              <a:noFill/>
            </a:rPr>
            <a:t>We Have to Fight</a:t>
          </a:r>
        </a:p>
      </dgm:t>
    </dgm:pt>
    <dgm:pt modelId="{C325504E-E8A6-4DEC-B5BD-9B03660E0B87}" type="parTrans" cxnId="{9A908F5D-9483-4F49-AF96-8C3EC8529D85}">
      <dgm:prSet/>
      <dgm:spPr/>
      <dgm:t>
        <a:bodyPr/>
        <a:lstStyle/>
        <a:p>
          <a:endParaRPr lang="en-US"/>
        </a:p>
      </dgm:t>
    </dgm:pt>
    <dgm:pt modelId="{DCA01687-871E-4B08-A841-CF61E0ACE555}" type="sibTrans" cxnId="{9A908F5D-9483-4F49-AF96-8C3EC8529D85}">
      <dgm:prSet/>
      <dgm:spPr/>
      <dgm:t>
        <a:bodyPr/>
        <a:lstStyle/>
        <a:p>
          <a:endParaRPr lang="en-US"/>
        </a:p>
      </dgm:t>
    </dgm:pt>
    <dgm:pt modelId="{1C2D2CFC-0DE8-4B1B-BFFD-A226FA959A5E}" type="pres">
      <dgm:prSet presAssocID="{FC3D32BB-FEA2-4A12-AA4C-DCCCCB7BDB0D}" presName="linearFlow" presStyleCnt="0">
        <dgm:presLayoutVars>
          <dgm:dir/>
          <dgm:resizeHandles val="exact"/>
        </dgm:presLayoutVars>
      </dgm:prSet>
      <dgm:spPr/>
    </dgm:pt>
    <dgm:pt modelId="{C1145F0E-9BC1-47A0-9351-E13E0018D929}" type="pres">
      <dgm:prSet presAssocID="{301AE127-559C-40AD-A4FE-2895E8CB65E8}" presName="composite" presStyleCnt="0"/>
      <dgm:spPr/>
    </dgm:pt>
    <dgm:pt modelId="{007B862B-50E0-42DF-A602-0BB2980F23D4}" type="pres">
      <dgm:prSet presAssocID="{301AE127-559C-40AD-A4FE-2895E8CB65E8}" presName="imgShp" presStyleLbl="fgImgPlace1" presStyleIdx="0" presStyleCnt="4"/>
      <dgm:spPr>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D5F78936-EF34-42B3-BD55-558D99F304CD}" type="pres">
      <dgm:prSet presAssocID="{301AE127-559C-40AD-A4FE-2895E8CB65E8}" presName="txShp" presStyleLbl="node1" presStyleIdx="0" presStyleCnt="4">
        <dgm:presLayoutVars>
          <dgm:bulletEnabled val="1"/>
        </dgm:presLayoutVars>
      </dgm:prSet>
      <dgm:spPr/>
    </dgm:pt>
    <dgm:pt modelId="{87CE3B85-4A66-4DD2-9E88-8C4D42703A02}" type="pres">
      <dgm:prSet presAssocID="{DDC63648-56C5-496E-AC44-3BB611541B72}" presName="spacing" presStyleCnt="0"/>
      <dgm:spPr/>
    </dgm:pt>
    <dgm:pt modelId="{FA3101BF-84FD-4E1C-8BCB-AEDB9D455B17}" type="pres">
      <dgm:prSet presAssocID="{29ED6AD4-2A82-46AD-8E2F-499D28753012}" presName="composite" presStyleCnt="0"/>
      <dgm:spPr/>
    </dgm:pt>
    <dgm:pt modelId="{3FDFBD6B-35C4-49E9-B8BE-56D615E6E8D8}" type="pres">
      <dgm:prSet presAssocID="{29ED6AD4-2A82-46AD-8E2F-499D28753012}" presName="imgShp" presStyleLbl="fgImgPlace1" presStyleIdx="1" presStyleCnt="4"/>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FD4D193-AF83-4823-B57D-E4CA2D6D83F0}" type="pres">
      <dgm:prSet presAssocID="{29ED6AD4-2A82-46AD-8E2F-499D28753012}" presName="txShp" presStyleLbl="node1" presStyleIdx="1" presStyleCnt="4">
        <dgm:presLayoutVars>
          <dgm:bulletEnabled val="1"/>
        </dgm:presLayoutVars>
      </dgm:prSet>
      <dgm:spPr/>
    </dgm:pt>
    <dgm:pt modelId="{D6D8AF44-42C0-443E-B916-B7DE8E14A6D7}" type="pres">
      <dgm:prSet presAssocID="{A99F1F1C-BEC5-4642-8C8E-CA774A986DB2}" presName="spacing" presStyleCnt="0"/>
      <dgm:spPr/>
    </dgm:pt>
    <dgm:pt modelId="{A336A884-5905-4299-A98E-98662BC64480}" type="pres">
      <dgm:prSet presAssocID="{17E6E2AA-8248-4B55-B203-DAE03EEDA6BD}" presName="composite" presStyleCnt="0"/>
      <dgm:spPr/>
    </dgm:pt>
    <dgm:pt modelId="{35227272-0928-4F8E-B264-C65FB9DDDD7D}" type="pres">
      <dgm:prSet presAssocID="{17E6E2AA-8248-4B55-B203-DAE03EEDA6BD}" presName="imgShp" presStyleLbl="fgImgPlace1" presStyleIdx="2" presStyleCnt="4"/>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45887F98-DD87-4D5E-8FC6-BA312D67E84E}" type="pres">
      <dgm:prSet presAssocID="{17E6E2AA-8248-4B55-B203-DAE03EEDA6BD}" presName="txShp" presStyleLbl="node1" presStyleIdx="2" presStyleCnt="4">
        <dgm:presLayoutVars>
          <dgm:bulletEnabled val="1"/>
        </dgm:presLayoutVars>
      </dgm:prSet>
      <dgm:spPr/>
    </dgm:pt>
    <dgm:pt modelId="{5B733A4A-21F4-4C1D-97EC-4855410D25AB}" type="pres">
      <dgm:prSet presAssocID="{25AB57DA-6B35-4656-81E8-8291B3B14C4E}" presName="spacing" presStyleCnt="0"/>
      <dgm:spPr/>
    </dgm:pt>
    <dgm:pt modelId="{EF40E851-317E-4C4C-8A9D-49521D478506}" type="pres">
      <dgm:prSet presAssocID="{69CB8086-2737-4432-82D8-E6BC125BB0B0}" presName="composite" presStyleCnt="0"/>
      <dgm:spPr/>
    </dgm:pt>
    <dgm:pt modelId="{0950679D-DDA1-45EB-AFC6-CC9A74F028EA}" type="pres">
      <dgm:prSet presAssocID="{69CB8086-2737-4432-82D8-E6BC125BB0B0}" presName="imgShp" presStyleLbl="fgImgPlace1" presStyleIdx="3" presStyleCnt="4"/>
      <dgm:spPr>
        <a:noFill/>
        <a:ln>
          <a:noFill/>
        </a:ln>
      </dgm:spPr>
    </dgm:pt>
    <dgm:pt modelId="{09894921-5A19-4435-867A-B3D8285ADBF5}" type="pres">
      <dgm:prSet presAssocID="{69CB8086-2737-4432-82D8-E6BC125BB0B0}" presName="txShp" presStyleLbl="node1" presStyleIdx="3" presStyleCnt="4">
        <dgm:presLayoutVars>
          <dgm:bulletEnabled val="1"/>
        </dgm:presLayoutVars>
      </dgm:prSet>
      <dgm:spPr/>
    </dgm:pt>
  </dgm:ptLst>
  <dgm:cxnLst>
    <dgm:cxn modelId="{726795C8-EC0B-4CC1-8262-23FB19D17C3D}" type="presOf" srcId="{17E6E2AA-8248-4B55-B203-DAE03EEDA6BD}" destId="{45887F98-DD87-4D5E-8FC6-BA312D67E84E}" srcOrd="0" destOrd="0" presId="urn:microsoft.com/office/officeart/2005/8/layout/vList3"/>
    <dgm:cxn modelId="{9A908F5D-9483-4F49-AF96-8C3EC8529D85}" srcId="{FC3D32BB-FEA2-4A12-AA4C-DCCCCB7BDB0D}" destId="{69CB8086-2737-4432-82D8-E6BC125BB0B0}" srcOrd="3" destOrd="0" parTransId="{C325504E-E8A6-4DEC-B5BD-9B03660E0B87}" sibTransId="{DCA01687-871E-4B08-A841-CF61E0ACE555}"/>
    <dgm:cxn modelId="{E8BAB065-1DCC-4624-992A-93266CAA527A}" type="presOf" srcId="{FC3D32BB-FEA2-4A12-AA4C-DCCCCB7BDB0D}" destId="{1C2D2CFC-0DE8-4B1B-BFFD-A226FA959A5E}" srcOrd="0" destOrd="0" presId="urn:microsoft.com/office/officeart/2005/8/layout/vList3"/>
    <dgm:cxn modelId="{26FC791E-DA28-45A5-B5C9-54B8F81CED43}" type="presOf" srcId="{301AE127-559C-40AD-A4FE-2895E8CB65E8}" destId="{D5F78936-EF34-42B3-BD55-558D99F304CD}" srcOrd="0" destOrd="0" presId="urn:microsoft.com/office/officeart/2005/8/layout/vList3"/>
    <dgm:cxn modelId="{8A0865DB-2A05-40B6-ACE1-40DCFBB7C6A3}" srcId="{FC3D32BB-FEA2-4A12-AA4C-DCCCCB7BDB0D}" destId="{29ED6AD4-2A82-46AD-8E2F-499D28753012}" srcOrd="1" destOrd="0" parTransId="{E23D6075-79C0-4B32-809B-AB5E1FA998ED}" sibTransId="{A99F1F1C-BEC5-4642-8C8E-CA774A986DB2}"/>
    <dgm:cxn modelId="{90323C47-24F6-4021-BF78-93E23C6A6738}" srcId="{FC3D32BB-FEA2-4A12-AA4C-DCCCCB7BDB0D}" destId="{301AE127-559C-40AD-A4FE-2895E8CB65E8}" srcOrd="0" destOrd="0" parTransId="{A74AACB8-42B8-4054-A1AD-779DD18DEFD7}" sibTransId="{DDC63648-56C5-496E-AC44-3BB611541B72}"/>
    <dgm:cxn modelId="{B9D53A84-39B4-4BFD-B4FE-F2D59C84B501}" srcId="{FC3D32BB-FEA2-4A12-AA4C-DCCCCB7BDB0D}" destId="{17E6E2AA-8248-4B55-B203-DAE03EEDA6BD}" srcOrd="2" destOrd="0" parTransId="{01791FC1-684C-4945-B3F9-600F016B5355}" sibTransId="{25AB57DA-6B35-4656-81E8-8291B3B14C4E}"/>
    <dgm:cxn modelId="{9052BF7A-62A9-4658-B8C0-B1347287C384}" type="presOf" srcId="{29ED6AD4-2A82-46AD-8E2F-499D28753012}" destId="{CFD4D193-AF83-4823-B57D-E4CA2D6D83F0}" srcOrd="0" destOrd="0" presId="urn:microsoft.com/office/officeart/2005/8/layout/vList3"/>
    <dgm:cxn modelId="{9D675743-CEE7-430C-AD9F-26FC419A822C}" type="presOf" srcId="{69CB8086-2737-4432-82D8-E6BC125BB0B0}" destId="{09894921-5A19-4435-867A-B3D8285ADBF5}" srcOrd="0" destOrd="0" presId="urn:microsoft.com/office/officeart/2005/8/layout/vList3"/>
    <dgm:cxn modelId="{60C61EC1-F9F7-4A01-BB41-8DB215EF73C9}" type="presParOf" srcId="{1C2D2CFC-0DE8-4B1B-BFFD-A226FA959A5E}" destId="{C1145F0E-9BC1-47A0-9351-E13E0018D929}" srcOrd="0" destOrd="0" presId="urn:microsoft.com/office/officeart/2005/8/layout/vList3"/>
    <dgm:cxn modelId="{D665949A-A8F5-421B-83AF-702DC3068003}" type="presParOf" srcId="{C1145F0E-9BC1-47A0-9351-E13E0018D929}" destId="{007B862B-50E0-42DF-A602-0BB2980F23D4}" srcOrd="0" destOrd="0" presId="urn:microsoft.com/office/officeart/2005/8/layout/vList3"/>
    <dgm:cxn modelId="{4A365517-E10B-436F-BB08-7D5A3236B962}" type="presParOf" srcId="{C1145F0E-9BC1-47A0-9351-E13E0018D929}" destId="{D5F78936-EF34-42B3-BD55-558D99F304CD}" srcOrd="1" destOrd="0" presId="urn:microsoft.com/office/officeart/2005/8/layout/vList3"/>
    <dgm:cxn modelId="{AACEFEB2-6288-4785-8EDB-C69CD3FA347A}" type="presParOf" srcId="{1C2D2CFC-0DE8-4B1B-BFFD-A226FA959A5E}" destId="{87CE3B85-4A66-4DD2-9E88-8C4D42703A02}" srcOrd="1" destOrd="0" presId="urn:microsoft.com/office/officeart/2005/8/layout/vList3"/>
    <dgm:cxn modelId="{ED96A991-3B7B-495C-9626-4FADEE163554}" type="presParOf" srcId="{1C2D2CFC-0DE8-4B1B-BFFD-A226FA959A5E}" destId="{FA3101BF-84FD-4E1C-8BCB-AEDB9D455B17}" srcOrd="2" destOrd="0" presId="urn:microsoft.com/office/officeart/2005/8/layout/vList3"/>
    <dgm:cxn modelId="{F26BBCCF-87F7-4280-A31E-7AF71B577083}" type="presParOf" srcId="{FA3101BF-84FD-4E1C-8BCB-AEDB9D455B17}" destId="{3FDFBD6B-35C4-49E9-B8BE-56D615E6E8D8}" srcOrd="0" destOrd="0" presId="urn:microsoft.com/office/officeart/2005/8/layout/vList3"/>
    <dgm:cxn modelId="{F63BD5C2-085F-42DF-AD50-D5B98BC00A65}" type="presParOf" srcId="{FA3101BF-84FD-4E1C-8BCB-AEDB9D455B17}" destId="{CFD4D193-AF83-4823-B57D-E4CA2D6D83F0}" srcOrd="1" destOrd="0" presId="urn:microsoft.com/office/officeart/2005/8/layout/vList3"/>
    <dgm:cxn modelId="{CA1FFF2E-2558-4A22-84F0-666A2D5944E2}" type="presParOf" srcId="{1C2D2CFC-0DE8-4B1B-BFFD-A226FA959A5E}" destId="{D6D8AF44-42C0-443E-B916-B7DE8E14A6D7}" srcOrd="3" destOrd="0" presId="urn:microsoft.com/office/officeart/2005/8/layout/vList3"/>
    <dgm:cxn modelId="{3A6001DA-9047-4B8F-BB44-A8DD4B449251}" type="presParOf" srcId="{1C2D2CFC-0DE8-4B1B-BFFD-A226FA959A5E}" destId="{A336A884-5905-4299-A98E-98662BC64480}" srcOrd="4" destOrd="0" presId="urn:microsoft.com/office/officeart/2005/8/layout/vList3"/>
    <dgm:cxn modelId="{D7E04614-E1E2-41F1-A38C-C5ABFEF24496}" type="presParOf" srcId="{A336A884-5905-4299-A98E-98662BC64480}" destId="{35227272-0928-4F8E-B264-C65FB9DDDD7D}" srcOrd="0" destOrd="0" presId="urn:microsoft.com/office/officeart/2005/8/layout/vList3"/>
    <dgm:cxn modelId="{45F2385B-EC34-4778-835A-A2F1D742E790}" type="presParOf" srcId="{A336A884-5905-4299-A98E-98662BC64480}" destId="{45887F98-DD87-4D5E-8FC6-BA312D67E84E}" srcOrd="1" destOrd="0" presId="urn:microsoft.com/office/officeart/2005/8/layout/vList3"/>
    <dgm:cxn modelId="{F4D4C334-EF1F-4DEB-89B2-779ED3997669}" type="presParOf" srcId="{1C2D2CFC-0DE8-4B1B-BFFD-A226FA959A5E}" destId="{5B733A4A-21F4-4C1D-97EC-4855410D25AB}" srcOrd="5" destOrd="0" presId="urn:microsoft.com/office/officeart/2005/8/layout/vList3"/>
    <dgm:cxn modelId="{04BC00F1-3B45-43EE-B3CC-0627300F481A}" type="presParOf" srcId="{1C2D2CFC-0DE8-4B1B-BFFD-A226FA959A5E}" destId="{EF40E851-317E-4C4C-8A9D-49521D478506}" srcOrd="6" destOrd="0" presId="urn:microsoft.com/office/officeart/2005/8/layout/vList3"/>
    <dgm:cxn modelId="{DB0EE208-90FA-4E25-803D-591B68B8624E}" type="presParOf" srcId="{EF40E851-317E-4C4C-8A9D-49521D478506}" destId="{0950679D-DDA1-45EB-AFC6-CC9A74F028EA}" srcOrd="0" destOrd="0" presId="urn:microsoft.com/office/officeart/2005/8/layout/vList3"/>
    <dgm:cxn modelId="{F135BF04-A6E9-412E-BAC5-9B384B3316E5}" type="presParOf" srcId="{EF40E851-317E-4C4C-8A9D-49521D478506}" destId="{09894921-5A19-4435-867A-B3D8285ADBF5}"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C3D32BB-FEA2-4A12-AA4C-DCCCCB7BDB0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01AE127-559C-40AD-A4FE-2895E8CB65E8}">
      <dgm:prSet phldrT="[Text]"/>
      <dgm:spPr/>
      <dgm:t>
        <a:bodyPr/>
        <a:lstStyle/>
        <a:p>
          <a:r>
            <a:rPr lang="en-US" dirty="0"/>
            <a:t>Every Kingdom Falls</a:t>
          </a:r>
        </a:p>
      </dgm:t>
    </dgm:pt>
    <dgm:pt modelId="{A74AACB8-42B8-4054-A1AD-779DD18DEFD7}" type="parTrans" cxnId="{90323C47-24F6-4021-BF78-93E23C6A6738}">
      <dgm:prSet/>
      <dgm:spPr/>
      <dgm:t>
        <a:bodyPr/>
        <a:lstStyle/>
        <a:p>
          <a:endParaRPr lang="en-US"/>
        </a:p>
      </dgm:t>
    </dgm:pt>
    <dgm:pt modelId="{DDC63648-56C5-496E-AC44-3BB611541B72}" type="sibTrans" cxnId="{90323C47-24F6-4021-BF78-93E23C6A6738}">
      <dgm:prSet/>
      <dgm:spPr/>
      <dgm:t>
        <a:bodyPr/>
        <a:lstStyle/>
        <a:p>
          <a:endParaRPr lang="en-US"/>
        </a:p>
      </dgm:t>
    </dgm:pt>
    <dgm:pt modelId="{29ED6AD4-2A82-46AD-8E2F-499D28753012}">
      <dgm:prSet phldrT="[Text]"/>
      <dgm:spPr/>
      <dgm:t>
        <a:bodyPr/>
        <a:lstStyle/>
        <a:p>
          <a:r>
            <a:rPr lang="en-US" dirty="0"/>
            <a:t>Everyone Blames God</a:t>
          </a:r>
        </a:p>
      </dgm:t>
    </dgm:pt>
    <dgm:pt modelId="{E23D6075-79C0-4B32-809B-AB5E1FA998ED}" type="parTrans" cxnId="{8A0865DB-2A05-40B6-ACE1-40DCFBB7C6A3}">
      <dgm:prSet/>
      <dgm:spPr/>
      <dgm:t>
        <a:bodyPr/>
        <a:lstStyle/>
        <a:p>
          <a:endParaRPr lang="en-US"/>
        </a:p>
      </dgm:t>
    </dgm:pt>
    <dgm:pt modelId="{A99F1F1C-BEC5-4642-8C8E-CA774A986DB2}" type="sibTrans" cxnId="{8A0865DB-2A05-40B6-ACE1-40DCFBB7C6A3}">
      <dgm:prSet/>
      <dgm:spPr/>
      <dgm:t>
        <a:bodyPr/>
        <a:lstStyle/>
        <a:p>
          <a:endParaRPr lang="en-US"/>
        </a:p>
      </dgm:t>
    </dgm:pt>
    <dgm:pt modelId="{17E6E2AA-8248-4B55-B203-DAE03EEDA6BD}">
      <dgm:prSet phldrT="[Text]"/>
      <dgm:spPr/>
      <dgm:t>
        <a:bodyPr/>
        <a:lstStyle/>
        <a:p>
          <a:r>
            <a:rPr lang="en-US" dirty="0"/>
            <a:t>Blame the Demonic Realm</a:t>
          </a:r>
        </a:p>
      </dgm:t>
    </dgm:pt>
    <dgm:pt modelId="{01791FC1-684C-4945-B3F9-600F016B5355}" type="parTrans" cxnId="{B9D53A84-39B4-4BFD-B4FE-F2D59C84B501}">
      <dgm:prSet/>
      <dgm:spPr/>
      <dgm:t>
        <a:bodyPr/>
        <a:lstStyle/>
        <a:p>
          <a:endParaRPr lang="en-US"/>
        </a:p>
      </dgm:t>
    </dgm:pt>
    <dgm:pt modelId="{25AB57DA-6B35-4656-81E8-8291B3B14C4E}" type="sibTrans" cxnId="{B9D53A84-39B4-4BFD-B4FE-F2D59C84B501}">
      <dgm:prSet/>
      <dgm:spPr/>
      <dgm:t>
        <a:bodyPr/>
        <a:lstStyle/>
        <a:p>
          <a:endParaRPr lang="en-US"/>
        </a:p>
      </dgm:t>
    </dgm:pt>
    <dgm:pt modelId="{69CB8086-2737-4432-82D8-E6BC125BB0B0}">
      <dgm:prSet phldrT="[Text]"/>
      <dgm:spPr/>
      <dgm:t>
        <a:bodyPr/>
        <a:lstStyle/>
        <a:p>
          <a:r>
            <a:rPr lang="en-US" dirty="0"/>
            <a:t>We Have to LOVE</a:t>
          </a:r>
        </a:p>
      </dgm:t>
    </dgm:pt>
    <dgm:pt modelId="{C325504E-E8A6-4DEC-B5BD-9B03660E0B87}" type="parTrans" cxnId="{9A908F5D-9483-4F49-AF96-8C3EC8529D85}">
      <dgm:prSet/>
      <dgm:spPr/>
      <dgm:t>
        <a:bodyPr/>
        <a:lstStyle/>
        <a:p>
          <a:endParaRPr lang="en-US"/>
        </a:p>
      </dgm:t>
    </dgm:pt>
    <dgm:pt modelId="{DCA01687-871E-4B08-A841-CF61E0ACE555}" type="sibTrans" cxnId="{9A908F5D-9483-4F49-AF96-8C3EC8529D85}">
      <dgm:prSet/>
      <dgm:spPr/>
      <dgm:t>
        <a:bodyPr/>
        <a:lstStyle/>
        <a:p>
          <a:endParaRPr lang="en-US"/>
        </a:p>
      </dgm:t>
    </dgm:pt>
    <dgm:pt modelId="{1C2D2CFC-0DE8-4B1B-BFFD-A226FA959A5E}" type="pres">
      <dgm:prSet presAssocID="{FC3D32BB-FEA2-4A12-AA4C-DCCCCB7BDB0D}" presName="linearFlow" presStyleCnt="0">
        <dgm:presLayoutVars>
          <dgm:dir/>
          <dgm:resizeHandles val="exact"/>
        </dgm:presLayoutVars>
      </dgm:prSet>
      <dgm:spPr/>
    </dgm:pt>
    <dgm:pt modelId="{C1145F0E-9BC1-47A0-9351-E13E0018D929}" type="pres">
      <dgm:prSet presAssocID="{301AE127-559C-40AD-A4FE-2895E8CB65E8}" presName="composite" presStyleCnt="0"/>
      <dgm:spPr/>
    </dgm:pt>
    <dgm:pt modelId="{007B862B-50E0-42DF-A602-0BB2980F23D4}" type="pres">
      <dgm:prSet presAssocID="{301AE127-559C-40AD-A4FE-2895E8CB65E8}" presName="imgShp" presStyleLbl="fgImgPlace1" presStyleIdx="0" presStyleCnt="4"/>
      <dgm:spPr>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D5F78936-EF34-42B3-BD55-558D99F304CD}" type="pres">
      <dgm:prSet presAssocID="{301AE127-559C-40AD-A4FE-2895E8CB65E8}" presName="txShp" presStyleLbl="node1" presStyleIdx="0" presStyleCnt="4">
        <dgm:presLayoutVars>
          <dgm:bulletEnabled val="1"/>
        </dgm:presLayoutVars>
      </dgm:prSet>
      <dgm:spPr/>
    </dgm:pt>
    <dgm:pt modelId="{87CE3B85-4A66-4DD2-9E88-8C4D42703A02}" type="pres">
      <dgm:prSet presAssocID="{DDC63648-56C5-496E-AC44-3BB611541B72}" presName="spacing" presStyleCnt="0"/>
      <dgm:spPr/>
    </dgm:pt>
    <dgm:pt modelId="{FA3101BF-84FD-4E1C-8BCB-AEDB9D455B17}" type="pres">
      <dgm:prSet presAssocID="{29ED6AD4-2A82-46AD-8E2F-499D28753012}" presName="composite" presStyleCnt="0"/>
      <dgm:spPr/>
    </dgm:pt>
    <dgm:pt modelId="{3FDFBD6B-35C4-49E9-B8BE-56D615E6E8D8}" type="pres">
      <dgm:prSet presAssocID="{29ED6AD4-2A82-46AD-8E2F-499D28753012}" presName="imgShp" presStyleLbl="fgImgPlace1" presStyleIdx="1" presStyleCnt="4"/>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CFD4D193-AF83-4823-B57D-E4CA2D6D83F0}" type="pres">
      <dgm:prSet presAssocID="{29ED6AD4-2A82-46AD-8E2F-499D28753012}" presName="txShp" presStyleLbl="node1" presStyleIdx="1" presStyleCnt="4">
        <dgm:presLayoutVars>
          <dgm:bulletEnabled val="1"/>
        </dgm:presLayoutVars>
      </dgm:prSet>
      <dgm:spPr/>
    </dgm:pt>
    <dgm:pt modelId="{D6D8AF44-42C0-443E-B916-B7DE8E14A6D7}" type="pres">
      <dgm:prSet presAssocID="{A99F1F1C-BEC5-4642-8C8E-CA774A986DB2}" presName="spacing" presStyleCnt="0"/>
      <dgm:spPr/>
    </dgm:pt>
    <dgm:pt modelId="{A336A884-5905-4299-A98E-98662BC64480}" type="pres">
      <dgm:prSet presAssocID="{17E6E2AA-8248-4B55-B203-DAE03EEDA6BD}" presName="composite" presStyleCnt="0"/>
      <dgm:spPr/>
    </dgm:pt>
    <dgm:pt modelId="{35227272-0928-4F8E-B264-C65FB9DDDD7D}" type="pres">
      <dgm:prSet presAssocID="{17E6E2AA-8248-4B55-B203-DAE03EEDA6BD}" presName="imgShp" presStyleLbl="fgImgPlace1" presStyleIdx="2" presStyleCnt="4"/>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45887F98-DD87-4D5E-8FC6-BA312D67E84E}" type="pres">
      <dgm:prSet presAssocID="{17E6E2AA-8248-4B55-B203-DAE03EEDA6BD}" presName="txShp" presStyleLbl="node1" presStyleIdx="2" presStyleCnt="4">
        <dgm:presLayoutVars>
          <dgm:bulletEnabled val="1"/>
        </dgm:presLayoutVars>
      </dgm:prSet>
      <dgm:spPr/>
    </dgm:pt>
    <dgm:pt modelId="{5B733A4A-21F4-4C1D-97EC-4855410D25AB}" type="pres">
      <dgm:prSet presAssocID="{25AB57DA-6B35-4656-81E8-8291B3B14C4E}" presName="spacing" presStyleCnt="0"/>
      <dgm:spPr/>
    </dgm:pt>
    <dgm:pt modelId="{EF40E851-317E-4C4C-8A9D-49521D478506}" type="pres">
      <dgm:prSet presAssocID="{69CB8086-2737-4432-82D8-E6BC125BB0B0}" presName="composite" presStyleCnt="0"/>
      <dgm:spPr/>
    </dgm:pt>
    <dgm:pt modelId="{0950679D-DDA1-45EB-AFC6-CC9A74F028EA}" type="pres">
      <dgm:prSet presAssocID="{69CB8086-2737-4432-82D8-E6BC125BB0B0}" presName="imgShp" presStyleLbl="fgImgPlace1" presStyleIdx="3" presStyleCnt="4"/>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pt>
    <dgm:pt modelId="{09894921-5A19-4435-867A-B3D8285ADBF5}" type="pres">
      <dgm:prSet presAssocID="{69CB8086-2737-4432-82D8-E6BC125BB0B0}" presName="txShp" presStyleLbl="node1" presStyleIdx="3" presStyleCnt="4">
        <dgm:presLayoutVars>
          <dgm:bulletEnabled val="1"/>
        </dgm:presLayoutVars>
      </dgm:prSet>
      <dgm:spPr/>
    </dgm:pt>
  </dgm:ptLst>
  <dgm:cxnLst>
    <dgm:cxn modelId="{726795C8-EC0B-4CC1-8262-23FB19D17C3D}" type="presOf" srcId="{17E6E2AA-8248-4B55-B203-DAE03EEDA6BD}" destId="{45887F98-DD87-4D5E-8FC6-BA312D67E84E}" srcOrd="0" destOrd="0" presId="urn:microsoft.com/office/officeart/2005/8/layout/vList3"/>
    <dgm:cxn modelId="{9A908F5D-9483-4F49-AF96-8C3EC8529D85}" srcId="{FC3D32BB-FEA2-4A12-AA4C-DCCCCB7BDB0D}" destId="{69CB8086-2737-4432-82D8-E6BC125BB0B0}" srcOrd="3" destOrd="0" parTransId="{C325504E-E8A6-4DEC-B5BD-9B03660E0B87}" sibTransId="{DCA01687-871E-4B08-A841-CF61E0ACE555}"/>
    <dgm:cxn modelId="{E8BAB065-1DCC-4624-992A-93266CAA527A}" type="presOf" srcId="{FC3D32BB-FEA2-4A12-AA4C-DCCCCB7BDB0D}" destId="{1C2D2CFC-0DE8-4B1B-BFFD-A226FA959A5E}" srcOrd="0" destOrd="0" presId="urn:microsoft.com/office/officeart/2005/8/layout/vList3"/>
    <dgm:cxn modelId="{26FC791E-DA28-45A5-B5C9-54B8F81CED43}" type="presOf" srcId="{301AE127-559C-40AD-A4FE-2895E8CB65E8}" destId="{D5F78936-EF34-42B3-BD55-558D99F304CD}" srcOrd="0" destOrd="0" presId="urn:microsoft.com/office/officeart/2005/8/layout/vList3"/>
    <dgm:cxn modelId="{8A0865DB-2A05-40B6-ACE1-40DCFBB7C6A3}" srcId="{FC3D32BB-FEA2-4A12-AA4C-DCCCCB7BDB0D}" destId="{29ED6AD4-2A82-46AD-8E2F-499D28753012}" srcOrd="1" destOrd="0" parTransId="{E23D6075-79C0-4B32-809B-AB5E1FA998ED}" sibTransId="{A99F1F1C-BEC5-4642-8C8E-CA774A986DB2}"/>
    <dgm:cxn modelId="{90323C47-24F6-4021-BF78-93E23C6A6738}" srcId="{FC3D32BB-FEA2-4A12-AA4C-DCCCCB7BDB0D}" destId="{301AE127-559C-40AD-A4FE-2895E8CB65E8}" srcOrd="0" destOrd="0" parTransId="{A74AACB8-42B8-4054-A1AD-779DD18DEFD7}" sibTransId="{DDC63648-56C5-496E-AC44-3BB611541B72}"/>
    <dgm:cxn modelId="{B9D53A84-39B4-4BFD-B4FE-F2D59C84B501}" srcId="{FC3D32BB-FEA2-4A12-AA4C-DCCCCB7BDB0D}" destId="{17E6E2AA-8248-4B55-B203-DAE03EEDA6BD}" srcOrd="2" destOrd="0" parTransId="{01791FC1-684C-4945-B3F9-600F016B5355}" sibTransId="{25AB57DA-6B35-4656-81E8-8291B3B14C4E}"/>
    <dgm:cxn modelId="{9052BF7A-62A9-4658-B8C0-B1347287C384}" type="presOf" srcId="{29ED6AD4-2A82-46AD-8E2F-499D28753012}" destId="{CFD4D193-AF83-4823-B57D-E4CA2D6D83F0}" srcOrd="0" destOrd="0" presId="urn:microsoft.com/office/officeart/2005/8/layout/vList3"/>
    <dgm:cxn modelId="{9D675743-CEE7-430C-AD9F-26FC419A822C}" type="presOf" srcId="{69CB8086-2737-4432-82D8-E6BC125BB0B0}" destId="{09894921-5A19-4435-867A-B3D8285ADBF5}" srcOrd="0" destOrd="0" presId="urn:microsoft.com/office/officeart/2005/8/layout/vList3"/>
    <dgm:cxn modelId="{60C61EC1-F9F7-4A01-BB41-8DB215EF73C9}" type="presParOf" srcId="{1C2D2CFC-0DE8-4B1B-BFFD-A226FA959A5E}" destId="{C1145F0E-9BC1-47A0-9351-E13E0018D929}" srcOrd="0" destOrd="0" presId="urn:microsoft.com/office/officeart/2005/8/layout/vList3"/>
    <dgm:cxn modelId="{D665949A-A8F5-421B-83AF-702DC3068003}" type="presParOf" srcId="{C1145F0E-9BC1-47A0-9351-E13E0018D929}" destId="{007B862B-50E0-42DF-A602-0BB2980F23D4}" srcOrd="0" destOrd="0" presId="urn:microsoft.com/office/officeart/2005/8/layout/vList3"/>
    <dgm:cxn modelId="{4A365517-E10B-436F-BB08-7D5A3236B962}" type="presParOf" srcId="{C1145F0E-9BC1-47A0-9351-E13E0018D929}" destId="{D5F78936-EF34-42B3-BD55-558D99F304CD}" srcOrd="1" destOrd="0" presId="urn:microsoft.com/office/officeart/2005/8/layout/vList3"/>
    <dgm:cxn modelId="{AACEFEB2-6288-4785-8EDB-C69CD3FA347A}" type="presParOf" srcId="{1C2D2CFC-0DE8-4B1B-BFFD-A226FA959A5E}" destId="{87CE3B85-4A66-4DD2-9E88-8C4D42703A02}" srcOrd="1" destOrd="0" presId="urn:microsoft.com/office/officeart/2005/8/layout/vList3"/>
    <dgm:cxn modelId="{ED96A991-3B7B-495C-9626-4FADEE163554}" type="presParOf" srcId="{1C2D2CFC-0DE8-4B1B-BFFD-A226FA959A5E}" destId="{FA3101BF-84FD-4E1C-8BCB-AEDB9D455B17}" srcOrd="2" destOrd="0" presId="urn:microsoft.com/office/officeart/2005/8/layout/vList3"/>
    <dgm:cxn modelId="{F26BBCCF-87F7-4280-A31E-7AF71B577083}" type="presParOf" srcId="{FA3101BF-84FD-4E1C-8BCB-AEDB9D455B17}" destId="{3FDFBD6B-35C4-49E9-B8BE-56D615E6E8D8}" srcOrd="0" destOrd="0" presId="urn:microsoft.com/office/officeart/2005/8/layout/vList3"/>
    <dgm:cxn modelId="{F63BD5C2-085F-42DF-AD50-D5B98BC00A65}" type="presParOf" srcId="{FA3101BF-84FD-4E1C-8BCB-AEDB9D455B17}" destId="{CFD4D193-AF83-4823-B57D-E4CA2D6D83F0}" srcOrd="1" destOrd="0" presId="urn:microsoft.com/office/officeart/2005/8/layout/vList3"/>
    <dgm:cxn modelId="{CA1FFF2E-2558-4A22-84F0-666A2D5944E2}" type="presParOf" srcId="{1C2D2CFC-0DE8-4B1B-BFFD-A226FA959A5E}" destId="{D6D8AF44-42C0-443E-B916-B7DE8E14A6D7}" srcOrd="3" destOrd="0" presId="urn:microsoft.com/office/officeart/2005/8/layout/vList3"/>
    <dgm:cxn modelId="{3A6001DA-9047-4B8F-BB44-A8DD4B449251}" type="presParOf" srcId="{1C2D2CFC-0DE8-4B1B-BFFD-A226FA959A5E}" destId="{A336A884-5905-4299-A98E-98662BC64480}" srcOrd="4" destOrd="0" presId="urn:microsoft.com/office/officeart/2005/8/layout/vList3"/>
    <dgm:cxn modelId="{D7E04614-E1E2-41F1-A38C-C5ABFEF24496}" type="presParOf" srcId="{A336A884-5905-4299-A98E-98662BC64480}" destId="{35227272-0928-4F8E-B264-C65FB9DDDD7D}" srcOrd="0" destOrd="0" presId="urn:microsoft.com/office/officeart/2005/8/layout/vList3"/>
    <dgm:cxn modelId="{45F2385B-EC34-4778-835A-A2F1D742E790}" type="presParOf" srcId="{A336A884-5905-4299-A98E-98662BC64480}" destId="{45887F98-DD87-4D5E-8FC6-BA312D67E84E}" srcOrd="1" destOrd="0" presId="urn:microsoft.com/office/officeart/2005/8/layout/vList3"/>
    <dgm:cxn modelId="{F4D4C334-EF1F-4DEB-89B2-779ED3997669}" type="presParOf" srcId="{1C2D2CFC-0DE8-4B1B-BFFD-A226FA959A5E}" destId="{5B733A4A-21F4-4C1D-97EC-4855410D25AB}" srcOrd="5" destOrd="0" presId="urn:microsoft.com/office/officeart/2005/8/layout/vList3"/>
    <dgm:cxn modelId="{04BC00F1-3B45-43EE-B3CC-0627300F481A}" type="presParOf" srcId="{1C2D2CFC-0DE8-4B1B-BFFD-A226FA959A5E}" destId="{EF40E851-317E-4C4C-8A9D-49521D478506}" srcOrd="6" destOrd="0" presId="urn:microsoft.com/office/officeart/2005/8/layout/vList3"/>
    <dgm:cxn modelId="{DB0EE208-90FA-4E25-803D-591B68B8624E}" type="presParOf" srcId="{EF40E851-317E-4C4C-8A9D-49521D478506}" destId="{0950679D-DDA1-45EB-AFC6-CC9A74F028EA}" srcOrd="0" destOrd="0" presId="urn:microsoft.com/office/officeart/2005/8/layout/vList3"/>
    <dgm:cxn modelId="{F135BF04-A6E9-412E-BAC5-9B384B3316E5}" type="presParOf" srcId="{EF40E851-317E-4C4C-8A9D-49521D478506}" destId="{09894921-5A19-4435-867A-B3D8285ADBF5}"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accent1_2" csCatId="accent1" phldr="1"/>
      <dgm:spPr/>
      <dgm:t>
        <a:bodyPr/>
        <a:lstStyle/>
        <a:p>
          <a:endParaRPr lang="en-US"/>
        </a:p>
      </dgm:t>
    </dgm:pt>
    <dgm:pt modelId="{B9D39B8D-9B86-4A1C-AFC5-6EA6315FEDCD}">
      <dgm:prSet phldrT="[Text]"/>
      <dgm:spPr/>
      <dgm:t>
        <a:bodyPr/>
        <a:lstStyle/>
        <a:p>
          <a:r>
            <a:rPr lang="en-US" dirty="0"/>
            <a:t>Humans destroying the planet</a:t>
          </a:r>
          <a:endParaRPr lang="en-US" dirty="0"/>
        </a:p>
      </dgm:t>
    </dgm:pt>
    <dgm:pt modelId="{26503791-ABB4-4D57-92FD-C6B346454E29}" type="parTrans" cxnId="{0C7E3046-DAEB-4948-91BC-DD007B459BCB}">
      <dgm:prSet/>
      <dgm:spPr/>
      <dgm:t>
        <a:bodyPr/>
        <a:lstStyle/>
        <a:p>
          <a:endParaRPr lang="en-US"/>
        </a:p>
      </dgm:t>
    </dgm:pt>
    <dgm:pt modelId="{87E266D9-B967-48F6-BEB8-939DB4E028F2}" type="sibTrans" cxnId="{0C7E3046-DAEB-4948-91BC-DD007B459BCB}">
      <dgm:prSet/>
      <dgm:spPr/>
      <dgm:t>
        <a:bodyPr/>
        <a:lstStyle/>
        <a:p>
          <a:endParaRPr lang="en-US"/>
        </a:p>
      </dgm:t>
    </dgm:pt>
    <dgm:pt modelId="{C0107543-4D2D-4854-90DC-691C3D38BE6F}">
      <dgm:prSet phldrT="[Text]"/>
      <dgm:spPr/>
      <dgm:t>
        <a:bodyPr/>
        <a:lstStyle/>
        <a:p>
          <a:r>
            <a:rPr lang="en-US" dirty="0"/>
            <a:t>HUGE armies gathering</a:t>
          </a:r>
        </a:p>
      </dgm:t>
    </dgm:pt>
    <dgm:pt modelId="{37DCB21A-E29F-4665-8F12-CD1B6760BD2C}" type="parTrans" cxnId="{F652AB95-4946-4C00-A12E-23B67B624CED}">
      <dgm:prSet/>
      <dgm:spPr/>
      <dgm:t>
        <a:bodyPr/>
        <a:lstStyle/>
        <a:p>
          <a:endParaRPr lang="en-US"/>
        </a:p>
      </dgm:t>
    </dgm:pt>
    <dgm:pt modelId="{030DD9F4-9D46-4849-A9AD-ADA0410753FD}" type="sibTrans" cxnId="{F652AB95-4946-4C00-A12E-23B67B624CED}">
      <dgm:prSet/>
      <dgm:spPr/>
      <dgm:t>
        <a:bodyPr/>
        <a:lstStyle/>
        <a:p>
          <a:endParaRPr lang="en-US"/>
        </a:p>
      </dgm:t>
    </dgm:pt>
    <dgm:pt modelId="{6A3CB158-1475-4F9E-9C42-803AAFA9282E}">
      <dgm:prSet phldrT="[Text]"/>
      <dgm:spPr/>
      <dgm:t>
        <a:bodyPr/>
        <a:lstStyle/>
        <a:p>
          <a:r>
            <a:rPr lang="en-US" dirty="0"/>
            <a:t>W.M.D. unleashed</a:t>
          </a:r>
        </a:p>
      </dgm:t>
    </dgm:pt>
    <dgm:pt modelId="{7E0AB759-A113-406C-BE9A-D38024559C47}" type="parTrans" cxnId="{8764565C-C3D1-4759-88CA-E4846EA009FA}">
      <dgm:prSet/>
      <dgm:spPr/>
      <dgm:t>
        <a:bodyPr/>
        <a:lstStyle/>
        <a:p>
          <a:endParaRPr lang="en-US"/>
        </a:p>
      </dgm:t>
    </dgm:pt>
    <dgm:pt modelId="{D2651D06-6D60-431D-BB82-689FE46C77A4}" type="sibTrans" cxnId="{8764565C-C3D1-4759-88CA-E4846EA009FA}">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E10EE4AB-D7CD-4CEF-A672-D79A6B31E51C}" type="pres">
      <dgm:prSet presAssocID="{B9D39B8D-9B86-4A1C-AFC5-6EA6315FEDCD}" presName="Name5" presStyleLbl="vennNode1" presStyleIdx="0" presStyleCnt="3">
        <dgm:presLayoutVars>
          <dgm:bulletEnabled val="1"/>
        </dgm:presLayoutVars>
      </dgm:prSet>
      <dgm:spPr/>
    </dgm:pt>
    <dgm:pt modelId="{1677CD07-0205-4C61-AF21-7246ABA9A802}" type="pres">
      <dgm:prSet presAssocID="{87E266D9-B967-48F6-BEB8-939DB4E028F2}" presName="space" presStyleCnt="0"/>
      <dgm:spPr/>
    </dgm:pt>
    <dgm:pt modelId="{5BFFDDD7-733E-49D8-A6E2-6E27F4102B35}" type="pres">
      <dgm:prSet presAssocID="{C0107543-4D2D-4854-90DC-691C3D38BE6F}" presName="Name5" presStyleLbl="vennNode1" presStyleIdx="1" presStyleCnt="3">
        <dgm:presLayoutVars>
          <dgm:bulletEnabled val="1"/>
        </dgm:presLayoutVars>
      </dgm:prSet>
      <dgm:spPr/>
    </dgm:pt>
    <dgm:pt modelId="{E8335B54-4111-48B8-B5F0-28644FB7658D}" type="pres">
      <dgm:prSet presAssocID="{030DD9F4-9D46-4849-A9AD-ADA0410753FD}" presName="space" presStyleCnt="0"/>
      <dgm:spPr/>
    </dgm:pt>
    <dgm:pt modelId="{6E2D5682-2B07-47D2-B87B-686C56C4F9A6}" type="pres">
      <dgm:prSet presAssocID="{6A3CB158-1475-4F9E-9C42-803AAFA9282E}" presName="Name5" presStyleLbl="vennNode1" presStyleIdx="2" presStyleCnt="3">
        <dgm:presLayoutVars>
          <dgm:bulletEnabled val="1"/>
        </dgm:presLayoutVars>
      </dgm:prSet>
      <dgm:spPr/>
    </dgm:pt>
  </dgm:ptLst>
  <dgm:cxnLst>
    <dgm:cxn modelId="{5F099436-6EFC-4003-99A3-A3A50F4EDC49}" type="presOf" srcId="{2FBD281E-6E6B-4DA6-9568-6E70FA0DB16F}" destId="{62B10791-6DA7-4E74-8B4B-C7B6254BF1F9}" srcOrd="0" destOrd="0" presId="urn:microsoft.com/office/officeart/2005/8/layout/venn3"/>
    <dgm:cxn modelId="{B526AA2F-7AA3-4178-B0F3-24E4A6DCF616}" type="presOf" srcId="{C0107543-4D2D-4854-90DC-691C3D38BE6F}" destId="{5BFFDDD7-733E-49D8-A6E2-6E27F4102B35}" srcOrd="0" destOrd="0" presId="urn:microsoft.com/office/officeart/2005/8/layout/venn3"/>
    <dgm:cxn modelId="{09239550-C68E-4001-8166-65B3B54B55C6}" type="presOf" srcId="{6A3CB158-1475-4F9E-9C42-803AAFA9282E}" destId="{6E2D5682-2B07-47D2-B87B-686C56C4F9A6}" srcOrd="0" destOrd="0" presId="urn:microsoft.com/office/officeart/2005/8/layout/venn3"/>
    <dgm:cxn modelId="{8764565C-C3D1-4759-88CA-E4846EA009FA}" srcId="{2FBD281E-6E6B-4DA6-9568-6E70FA0DB16F}" destId="{6A3CB158-1475-4F9E-9C42-803AAFA9282E}" srcOrd="2" destOrd="0" parTransId="{7E0AB759-A113-406C-BE9A-D38024559C47}" sibTransId="{D2651D06-6D60-431D-BB82-689FE46C77A4}"/>
    <dgm:cxn modelId="{0C7E3046-DAEB-4948-91BC-DD007B459BCB}" srcId="{2FBD281E-6E6B-4DA6-9568-6E70FA0DB16F}" destId="{B9D39B8D-9B86-4A1C-AFC5-6EA6315FEDCD}" srcOrd="0" destOrd="0" parTransId="{26503791-ABB4-4D57-92FD-C6B346454E29}" sibTransId="{87E266D9-B967-48F6-BEB8-939DB4E028F2}"/>
    <dgm:cxn modelId="{A50BD866-7166-42F8-9AF7-3EEF17125658}" type="presOf" srcId="{B9D39B8D-9B86-4A1C-AFC5-6EA6315FEDCD}" destId="{E10EE4AB-D7CD-4CEF-A672-D79A6B31E51C}" srcOrd="0" destOrd="0" presId="urn:microsoft.com/office/officeart/2005/8/layout/venn3"/>
    <dgm:cxn modelId="{F652AB95-4946-4C00-A12E-23B67B624CED}" srcId="{2FBD281E-6E6B-4DA6-9568-6E70FA0DB16F}" destId="{C0107543-4D2D-4854-90DC-691C3D38BE6F}" srcOrd="1" destOrd="0" parTransId="{37DCB21A-E29F-4665-8F12-CD1B6760BD2C}" sibTransId="{030DD9F4-9D46-4849-A9AD-ADA0410753FD}"/>
    <dgm:cxn modelId="{D8C426E5-390B-4246-A336-991B7F73BB1F}" type="presParOf" srcId="{62B10791-6DA7-4E74-8B4B-C7B6254BF1F9}" destId="{E10EE4AB-D7CD-4CEF-A672-D79A6B31E51C}" srcOrd="0" destOrd="0" presId="urn:microsoft.com/office/officeart/2005/8/layout/venn3"/>
    <dgm:cxn modelId="{5747CF50-B511-410F-92C7-F349E0A6E911}" type="presParOf" srcId="{62B10791-6DA7-4E74-8B4B-C7B6254BF1F9}" destId="{1677CD07-0205-4C61-AF21-7246ABA9A802}" srcOrd="1" destOrd="0" presId="urn:microsoft.com/office/officeart/2005/8/layout/venn3"/>
    <dgm:cxn modelId="{4E473604-5610-453A-AFCB-94663B2462A2}" type="presParOf" srcId="{62B10791-6DA7-4E74-8B4B-C7B6254BF1F9}" destId="{5BFFDDD7-733E-49D8-A6E2-6E27F4102B35}" srcOrd="2" destOrd="0" presId="urn:microsoft.com/office/officeart/2005/8/layout/venn3"/>
    <dgm:cxn modelId="{A16C395D-2E92-45FC-8568-5B06919BE1EA}" type="presParOf" srcId="{62B10791-6DA7-4E74-8B4B-C7B6254BF1F9}" destId="{E8335B54-4111-48B8-B5F0-28644FB7658D}" srcOrd="3" destOrd="0" presId="urn:microsoft.com/office/officeart/2005/8/layout/venn3"/>
    <dgm:cxn modelId="{14AB0E1E-83FA-4DD4-A4D4-9F528115A395}" type="presParOf" srcId="{62B10791-6DA7-4E74-8B4B-C7B6254BF1F9}" destId="{6E2D5682-2B07-47D2-B87B-686C56C4F9A6}" srcOrd="4" destOrd="0" presId="urn:microsoft.com/office/officeart/2005/8/layout/venn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accent1_2" csCatId="accent1" phldr="1"/>
      <dgm:spPr/>
      <dgm:t>
        <a:bodyPr/>
        <a:lstStyle/>
        <a:p>
          <a:endParaRPr lang="en-US"/>
        </a:p>
      </dgm:t>
    </dgm:pt>
    <dgm:pt modelId="{6A49AAC4-974D-4F33-908B-5C65436B5C1D}">
      <dgm:prSet phldrT="[Text]"/>
      <dgm:spPr>
        <a:solidFill>
          <a:schemeClr val="tx2">
            <a:alpha val="50000"/>
          </a:schemeClr>
        </a:solidFill>
      </dgm:spPr>
      <dgm:t>
        <a:bodyPr/>
        <a:lstStyle/>
        <a:p>
          <a:r>
            <a:rPr lang="en-US" dirty="0"/>
            <a:t>Israel regathered in Israel</a:t>
          </a:r>
          <a:endParaRPr lang="en-US" dirty="0"/>
        </a:p>
      </dgm:t>
    </dgm:pt>
    <dgm:pt modelId="{FA3A3422-BCEF-4659-A2AC-A52FEC4D6295}" type="parTrans" cxnId="{D77A8972-CE3F-4BD5-9671-0EA4B8B74B5F}">
      <dgm:prSet/>
      <dgm:spPr/>
      <dgm:t>
        <a:bodyPr/>
        <a:lstStyle/>
        <a:p>
          <a:endParaRPr lang="en-US"/>
        </a:p>
      </dgm:t>
    </dgm:pt>
    <dgm:pt modelId="{7436F57F-6B73-48FE-9346-F2D93E5E7441}" type="sibTrans" cxnId="{D77A8972-CE3F-4BD5-9671-0EA4B8B74B5F}">
      <dgm:prSet/>
      <dgm:spPr/>
      <dgm:t>
        <a:bodyPr/>
        <a:lstStyle/>
        <a:p>
          <a:endParaRPr lang="en-US"/>
        </a:p>
      </dgm:t>
    </dgm:pt>
    <dgm:pt modelId="{DAB95BD9-39F1-45CE-873C-1311C4AAFD81}">
      <dgm:prSet phldrT="[Text]"/>
      <dgm:spPr/>
      <dgm:t>
        <a:bodyPr/>
        <a:lstStyle/>
        <a:p>
          <a:r>
            <a:rPr lang="en-US" dirty="0">
              <a:solidFill>
                <a:schemeClr val="accent2"/>
              </a:solidFill>
            </a:rPr>
            <a:t>God’s “Restraint” is removed</a:t>
          </a:r>
        </a:p>
      </dgm:t>
    </dgm:pt>
    <dgm:pt modelId="{2C099D2F-0E24-4F83-BF81-78ADB9F91750}" type="parTrans" cxnId="{1238E17A-9DE7-40B9-AA1D-40F9C1822F20}">
      <dgm:prSet/>
      <dgm:spPr/>
      <dgm:t>
        <a:bodyPr/>
        <a:lstStyle/>
        <a:p>
          <a:endParaRPr lang="en-US"/>
        </a:p>
      </dgm:t>
    </dgm:pt>
    <dgm:pt modelId="{B3AB8FB5-DCD8-4ACE-B1F1-82EFE297BD62}" type="sibTrans" cxnId="{1238E17A-9DE7-40B9-AA1D-40F9C1822F20}">
      <dgm:prSet/>
      <dgm:spPr/>
      <dgm:t>
        <a:bodyPr/>
        <a:lstStyle/>
        <a:p>
          <a:endParaRPr lang="en-US"/>
        </a:p>
      </dgm:t>
    </dgm:pt>
    <dgm:pt modelId="{E26D16F4-3881-4605-92B4-AC43D11EC336}">
      <dgm:prSet phldrT="[Text]"/>
      <dgm:spPr>
        <a:solidFill>
          <a:schemeClr val="tx2">
            <a:alpha val="50000"/>
          </a:schemeClr>
        </a:solidFill>
      </dgm:spPr>
      <dgm:t>
        <a:bodyPr/>
        <a:lstStyle/>
        <a:p>
          <a:r>
            <a:rPr lang="en-US" dirty="0"/>
            <a:t>Israel flourishes, enemies decay</a:t>
          </a:r>
          <a:endParaRPr lang="en-US" dirty="0"/>
        </a:p>
      </dgm:t>
    </dgm:pt>
    <dgm:pt modelId="{20C3801F-231E-4EA2-A714-14518D56D40D}" type="parTrans" cxnId="{FAC38448-AC42-4852-98C3-8B5F366A36B5}">
      <dgm:prSet/>
      <dgm:spPr/>
      <dgm:t>
        <a:bodyPr/>
        <a:lstStyle/>
        <a:p>
          <a:endParaRPr lang="en-US"/>
        </a:p>
      </dgm:t>
    </dgm:pt>
    <dgm:pt modelId="{3A597A23-B7BE-4DE3-AA6A-1915F87F0F30}" type="sibTrans" cxnId="{FAC38448-AC42-4852-98C3-8B5F366A36B5}">
      <dgm:prSet/>
      <dgm:spPr/>
      <dgm:t>
        <a:bodyPr/>
        <a:lstStyle/>
        <a:p>
          <a:endParaRPr lang="en-US"/>
        </a:p>
      </dgm:t>
    </dgm:pt>
    <dgm:pt modelId="{89F12BB4-A98B-4CDA-A374-8E11862CE467}">
      <dgm:prSet phldrT="[Text]"/>
      <dgm:spPr>
        <a:solidFill>
          <a:schemeClr val="tx2">
            <a:alpha val="50000"/>
          </a:schemeClr>
        </a:solidFill>
      </dgm:spPr>
      <dgm:t>
        <a:bodyPr/>
        <a:lstStyle/>
        <a:p>
          <a:r>
            <a:rPr lang="en-US" dirty="0"/>
            <a:t>Great “church” denial of JC</a:t>
          </a:r>
        </a:p>
      </dgm:t>
    </dgm:pt>
    <dgm:pt modelId="{7DB1F903-1C89-46F9-AFCA-F4A6E59FE5BC}" type="parTrans" cxnId="{139CC87E-CEB6-4B6C-8303-A0C6552CF978}">
      <dgm:prSet/>
      <dgm:spPr/>
      <dgm:t>
        <a:bodyPr/>
        <a:lstStyle/>
        <a:p>
          <a:endParaRPr lang="en-US"/>
        </a:p>
      </dgm:t>
    </dgm:pt>
    <dgm:pt modelId="{DEA0A8FC-3320-453D-85E6-47FDB9D23F47}" type="sibTrans" cxnId="{139CC87E-CEB6-4B6C-8303-A0C6552CF978}">
      <dgm:prSet/>
      <dgm:spPr/>
      <dgm:t>
        <a:bodyPr/>
        <a:lstStyle/>
        <a:p>
          <a:endParaRPr lang="en-US"/>
        </a:p>
      </dgm:t>
    </dgm:pt>
    <dgm:pt modelId="{774D14B5-E6E5-4FA4-9547-EBBEE6931FF8}">
      <dgm:prSet phldrT="[Text]"/>
      <dgm:spPr>
        <a:solidFill>
          <a:schemeClr val="tx2">
            <a:alpha val="50000"/>
          </a:schemeClr>
        </a:solidFill>
      </dgm:spPr>
      <dgm:t>
        <a:bodyPr/>
        <a:lstStyle/>
        <a:p>
          <a:r>
            <a:rPr lang="en-US" dirty="0"/>
            <a:t>End of the “Church Age”</a:t>
          </a:r>
          <a:endParaRPr lang="en-US" dirty="0"/>
        </a:p>
      </dgm:t>
    </dgm:pt>
    <dgm:pt modelId="{1DB3DCBF-E001-4BA9-9991-9C8B0F2FF397}" type="parTrans" cxnId="{CD7D23C4-E6C0-4BF3-BD19-9F9460955388}">
      <dgm:prSet/>
      <dgm:spPr/>
      <dgm:t>
        <a:bodyPr/>
        <a:lstStyle/>
        <a:p>
          <a:endParaRPr lang="en-US"/>
        </a:p>
      </dgm:t>
    </dgm:pt>
    <dgm:pt modelId="{E9250773-3C9B-457C-9FB6-AD4C94CEFEA5}" type="sibTrans" cxnId="{CD7D23C4-E6C0-4BF3-BD19-9F9460955388}">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9B17609E-2577-4EA7-8E92-ACBBC974C1F7}" type="pres">
      <dgm:prSet presAssocID="{6A49AAC4-974D-4F33-908B-5C65436B5C1D}" presName="Name5" presStyleLbl="vennNode1" presStyleIdx="0" presStyleCnt="5">
        <dgm:presLayoutVars>
          <dgm:bulletEnabled val="1"/>
        </dgm:presLayoutVars>
      </dgm:prSet>
      <dgm:spPr/>
    </dgm:pt>
    <dgm:pt modelId="{EEEE5BAA-3EC7-4DF6-A744-CD3BB359023A}" type="pres">
      <dgm:prSet presAssocID="{7436F57F-6B73-48FE-9346-F2D93E5E7441}" presName="space" presStyleCnt="0"/>
      <dgm:spPr/>
    </dgm:pt>
    <dgm:pt modelId="{B6A2A7AB-2AB8-4918-B4C2-9701D39E3B4F}" type="pres">
      <dgm:prSet presAssocID="{E26D16F4-3881-4605-92B4-AC43D11EC336}" presName="Name5" presStyleLbl="vennNode1" presStyleIdx="1" presStyleCnt="5">
        <dgm:presLayoutVars>
          <dgm:bulletEnabled val="1"/>
        </dgm:presLayoutVars>
      </dgm:prSet>
      <dgm:spPr/>
    </dgm:pt>
    <dgm:pt modelId="{B587B210-A221-4CCC-AC99-2ED27CB22D37}" type="pres">
      <dgm:prSet presAssocID="{3A597A23-B7BE-4DE3-AA6A-1915F87F0F30}" presName="space" presStyleCnt="0"/>
      <dgm:spPr/>
    </dgm:pt>
    <dgm:pt modelId="{954BEAC8-47E5-41B8-9F76-A3A2CDCEC7DD}" type="pres">
      <dgm:prSet presAssocID="{89F12BB4-A98B-4CDA-A374-8E11862CE467}" presName="Name5" presStyleLbl="vennNode1" presStyleIdx="2" presStyleCnt="5">
        <dgm:presLayoutVars>
          <dgm:bulletEnabled val="1"/>
        </dgm:presLayoutVars>
      </dgm:prSet>
      <dgm:spPr/>
    </dgm:pt>
    <dgm:pt modelId="{6B14AA62-1D20-4A90-AEF4-0EE7ABF7B314}" type="pres">
      <dgm:prSet presAssocID="{DEA0A8FC-3320-453D-85E6-47FDB9D23F47}" presName="space" presStyleCnt="0"/>
      <dgm:spPr/>
    </dgm:pt>
    <dgm:pt modelId="{0CE6E621-9CAB-414E-A36B-C54036B0506A}" type="pres">
      <dgm:prSet presAssocID="{774D14B5-E6E5-4FA4-9547-EBBEE6931FF8}" presName="Name5" presStyleLbl="vennNode1" presStyleIdx="3" presStyleCnt="5">
        <dgm:presLayoutVars>
          <dgm:bulletEnabled val="1"/>
        </dgm:presLayoutVars>
      </dgm:prSet>
      <dgm:spPr/>
    </dgm:pt>
    <dgm:pt modelId="{DFDD3835-057F-472F-9ABF-25B771E4DE7B}" type="pres">
      <dgm:prSet presAssocID="{E9250773-3C9B-457C-9FB6-AD4C94CEFEA5}" presName="space" presStyleCnt="0"/>
      <dgm:spPr/>
    </dgm:pt>
    <dgm:pt modelId="{21F56A65-7AB9-418D-A195-40D3F27FD2FA}" type="pres">
      <dgm:prSet presAssocID="{DAB95BD9-39F1-45CE-873C-1311C4AAFD81}" presName="Name5" presStyleLbl="vennNode1" presStyleIdx="4" presStyleCnt="5">
        <dgm:presLayoutVars>
          <dgm:bulletEnabled val="1"/>
        </dgm:presLayoutVars>
      </dgm:prSet>
      <dgm:spPr/>
    </dgm:pt>
  </dgm:ptLst>
  <dgm:cxnLst>
    <dgm:cxn modelId="{1238E17A-9DE7-40B9-AA1D-40F9C1822F20}" srcId="{2FBD281E-6E6B-4DA6-9568-6E70FA0DB16F}" destId="{DAB95BD9-39F1-45CE-873C-1311C4AAFD81}" srcOrd="4" destOrd="0" parTransId="{2C099D2F-0E24-4F83-BF81-78ADB9F91750}" sibTransId="{B3AB8FB5-DCD8-4ACE-B1F1-82EFE297BD62}"/>
    <dgm:cxn modelId="{FFE45E1B-5CF6-44EB-9F73-6032B57846FB}" type="presOf" srcId="{6A49AAC4-974D-4F33-908B-5C65436B5C1D}" destId="{9B17609E-2577-4EA7-8E92-ACBBC974C1F7}" srcOrd="0" destOrd="0" presId="urn:microsoft.com/office/officeart/2005/8/layout/venn3"/>
    <dgm:cxn modelId="{FAC38448-AC42-4852-98C3-8B5F366A36B5}" srcId="{2FBD281E-6E6B-4DA6-9568-6E70FA0DB16F}" destId="{E26D16F4-3881-4605-92B4-AC43D11EC336}" srcOrd="1" destOrd="0" parTransId="{20C3801F-231E-4EA2-A714-14518D56D40D}" sibTransId="{3A597A23-B7BE-4DE3-AA6A-1915F87F0F30}"/>
    <dgm:cxn modelId="{3318FFBC-3842-442C-8D2E-8D6F0CDA0654}" type="presOf" srcId="{89F12BB4-A98B-4CDA-A374-8E11862CE467}" destId="{954BEAC8-47E5-41B8-9F76-A3A2CDCEC7DD}" srcOrd="0" destOrd="0" presId="urn:microsoft.com/office/officeart/2005/8/layout/venn3"/>
    <dgm:cxn modelId="{AF0263EB-8C05-46A2-93CC-C2D27BB4FA1C}" type="presOf" srcId="{774D14B5-E6E5-4FA4-9547-EBBEE6931FF8}" destId="{0CE6E621-9CAB-414E-A36B-C54036B0506A}" srcOrd="0" destOrd="0" presId="urn:microsoft.com/office/officeart/2005/8/layout/venn3"/>
    <dgm:cxn modelId="{139CC87E-CEB6-4B6C-8303-A0C6552CF978}" srcId="{2FBD281E-6E6B-4DA6-9568-6E70FA0DB16F}" destId="{89F12BB4-A98B-4CDA-A374-8E11862CE467}" srcOrd="2" destOrd="0" parTransId="{7DB1F903-1C89-46F9-AFCA-F4A6E59FE5BC}" sibTransId="{DEA0A8FC-3320-453D-85E6-47FDB9D23F47}"/>
    <dgm:cxn modelId="{5F099436-6EFC-4003-99A3-A3A50F4EDC49}" type="presOf" srcId="{2FBD281E-6E6B-4DA6-9568-6E70FA0DB16F}" destId="{62B10791-6DA7-4E74-8B4B-C7B6254BF1F9}" srcOrd="0" destOrd="0" presId="urn:microsoft.com/office/officeart/2005/8/layout/venn3"/>
    <dgm:cxn modelId="{6190251D-4E3E-4257-A8F5-D5FF5CA99B4B}" type="presOf" srcId="{DAB95BD9-39F1-45CE-873C-1311C4AAFD81}" destId="{21F56A65-7AB9-418D-A195-40D3F27FD2FA}" srcOrd="0" destOrd="0" presId="urn:microsoft.com/office/officeart/2005/8/layout/venn3"/>
    <dgm:cxn modelId="{D77A8972-CE3F-4BD5-9671-0EA4B8B74B5F}" srcId="{2FBD281E-6E6B-4DA6-9568-6E70FA0DB16F}" destId="{6A49AAC4-974D-4F33-908B-5C65436B5C1D}" srcOrd="0" destOrd="0" parTransId="{FA3A3422-BCEF-4659-A2AC-A52FEC4D6295}" sibTransId="{7436F57F-6B73-48FE-9346-F2D93E5E7441}"/>
    <dgm:cxn modelId="{CD7D23C4-E6C0-4BF3-BD19-9F9460955388}" srcId="{2FBD281E-6E6B-4DA6-9568-6E70FA0DB16F}" destId="{774D14B5-E6E5-4FA4-9547-EBBEE6931FF8}" srcOrd="3" destOrd="0" parTransId="{1DB3DCBF-E001-4BA9-9991-9C8B0F2FF397}" sibTransId="{E9250773-3C9B-457C-9FB6-AD4C94CEFEA5}"/>
    <dgm:cxn modelId="{E2576ECC-1BA9-438E-8D7F-3832F23FF1F6}" type="presOf" srcId="{E26D16F4-3881-4605-92B4-AC43D11EC336}" destId="{B6A2A7AB-2AB8-4918-B4C2-9701D39E3B4F}" srcOrd="0" destOrd="0" presId="urn:microsoft.com/office/officeart/2005/8/layout/venn3"/>
    <dgm:cxn modelId="{CB0A3617-C666-4624-8852-5C0225672FC6}" type="presParOf" srcId="{62B10791-6DA7-4E74-8B4B-C7B6254BF1F9}" destId="{9B17609E-2577-4EA7-8E92-ACBBC974C1F7}" srcOrd="0" destOrd="0" presId="urn:microsoft.com/office/officeart/2005/8/layout/venn3"/>
    <dgm:cxn modelId="{5CB988D8-359A-4F5D-B56E-1708C40C5F2E}" type="presParOf" srcId="{62B10791-6DA7-4E74-8B4B-C7B6254BF1F9}" destId="{EEEE5BAA-3EC7-4DF6-A744-CD3BB359023A}" srcOrd="1" destOrd="0" presId="urn:microsoft.com/office/officeart/2005/8/layout/venn3"/>
    <dgm:cxn modelId="{09052818-808F-414E-96F8-B94773F7A845}" type="presParOf" srcId="{62B10791-6DA7-4E74-8B4B-C7B6254BF1F9}" destId="{B6A2A7AB-2AB8-4918-B4C2-9701D39E3B4F}" srcOrd="2" destOrd="0" presId="urn:microsoft.com/office/officeart/2005/8/layout/venn3"/>
    <dgm:cxn modelId="{23346670-229B-4987-8D7D-11D7DF06A92F}" type="presParOf" srcId="{62B10791-6DA7-4E74-8B4B-C7B6254BF1F9}" destId="{B587B210-A221-4CCC-AC99-2ED27CB22D37}" srcOrd="3" destOrd="0" presId="urn:microsoft.com/office/officeart/2005/8/layout/venn3"/>
    <dgm:cxn modelId="{F844A73A-6E20-4E08-9AEC-EC5D4A04602B}" type="presParOf" srcId="{62B10791-6DA7-4E74-8B4B-C7B6254BF1F9}" destId="{954BEAC8-47E5-41B8-9F76-A3A2CDCEC7DD}" srcOrd="4" destOrd="0" presId="urn:microsoft.com/office/officeart/2005/8/layout/venn3"/>
    <dgm:cxn modelId="{B4D3BCDE-E101-4864-B050-491205481614}" type="presParOf" srcId="{62B10791-6DA7-4E74-8B4B-C7B6254BF1F9}" destId="{6B14AA62-1D20-4A90-AEF4-0EE7ABF7B314}" srcOrd="5" destOrd="0" presId="urn:microsoft.com/office/officeart/2005/8/layout/venn3"/>
    <dgm:cxn modelId="{C13A3531-FDCB-418B-8444-86F9FAAE1387}" type="presParOf" srcId="{62B10791-6DA7-4E74-8B4B-C7B6254BF1F9}" destId="{0CE6E621-9CAB-414E-A36B-C54036B0506A}" srcOrd="6" destOrd="0" presId="urn:microsoft.com/office/officeart/2005/8/layout/venn3"/>
    <dgm:cxn modelId="{A8D8F8DC-2B87-4D8B-B9E1-47C08CCA43F3}" type="presParOf" srcId="{62B10791-6DA7-4E74-8B4B-C7B6254BF1F9}" destId="{DFDD3835-057F-472F-9ABF-25B771E4DE7B}" srcOrd="7" destOrd="0" presId="urn:microsoft.com/office/officeart/2005/8/layout/venn3"/>
    <dgm:cxn modelId="{3F837151-F727-4AF7-80FA-42497368B319}" type="presParOf" srcId="{62B10791-6DA7-4E74-8B4B-C7B6254BF1F9}" destId="{21F56A65-7AB9-418D-A195-40D3F27FD2FA}" srcOrd="8"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accent1_2" csCatId="accent1" phldr="1"/>
      <dgm:spPr/>
      <dgm:t>
        <a:bodyPr/>
        <a:lstStyle/>
        <a:p>
          <a:endParaRPr lang="en-US"/>
        </a:p>
      </dgm:t>
    </dgm:pt>
    <dgm:pt modelId="{6A49AAC4-974D-4F33-908B-5C65436B5C1D}">
      <dgm:prSet phldrT="[Text]"/>
      <dgm:spPr/>
      <dgm:t>
        <a:bodyPr/>
        <a:lstStyle/>
        <a:p>
          <a:r>
            <a:rPr lang="en-US" dirty="0">
              <a:solidFill>
                <a:schemeClr val="accent2"/>
              </a:solidFill>
            </a:rPr>
            <a:t>Global unity</a:t>
          </a:r>
          <a:endParaRPr lang="en-US" dirty="0">
            <a:solidFill>
              <a:schemeClr val="accent2"/>
            </a:solidFill>
          </a:endParaRPr>
        </a:p>
      </dgm:t>
    </dgm:pt>
    <dgm:pt modelId="{FA3A3422-BCEF-4659-A2AC-A52FEC4D6295}" type="parTrans" cxnId="{D77A8972-CE3F-4BD5-9671-0EA4B8B74B5F}">
      <dgm:prSet/>
      <dgm:spPr/>
      <dgm:t>
        <a:bodyPr/>
        <a:lstStyle/>
        <a:p>
          <a:endParaRPr lang="en-US"/>
        </a:p>
      </dgm:t>
    </dgm:pt>
    <dgm:pt modelId="{7436F57F-6B73-48FE-9346-F2D93E5E7441}" type="sibTrans" cxnId="{D77A8972-CE3F-4BD5-9671-0EA4B8B74B5F}">
      <dgm:prSet/>
      <dgm:spPr/>
      <dgm:t>
        <a:bodyPr/>
        <a:lstStyle/>
        <a:p>
          <a:endParaRPr lang="en-US"/>
        </a:p>
      </dgm:t>
    </dgm:pt>
    <dgm:pt modelId="{DAB95BD9-39F1-45CE-873C-1311C4AAFD81}">
      <dgm:prSet phldrT="[Text]"/>
      <dgm:spPr/>
      <dgm:t>
        <a:bodyPr/>
        <a:lstStyle/>
        <a:p>
          <a:r>
            <a:rPr lang="en-US" dirty="0">
              <a:solidFill>
                <a:schemeClr val="accent2"/>
              </a:solidFill>
            </a:rPr>
            <a:t>Global leader</a:t>
          </a:r>
        </a:p>
      </dgm:t>
    </dgm:pt>
    <dgm:pt modelId="{2C099D2F-0E24-4F83-BF81-78ADB9F91750}" type="parTrans" cxnId="{1238E17A-9DE7-40B9-AA1D-40F9C1822F20}">
      <dgm:prSet/>
      <dgm:spPr/>
      <dgm:t>
        <a:bodyPr/>
        <a:lstStyle/>
        <a:p>
          <a:endParaRPr lang="en-US"/>
        </a:p>
      </dgm:t>
    </dgm:pt>
    <dgm:pt modelId="{B3AB8FB5-DCD8-4ACE-B1F1-82EFE297BD62}" type="sibTrans" cxnId="{1238E17A-9DE7-40B9-AA1D-40F9C1822F20}">
      <dgm:prSet/>
      <dgm:spPr/>
      <dgm:t>
        <a:bodyPr/>
        <a:lstStyle/>
        <a:p>
          <a:endParaRPr lang="en-US"/>
        </a:p>
      </dgm:t>
    </dgm:pt>
    <dgm:pt modelId="{C726652F-FEC6-4A64-B275-462969827090}">
      <dgm:prSet phldrT="[Text]"/>
      <dgm:spPr/>
      <dgm:t>
        <a:bodyPr/>
        <a:lstStyle/>
        <a:p>
          <a:r>
            <a:rPr lang="en-US" dirty="0">
              <a:solidFill>
                <a:schemeClr val="accent2"/>
              </a:solidFill>
            </a:rPr>
            <a:t>Global  religion</a:t>
          </a:r>
        </a:p>
      </dgm:t>
    </dgm:pt>
    <dgm:pt modelId="{ABE4E7B7-EA89-4124-A4EA-F09878BC7921}" type="parTrans" cxnId="{82934343-8BC3-40BE-B553-56D6CCC258E5}">
      <dgm:prSet/>
      <dgm:spPr/>
      <dgm:t>
        <a:bodyPr/>
        <a:lstStyle/>
        <a:p>
          <a:endParaRPr lang="en-US"/>
        </a:p>
      </dgm:t>
    </dgm:pt>
    <dgm:pt modelId="{11C49E4F-D3B1-473F-A605-731D68B05F23}" type="sibTrans" cxnId="{82934343-8BC3-40BE-B553-56D6CCC258E5}">
      <dgm:prSet/>
      <dgm:spPr/>
      <dgm:t>
        <a:bodyPr/>
        <a:lstStyle/>
        <a:p>
          <a:endParaRPr lang="en-US"/>
        </a:p>
      </dgm:t>
    </dgm:pt>
    <dgm:pt modelId="{B9D39B8D-9B86-4A1C-AFC5-6EA6315FEDCD}">
      <dgm:prSet phldrT="[Text]"/>
      <dgm:spPr>
        <a:solidFill>
          <a:schemeClr val="tx2">
            <a:alpha val="50000"/>
          </a:schemeClr>
        </a:solidFill>
      </dgm:spPr>
      <dgm:t>
        <a:bodyPr/>
        <a:lstStyle/>
        <a:p>
          <a:r>
            <a:rPr lang="en-US" dirty="0"/>
            <a:t>Global Media</a:t>
          </a:r>
          <a:endParaRPr lang="en-US" dirty="0"/>
        </a:p>
      </dgm:t>
    </dgm:pt>
    <dgm:pt modelId="{26503791-ABB4-4D57-92FD-C6B346454E29}" type="parTrans" cxnId="{0C7E3046-DAEB-4948-91BC-DD007B459BCB}">
      <dgm:prSet/>
      <dgm:spPr/>
      <dgm:t>
        <a:bodyPr/>
        <a:lstStyle/>
        <a:p>
          <a:endParaRPr lang="en-US"/>
        </a:p>
      </dgm:t>
    </dgm:pt>
    <dgm:pt modelId="{87E266D9-B967-48F6-BEB8-939DB4E028F2}" type="sibTrans" cxnId="{0C7E3046-DAEB-4948-91BC-DD007B459BCB}">
      <dgm:prSet/>
      <dgm:spPr/>
      <dgm:t>
        <a:bodyPr/>
        <a:lstStyle/>
        <a:p>
          <a:endParaRPr lang="en-US"/>
        </a:p>
      </dgm:t>
    </dgm:pt>
    <dgm:pt modelId="{2BBD6B4F-B7DF-4169-9B4B-2692E126D160}">
      <dgm:prSet phldrT="[Text]"/>
      <dgm:spPr/>
      <dgm:t>
        <a:bodyPr/>
        <a:lstStyle/>
        <a:p>
          <a:r>
            <a:rPr lang="en-US" dirty="0">
              <a:solidFill>
                <a:schemeClr val="accent2"/>
              </a:solidFill>
            </a:rPr>
            <a:t>European 10-nation union</a:t>
          </a:r>
        </a:p>
      </dgm:t>
    </dgm:pt>
    <dgm:pt modelId="{7002A33E-5057-4B9A-A215-9BD7D8D443F9}" type="parTrans" cxnId="{20204D07-3BC3-4292-B07A-6DA487B90AAB}">
      <dgm:prSet/>
      <dgm:spPr/>
      <dgm:t>
        <a:bodyPr/>
        <a:lstStyle/>
        <a:p>
          <a:endParaRPr lang="en-US"/>
        </a:p>
      </dgm:t>
    </dgm:pt>
    <dgm:pt modelId="{8F1223B0-5294-46F4-AF54-A185F6CA8866}" type="sibTrans" cxnId="{20204D07-3BC3-4292-B07A-6DA487B90AAB}">
      <dgm:prSet/>
      <dgm:spPr/>
      <dgm:t>
        <a:bodyPr/>
        <a:lstStyle/>
        <a:p>
          <a:endParaRPr lang="en-US"/>
        </a:p>
      </dgm:t>
    </dgm:pt>
    <dgm:pt modelId="{40C0ABC5-3303-4669-94C9-706A699476B9}">
      <dgm:prSet phldrT="[Text]"/>
      <dgm:spPr/>
      <dgm:t>
        <a:bodyPr/>
        <a:lstStyle/>
        <a:p>
          <a:r>
            <a:rPr lang="en-US">
              <a:solidFill>
                <a:schemeClr val="accent2"/>
              </a:solidFill>
            </a:rPr>
            <a:t>Global, no-currency economy</a:t>
          </a:r>
          <a:endParaRPr lang="en-US" dirty="0">
            <a:solidFill>
              <a:schemeClr val="accent2"/>
            </a:solidFill>
          </a:endParaRPr>
        </a:p>
      </dgm:t>
    </dgm:pt>
    <dgm:pt modelId="{1CDEF603-B54E-4EEF-B6EE-56ECC0D21351}" type="parTrans" cxnId="{8C0DB7D7-3112-4F8A-905D-EC73CED4BDD6}">
      <dgm:prSet/>
      <dgm:spPr/>
      <dgm:t>
        <a:bodyPr/>
        <a:lstStyle/>
        <a:p>
          <a:endParaRPr lang="en-US"/>
        </a:p>
      </dgm:t>
    </dgm:pt>
    <dgm:pt modelId="{982EF408-62D1-45E8-8B19-7D4C1D93424F}" type="sibTrans" cxnId="{8C0DB7D7-3112-4F8A-905D-EC73CED4BDD6}">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1E044800-5B25-424A-A562-628FCACEEE1F}" type="pres">
      <dgm:prSet presAssocID="{2BBD6B4F-B7DF-4169-9B4B-2692E126D160}" presName="Name5" presStyleLbl="vennNode1" presStyleIdx="0" presStyleCnt="6">
        <dgm:presLayoutVars>
          <dgm:bulletEnabled val="1"/>
        </dgm:presLayoutVars>
      </dgm:prSet>
      <dgm:spPr/>
    </dgm:pt>
    <dgm:pt modelId="{9946DEAE-EB60-46BE-B33A-4A6E591825E5}" type="pres">
      <dgm:prSet presAssocID="{8F1223B0-5294-46F4-AF54-A185F6CA8866}" presName="space" presStyleCnt="0"/>
      <dgm:spPr/>
    </dgm:pt>
    <dgm:pt modelId="{9B17609E-2577-4EA7-8E92-ACBBC974C1F7}" type="pres">
      <dgm:prSet presAssocID="{6A49AAC4-974D-4F33-908B-5C65436B5C1D}" presName="Name5" presStyleLbl="vennNode1" presStyleIdx="1" presStyleCnt="6">
        <dgm:presLayoutVars>
          <dgm:bulletEnabled val="1"/>
        </dgm:presLayoutVars>
      </dgm:prSet>
      <dgm:spPr/>
    </dgm:pt>
    <dgm:pt modelId="{EEEE5BAA-3EC7-4DF6-A744-CD3BB359023A}" type="pres">
      <dgm:prSet presAssocID="{7436F57F-6B73-48FE-9346-F2D93E5E7441}" presName="space" presStyleCnt="0"/>
      <dgm:spPr/>
    </dgm:pt>
    <dgm:pt modelId="{21F56A65-7AB9-418D-A195-40D3F27FD2FA}" type="pres">
      <dgm:prSet presAssocID="{DAB95BD9-39F1-45CE-873C-1311C4AAFD81}" presName="Name5" presStyleLbl="vennNode1" presStyleIdx="2" presStyleCnt="6">
        <dgm:presLayoutVars>
          <dgm:bulletEnabled val="1"/>
        </dgm:presLayoutVars>
      </dgm:prSet>
      <dgm:spPr/>
    </dgm:pt>
    <dgm:pt modelId="{4B7B218B-FB61-4125-B1A1-B21239D9BE31}" type="pres">
      <dgm:prSet presAssocID="{B3AB8FB5-DCD8-4ACE-B1F1-82EFE297BD62}" presName="space" presStyleCnt="0"/>
      <dgm:spPr/>
    </dgm:pt>
    <dgm:pt modelId="{136E250D-C19F-49C1-9329-186D7A3813BD}" type="pres">
      <dgm:prSet presAssocID="{C726652F-FEC6-4A64-B275-462969827090}" presName="Name5" presStyleLbl="vennNode1" presStyleIdx="3" presStyleCnt="6">
        <dgm:presLayoutVars>
          <dgm:bulletEnabled val="1"/>
        </dgm:presLayoutVars>
      </dgm:prSet>
      <dgm:spPr/>
    </dgm:pt>
    <dgm:pt modelId="{B39DFE1B-0B79-4044-AD99-3B7CFB04497C}" type="pres">
      <dgm:prSet presAssocID="{11C49E4F-D3B1-473F-A605-731D68B05F23}" presName="space" presStyleCnt="0"/>
      <dgm:spPr/>
    </dgm:pt>
    <dgm:pt modelId="{E10EE4AB-D7CD-4CEF-A672-D79A6B31E51C}" type="pres">
      <dgm:prSet presAssocID="{B9D39B8D-9B86-4A1C-AFC5-6EA6315FEDCD}" presName="Name5" presStyleLbl="vennNode1" presStyleIdx="4" presStyleCnt="6">
        <dgm:presLayoutVars>
          <dgm:bulletEnabled val="1"/>
        </dgm:presLayoutVars>
      </dgm:prSet>
      <dgm:spPr/>
    </dgm:pt>
    <dgm:pt modelId="{81E3EA57-C1A8-420C-8C1C-A80FDBEB293C}" type="pres">
      <dgm:prSet presAssocID="{87E266D9-B967-48F6-BEB8-939DB4E028F2}" presName="space" presStyleCnt="0"/>
      <dgm:spPr/>
    </dgm:pt>
    <dgm:pt modelId="{21EA5D4B-F236-45FF-9670-53A9BD973318}" type="pres">
      <dgm:prSet presAssocID="{40C0ABC5-3303-4669-94C9-706A699476B9}" presName="Name5" presStyleLbl="vennNode1" presStyleIdx="5" presStyleCnt="6">
        <dgm:presLayoutVars>
          <dgm:bulletEnabled val="1"/>
        </dgm:presLayoutVars>
      </dgm:prSet>
      <dgm:spPr/>
    </dgm:pt>
  </dgm:ptLst>
  <dgm:cxnLst>
    <dgm:cxn modelId="{FFE45E1B-5CF6-44EB-9F73-6032B57846FB}" type="presOf" srcId="{6A49AAC4-974D-4F33-908B-5C65436B5C1D}" destId="{9B17609E-2577-4EA7-8E92-ACBBC974C1F7}" srcOrd="0" destOrd="0" presId="urn:microsoft.com/office/officeart/2005/8/layout/venn3"/>
    <dgm:cxn modelId="{1238E17A-9DE7-40B9-AA1D-40F9C1822F20}" srcId="{2FBD281E-6E6B-4DA6-9568-6E70FA0DB16F}" destId="{DAB95BD9-39F1-45CE-873C-1311C4AAFD81}" srcOrd="2" destOrd="0" parTransId="{2C099D2F-0E24-4F83-BF81-78ADB9F91750}" sibTransId="{B3AB8FB5-DCD8-4ACE-B1F1-82EFE297BD62}"/>
    <dgm:cxn modelId="{6190251D-4E3E-4257-A8F5-D5FF5CA99B4B}" type="presOf" srcId="{DAB95BD9-39F1-45CE-873C-1311C4AAFD81}" destId="{21F56A65-7AB9-418D-A195-40D3F27FD2FA}" srcOrd="0" destOrd="0" presId="urn:microsoft.com/office/officeart/2005/8/layout/venn3"/>
    <dgm:cxn modelId="{C4815DE0-9A45-47C9-BAF4-6937A6BA5154}" type="presOf" srcId="{C726652F-FEC6-4A64-B275-462969827090}" destId="{136E250D-C19F-49C1-9329-186D7A3813BD}" srcOrd="0" destOrd="0" presId="urn:microsoft.com/office/officeart/2005/8/layout/venn3"/>
    <dgm:cxn modelId="{912909DC-B6F9-496C-A373-6F0880787082}" type="presOf" srcId="{40C0ABC5-3303-4669-94C9-706A699476B9}" destId="{21EA5D4B-F236-45FF-9670-53A9BD973318}" srcOrd="0" destOrd="0" presId="urn:microsoft.com/office/officeart/2005/8/layout/venn3"/>
    <dgm:cxn modelId="{5F099436-6EFC-4003-99A3-A3A50F4EDC49}" type="presOf" srcId="{2FBD281E-6E6B-4DA6-9568-6E70FA0DB16F}" destId="{62B10791-6DA7-4E74-8B4B-C7B6254BF1F9}" srcOrd="0" destOrd="0" presId="urn:microsoft.com/office/officeart/2005/8/layout/venn3"/>
    <dgm:cxn modelId="{20204D07-3BC3-4292-B07A-6DA487B90AAB}" srcId="{2FBD281E-6E6B-4DA6-9568-6E70FA0DB16F}" destId="{2BBD6B4F-B7DF-4169-9B4B-2692E126D160}" srcOrd="0" destOrd="0" parTransId="{7002A33E-5057-4B9A-A215-9BD7D8D443F9}" sibTransId="{8F1223B0-5294-46F4-AF54-A185F6CA8866}"/>
    <dgm:cxn modelId="{D77A8972-CE3F-4BD5-9671-0EA4B8B74B5F}" srcId="{2FBD281E-6E6B-4DA6-9568-6E70FA0DB16F}" destId="{6A49AAC4-974D-4F33-908B-5C65436B5C1D}" srcOrd="1" destOrd="0" parTransId="{FA3A3422-BCEF-4659-A2AC-A52FEC4D6295}" sibTransId="{7436F57F-6B73-48FE-9346-F2D93E5E7441}"/>
    <dgm:cxn modelId="{A50BD866-7166-42F8-9AF7-3EEF17125658}" type="presOf" srcId="{B9D39B8D-9B86-4A1C-AFC5-6EA6315FEDCD}" destId="{E10EE4AB-D7CD-4CEF-A672-D79A6B31E51C}" srcOrd="0" destOrd="0" presId="urn:microsoft.com/office/officeart/2005/8/layout/venn3"/>
    <dgm:cxn modelId="{8C0DB7D7-3112-4F8A-905D-EC73CED4BDD6}" srcId="{2FBD281E-6E6B-4DA6-9568-6E70FA0DB16F}" destId="{40C0ABC5-3303-4669-94C9-706A699476B9}" srcOrd="5" destOrd="0" parTransId="{1CDEF603-B54E-4EEF-B6EE-56ECC0D21351}" sibTransId="{982EF408-62D1-45E8-8B19-7D4C1D93424F}"/>
    <dgm:cxn modelId="{5C53ADE4-F444-408F-90AC-AA3A87D3EDD6}" type="presOf" srcId="{2BBD6B4F-B7DF-4169-9B4B-2692E126D160}" destId="{1E044800-5B25-424A-A562-628FCACEEE1F}" srcOrd="0" destOrd="0" presId="urn:microsoft.com/office/officeart/2005/8/layout/venn3"/>
    <dgm:cxn modelId="{0C7E3046-DAEB-4948-91BC-DD007B459BCB}" srcId="{2FBD281E-6E6B-4DA6-9568-6E70FA0DB16F}" destId="{B9D39B8D-9B86-4A1C-AFC5-6EA6315FEDCD}" srcOrd="4" destOrd="0" parTransId="{26503791-ABB4-4D57-92FD-C6B346454E29}" sibTransId="{87E266D9-B967-48F6-BEB8-939DB4E028F2}"/>
    <dgm:cxn modelId="{82934343-8BC3-40BE-B553-56D6CCC258E5}" srcId="{2FBD281E-6E6B-4DA6-9568-6E70FA0DB16F}" destId="{C726652F-FEC6-4A64-B275-462969827090}" srcOrd="3" destOrd="0" parTransId="{ABE4E7B7-EA89-4124-A4EA-F09878BC7921}" sibTransId="{11C49E4F-D3B1-473F-A605-731D68B05F23}"/>
    <dgm:cxn modelId="{3DCFEA8A-575F-45F6-8E3F-2AB629017B27}" type="presParOf" srcId="{62B10791-6DA7-4E74-8B4B-C7B6254BF1F9}" destId="{1E044800-5B25-424A-A562-628FCACEEE1F}" srcOrd="0" destOrd="0" presId="urn:microsoft.com/office/officeart/2005/8/layout/venn3"/>
    <dgm:cxn modelId="{F86DDEC1-A467-4CD4-A4D4-9558B62BC4E0}" type="presParOf" srcId="{62B10791-6DA7-4E74-8B4B-C7B6254BF1F9}" destId="{9946DEAE-EB60-46BE-B33A-4A6E591825E5}" srcOrd="1" destOrd="0" presId="urn:microsoft.com/office/officeart/2005/8/layout/venn3"/>
    <dgm:cxn modelId="{CB0A3617-C666-4624-8852-5C0225672FC6}" type="presParOf" srcId="{62B10791-6DA7-4E74-8B4B-C7B6254BF1F9}" destId="{9B17609E-2577-4EA7-8E92-ACBBC974C1F7}" srcOrd="2" destOrd="0" presId="urn:microsoft.com/office/officeart/2005/8/layout/venn3"/>
    <dgm:cxn modelId="{5CB988D8-359A-4F5D-B56E-1708C40C5F2E}" type="presParOf" srcId="{62B10791-6DA7-4E74-8B4B-C7B6254BF1F9}" destId="{EEEE5BAA-3EC7-4DF6-A744-CD3BB359023A}" srcOrd="3" destOrd="0" presId="urn:microsoft.com/office/officeart/2005/8/layout/venn3"/>
    <dgm:cxn modelId="{3F837151-F727-4AF7-80FA-42497368B319}" type="presParOf" srcId="{62B10791-6DA7-4E74-8B4B-C7B6254BF1F9}" destId="{21F56A65-7AB9-418D-A195-40D3F27FD2FA}" srcOrd="4" destOrd="0" presId="urn:microsoft.com/office/officeart/2005/8/layout/venn3"/>
    <dgm:cxn modelId="{BB6E004C-3474-43C0-A51A-138D7F2ED702}" type="presParOf" srcId="{62B10791-6DA7-4E74-8B4B-C7B6254BF1F9}" destId="{4B7B218B-FB61-4125-B1A1-B21239D9BE31}" srcOrd="5" destOrd="0" presId="urn:microsoft.com/office/officeart/2005/8/layout/venn3"/>
    <dgm:cxn modelId="{457E134C-5068-4E1F-B852-5C14B06ADC9B}" type="presParOf" srcId="{62B10791-6DA7-4E74-8B4B-C7B6254BF1F9}" destId="{136E250D-C19F-49C1-9329-186D7A3813BD}" srcOrd="6" destOrd="0" presId="urn:microsoft.com/office/officeart/2005/8/layout/venn3"/>
    <dgm:cxn modelId="{A0984B05-CB23-46FF-BBDC-3ED069A26F43}" type="presParOf" srcId="{62B10791-6DA7-4E74-8B4B-C7B6254BF1F9}" destId="{B39DFE1B-0B79-4044-AD99-3B7CFB04497C}" srcOrd="7" destOrd="0" presId="urn:microsoft.com/office/officeart/2005/8/layout/venn3"/>
    <dgm:cxn modelId="{D8C426E5-390B-4246-A336-991B7F73BB1F}" type="presParOf" srcId="{62B10791-6DA7-4E74-8B4B-C7B6254BF1F9}" destId="{E10EE4AB-D7CD-4CEF-A672-D79A6B31E51C}" srcOrd="8" destOrd="0" presId="urn:microsoft.com/office/officeart/2005/8/layout/venn3"/>
    <dgm:cxn modelId="{4B0E4FBC-785C-4A72-9DC5-6AF8480786F0}" type="presParOf" srcId="{62B10791-6DA7-4E74-8B4B-C7B6254BF1F9}" destId="{81E3EA57-C1A8-420C-8C1C-A80FDBEB293C}" srcOrd="9" destOrd="0" presId="urn:microsoft.com/office/officeart/2005/8/layout/venn3"/>
    <dgm:cxn modelId="{783DE480-B898-4390-91AB-D1A128D67C4D}" type="presParOf" srcId="{62B10791-6DA7-4E74-8B4B-C7B6254BF1F9}" destId="{21EA5D4B-F236-45FF-9670-53A9BD973318}" srcOrd="10" destOrd="0" presId="urn:microsoft.com/office/officeart/2005/8/layout/ven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accent1_2" csCatId="accent1" phldr="1"/>
      <dgm:spPr/>
      <dgm:t>
        <a:bodyPr/>
        <a:lstStyle/>
        <a:p>
          <a:endParaRPr lang="en-US"/>
        </a:p>
      </dgm:t>
    </dgm:pt>
    <dgm:pt modelId="{B9D39B8D-9B86-4A1C-AFC5-6EA6315FEDCD}">
      <dgm:prSet phldrT="[Text]"/>
      <dgm:spPr>
        <a:solidFill>
          <a:schemeClr val="accent3">
            <a:alpha val="50000"/>
          </a:schemeClr>
        </a:solidFill>
      </dgm:spPr>
      <dgm:t>
        <a:bodyPr/>
        <a:lstStyle/>
        <a:p>
          <a:r>
            <a:rPr lang="en-US" dirty="0">
              <a:solidFill>
                <a:schemeClr val="tx2"/>
              </a:solidFill>
            </a:rPr>
            <a:t>Humans destroying the planet</a:t>
          </a:r>
          <a:endParaRPr lang="en-US" dirty="0">
            <a:solidFill>
              <a:schemeClr val="tx2"/>
            </a:solidFill>
          </a:endParaRPr>
        </a:p>
      </dgm:t>
    </dgm:pt>
    <dgm:pt modelId="{26503791-ABB4-4D57-92FD-C6B346454E29}" type="parTrans" cxnId="{0C7E3046-DAEB-4948-91BC-DD007B459BCB}">
      <dgm:prSet/>
      <dgm:spPr/>
      <dgm:t>
        <a:bodyPr/>
        <a:lstStyle/>
        <a:p>
          <a:endParaRPr lang="en-US"/>
        </a:p>
      </dgm:t>
    </dgm:pt>
    <dgm:pt modelId="{87E266D9-B967-48F6-BEB8-939DB4E028F2}" type="sibTrans" cxnId="{0C7E3046-DAEB-4948-91BC-DD007B459BCB}">
      <dgm:prSet/>
      <dgm:spPr/>
      <dgm:t>
        <a:bodyPr/>
        <a:lstStyle/>
        <a:p>
          <a:endParaRPr lang="en-US"/>
        </a:p>
      </dgm:t>
    </dgm:pt>
    <dgm:pt modelId="{C0107543-4D2D-4854-90DC-691C3D38BE6F}">
      <dgm:prSet phldrT="[Text]"/>
      <dgm:spPr/>
      <dgm:t>
        <a:bodyPr/>
        <a:lstStyle/>
        <a:p>
          <a:r>
            <a:rPr lang="en-US" dirty="0">
              <a:solidFill>
                <a:schemeClr val="accent2"/>
              </a:solidFill>
            </a:rPr>
            <a:t>HUGE armies gathering</a:t>
          </a:r>
        </a:p>
      </dgm:t>
    </dgm:pt>
    <dgm:pt modelId="{37DCB21A-E29F-4665-8F12-CD1B6760BD2C}" type="parTrans" cxnId="{F652AB95-4946-4C00-A12E-23B67B624CED}">
      <dgm:prSet/>
      <dgm:spPr/>
      <dgm:t>
        <a:bodyPr/>
        <a:lstStyle/>
        <a:p>
          <a:endParaRPr lang="en-US"/>
        </a:p>
      </dgm:t>
    </dgm:pt>
    <dgm:pt modelId="{030DD9F4-9D46-4849-A9AD-ADA0410753FD}" type="sibTrans" cxnId="{F652AB95-4946-4C00-A12E-23B67B624CED}">
      <dgm:prSet/>
      <dgm:spPr/>
      <dgm:t>
        <a:bodyPr/>
        <a:lstStyle/>
        <a:p>
          <a:endParaRPr lang="en-US"/>
        </a:p>
      </dgm:t>
    </dgm:pt>
    <dgm:pt modelId="{6A3CB158-1475-4F9E-9C42-803AAFA9282E}">
      <dgm:prSet phldrT="[Text]"/>
      <dgm:spPr/>
      <dgm:t>
        <a:bodyPr/>
        <a:lstStyle/>
        <a:p>
          <a:r>
            <a:rPr lang="en-US" dirty="0">
              <a:solidFill>
                <a:schemeClr val="accent2"/>
              </a:solidFill>
            </a:rPr>
            <a:t>W.M.D. unleashed</a:t>
          </a:r>
        </a:p>
      </dgm:t>
    </dgm:pt>
    <dgm:pt modelId="{7E0AB759-A113-406C-BE9A-D38024559C47}" type="parTrans" cxnId="{8764565C-C3D1-4759-88CA-E4846EA009FA}">
      <dgm:prSet/>
      <dgm:spPr/>
      <dgm:t>
        <a:bodyPr/>
        <a:lstStyle/>
        <a:p>
          <a:endParaRPr lang="en-US"/>
        </a:p>
      </dgm:t>
    </dgm:pt>
    <dgm:pt modelId="{D2651D06-6D60-431D-BB82-689FE46C77A4}" type="sibTrans" cxnId="{8764565C-C3D1-4759-88CA-E4846EA009FA}">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E10EE4AB-D7CD-4CEF-A672-D79A6B31E51C}" type="pres">
      <dgm:prSet presAssocID="{B9D39B8D-9B86-4A1C-AFC5-6EA6315FEDCD}" presName="Name5" presStyleLbl="vennNode1" presStyleIdx="0" presStyleCnt="3">
        <dgm:presLayoutVars>
          <dgm:bulletEnabled val="1"/>
        </dgm:presLayoutVars>
      </dgm:prSet>
      <dgm:spPr/>
    </dgm:pt>
    <dgm:pt modelId="{1677CD07-0205-4C61-AF21-7246ABA9A802}" type="pres">
      <dgm:prSet presAssocID="{87E266D9-B967-48F6-BEB8-939DB4E028F2}" presName="space" presStyleCnt="0"/>
      <dgm:spPr/>
    </dgm:pt>
    <dgm:pt modelId="{5BFFDDD7-733E-49D8-A6E2-6E27F4102B35}" type="pres">
      <dgm:prSet presAssocID="{C0107543-4D2D-4854-90DC-691C3D38BE6F}" presName="Name5" presStyleLbl="vennNode1" presStyleIdx="1" presStyleCnt="3">
        <dgm:presLayoutVars>
          <dgm:bulletEnabled val="1"/>
        </dgm:presLayoutVars>
      </dgm:prSet>
      <dgm:spPr/>
    </dgm:pt>
    <dgm:pt modelId="{E8335B54-4111-48B8-B5F0-28644FB7658D}" type="pres">
      <dgm:prSet presAssocID="{030DD9F4-9D46-4849-A9AD-ADA0410753FD}" presName="space" presStyleCnt="0"/>
      <dgm:spPr/>
    </dgm:pt>
    <dgm:pt modelId="{6E2D5682-2B07-47D2-B87B-686C56C4F9A6}" type="pres">
      <dgm:prSet presAssocID="{6A3CB158-1475-4F9E-9C42-803AAFA9282E}" presName="Name5" presStyleLbl="vennNode1" presStyleIdx="2" presStyleCnt="3">
        <dgm:presLayoutVars>
          <dgm:bulletEnabled val="1"/>
        </dgm:presLayoutVars>
      </dgm:prSet>
      <dgm:spPr/>
    </dgm:pt>
  </dgm:ptLst>
  <dgm:cxnLst>
    <dgm:cxn modelId="{8764565C-C3D1-4759-88CA-E4846EA009FA}" srcId="{2FBD281E-6E6B-4DA6-9568-6E70FA0DB16F}" destId="{6A3CB158-1475-4F9E-9C42-803AAFA9282E}" srcOrd="2" destOrd="0" parTransId="{7E0AB759-A113-406C-BE9A-D38024559C47}" sibTransId="{D2651D06-6D60-431D-BB82-689FE46C77A4}"/>
    <dgm:cxn modelId="{0C7E3046-DAEB-4948-91BC-DD007B459BCB}" srcId="{2FBD281E-6E6B-4DA6-9568-6E70FA0DB16F}" destId="{B9D39B8D-9B86-4A1C-AFC5-6EA6315FEDCD}" srcOrd="0" destOrd="0" parTransId="{26503791-ABB4-4D57-92FD-C6B346454E29}" sibTransId="{87E266D9-B967-48F6-BEB8-939DB4E028F2}"/>
    <dgm:cxn modelId="{5F099436-6EFC-4003-99A3-A3A50F4EDC49}" type="presOf" srcId="{2FBD281E-6E6B-4DA6-9568-6E70FA0DB16F}" destId="{62B10791-6DA7-4E74-8B4B-C7B6254BF1F9}" srcOrd="0" destOrd="0" presId="urn:microsoft.com/office/officeart/2005/8/layout/venn3"/>
    <dgm:cxn modelId="{B526AA2F-7AA3-4178-B0F3-24E4A6DCF616}" type="presOf" srcId="{C0107543-4D2D-4854-90DC-691C3D38BE6F}" destId="{5BFFDDD7-733E-49D8-A6E2-6E27F4102B35}" srcOrd="0" destOrd="0" presId="urn:microsoft.com/office/officeart/2005/8/layout/venn3"/>
    <dgm:cxn modelId="{F652AB95-4946-4C00-A12E-23B67B624CED}" srcId="{2FBD281E-6E6B-4DA6-9568-6E70FA0DB16F}" destId="{C0107543-4D2D-4854-90DC-691C3D38BE6F}" srcOrd="1" destOrd="0" parTransId="{37DCB21A-E29F-4665-8F12-CD1B6760BD2C}" sibTransId="{030DD9F4-9D46-4849-A9AD-ADA0410753FD}"/>
    <dgm:cxn modelId="{A50BD866-7166-42F8-9AF7-3EEF17125658}" type="presOf" srcId="{B9D39B8D-9B86-4A1C-AFC5-6EA6315FEDCD}" destId="{E10EE4AB-D7CD-4CEF-A672-D79A6B31E51C}" srcOrd="0" destOrd="0" presId="urn:microsoft.com/office/officeart/2005/8/layout/venn3"/>
    <dgm:cxn modelId="{09239550-C68E-4001-8166-65B3B54B55C6}" type="presOf" srcId="{6A3CB158-1475-4F9E-9C42-803AAFA9282E}" destId="{6E2D5682-2B07-47D2-B87B-686C56C4F9A6}" srcOrd="0" destOrd="0" presId="urn:microsoft.com/office/officeart/2005/8/layout/venn3"/>
    <dgm:cxn modelId="{D8C426E5-390B-4246-A336-991B7F73BB1F}" type="presParOf" srcId="{62B10791-6DA7-4E74-8B4B-C7B6254BF1F9}" destId="{E10EE4AB-D7CD-4CEF-A672-D79A6B31E51C}" srcOrd="0" destOrd="0" presId="urn:microsoft.com/office/officeart/2005/8/layout/venn3"/>
    <dgm:cxn modelId="{5747CF50-B511-410F-92C7-F349E0A6E911}" type="presParOf" srcId="{62B10791-6DA7-4E74-8B4B-C7B6254BF1F9}" destId="{1677CD07-0205-4C61-AF21-7246ABA9A802}" srcOrd="1" destOrd="0" presId="urn:microsoft.com/office/officeart/2005/8/layout/venn3"/>
    <dgm:cxn modelId="{4E473604-5610-453A-AFCB-94663B2462A2}" type="presParOf" srcId="{62B10791-6DA7-4E74-8B4B-C7B6254BF1F9}" destId="{5BFFDDD7-733E-49D8-A6E2-6E27F4102B35}" srcOrd="2" destOrd="0" presId="urn:microsoft.com/office/officeart/2005/8/layout/venn3"/>
    <dgm:cxn modelId="{A16C395D-2E92-45FC-8568-5B06919BE1EA}" type="presParOf" srcId="{62B10791-6DA7-4E74-8B4B-C7B6254BF1F9}" destId="{E8335B54-4111-48B8-B5F0-28644FB7658D}" srcOrd="3" destOrd="0" presId="urn:microsoft.com/office/officeart/2005/8/layout/venn3"/>
    <dgm:cxn modelId="{14AB0E1E-83FA-4DD4-A4D4-9F528115A395}" type="presParOf" srcId="{62B10791-6DA7-4E74-8B4B-C7B6254BF1F9}" destId="{6E2D5682-2B07-47D2-B87B-686C56C4F9A6}" srcOrd="4" destOrd="0" presId="urn:microsoft.com/office/officeart/2005/8/layout/venn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564573-AAE7-4F99-9914-220D5DE8080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0391E07-6BB8-4D41-BB21-9815924A52D0}">
      <dgm:prSet/>
      <dgm:spPr/>
      <dgm:t>
        <a:bodyPr/>
        <a:lstStyle/>
        <a:p>
          <a:r>
            <a:rPr lang="en-US"/>
            <a:t>1967</a:t>
          </a:r>
          <a:endParaRPr lang="en-US"/>
        </a:p>
      </dgm:t>
    </dgm:pt>
    <dgm:pt modelId="{0490F27F-4A4A-4D21-839C-3D9D9EE77CEE}" type="parTrans" cxnId="{0A6BBC68-7F48-4A51-9B9D-3E7604F6D072}">
      <dgm:prSet/>
      <dgm:spPr/>
      <dgm:t>
        <a:bodyPr/>
        <a:lstStyle/>
        <a:p>
          <a:endParaRPr lang="en-US"/>
        </a:p>
      </dgm:t>
    </dgm:pt>
    <dgm:pt modelId="{0A6C7E3A-F3E0-4E52-B99D-AF52CCDBDA15}" type="sibTrans" cxnId="{0A6BBC68-7F48-4A51-9B9D-3E7604F6D072}">
      <dgm:prSet/>
      <dgm:spPr/>
      <dgm:t>
        <a:bodyPr/>
        <a:lstStyle/>
        <a:p>
          <a:endParaRPr lang="en-US"/>
        </a:p>
      </dgm:t>
    </dgm:pt>
    <dgm:pt modelId="{4EB77EA3-1C06-4E8A-A270-B9B0469DFED1}">
      <dgm:prSet/>
      <dgm:spPr/>
      <dgm:t>
        <a:bodyPr/>
        <a:lstStyle/>
        <a:p>
          <a:r>
            <a:rPr lang="en-US"/>
            <a:t>Luke 21:24  and they will fall by the edge of the sword, and will be led captive into all the nations; and Jerusalem will be trampled under foot by the Gentiles until the times of the Gentiles are fulfilled. </a:t>
          </a:r>
          <a:endParaRPr lang="en-US"/>
        </a:p>
      </dgm:t>
    </dgm:pt>
    <dgm:pt modelId="{FF8BC894-B95C-4D3D-BD1E-1E755CA0093E}" type="parTrans" cxnId="{606C72DB-0F15-4999-8478-20EFE18FC6AF}">
      <dgm:prSet/>
      <dgm:spPr/>
      <dgm:t>
        <a:bodyPr/>
        <a:lstStyle/>
        <a:p>
          <a:endParaRPr lang="en-US"/>
        </a:p>
      </dgm:t>
    </dgm:pt>
    <dgm:pt modelId="{5C64A9D2-A6D8-4F3D-9430-7DE8EF3EE1E3}" type="sibTrans" cxnId="{606C72DB-0F15-4999-8478-20EFE18FC6AF}">
      <dgm:prSet/>
      <dgm:spPr/>
      <dgm:t>
        <a:bodyPr/>
        <a:lstStyle/>
        <a:p>
          <a:endParaRPr lang="en-US"/>
        </a:p>
      </dgm:t>
    </dgm:pt>
    <dgm:pt modelId="{A0D51999-681F-4A90-8B73-A629DEE3E9E0}" type="pres">
      <dgm:prSet presAssocID="{A9564573-AAE7-4F99-9914-220D5DE80801}" presName="Name0" presStyleCnt="0">
        <dgm:presLayoutVars>
          <dgm:dir/>
          <dgm:animLvl val="lvl"/>
          <dgm:resizeHandles val="exact"/>
        </dgm:presLayoutVars>
      </dgm:prSet>
      <dgm:spPr/>
    </dgm:pt>
    <dgm:pt modelId="{0ED04C16-5C01-4B88-AD7F-94C9522F8108}" type="pres">
      <dgm:prSet presAssocID="{60391E07-6BB8-4D41-BB21-9815924A52D0}" presName="linNode" presStyleCnt="0"/>
      <dgm:spPr/>
    </dgm:pt>
    <dgm:pt modelId="{DA46687D-DA71-44EB-939D-448C3840005F}" type="pres">
      <dgm:prSet presAssocID="{60391E07-6BB8-4D41-BB21-9815924A52D0}" presName="parentText" presStyleLbl="node1" presStyleIdx="0" presStyleCnt="1">
        <dgm:presLayoutVars>
          <dgm:chMax val="1"/>
          <dgm:bulletEnabled val="1"/>
        </dgm:presLayoutVars>
      </dgm:prSet>
      <dgm:spPr/>
    </dgm:pt>
    <dgm:pt modelId="{07466C62-3DC4-417A-886E-9B5996417905}" type="pres">
      <dgm:prSet presAssocID="{60391E07-6BB8-4D41-BB21-9815924A52D0}" presName="descendantText" presStyleLbl="alignAccFollowNode1" presStyleIdx="0" presStyleCnt="1">
        <dgm:presLayoutVars>
          <dgm:bulletEnabled val="1"/>
        </dgm:presLayoutVars>
      </dgm:prSet>
      <dgm:spPr/>
    </dgm:pt>
  </dgm:ptLst>
  <dgm:cxnLst>
    <dgm:cxn modelId="{606C72DB-0F15-4999-8478-20EFE18FC6AF}" srcId="{60391E07-6BB8-4D41-BB21-9815924A52D0}" destId="{4EB77EA3-1C06-4E8A-A270-B9B0469DFED1}" srcOrd="0" destOrd="0" parTransId="{FF8BC894-B95C-4D3D-BD1E-1E755CA0093E}" sibTransId="{5C64A9D2-A6D8-4F3D-9430-7DE8EF3EE1E3}"/>
    <dgm:cxn modelId="{812CD5DC-534F-47C4-A6DB-11F021F0EA7C}" type="presOf" srcId="{A9564573-AAE7-4F99-9914-220D5DE80801}" destId="{A0D51999-681F-4A90-8B73-A629DEE3E9E0}" srcOrd="0" destOrd="0" presId="urn:microsoft.com/office/officeart/2005/8/layout/vList5"/>
    <dgm:cxn modelId="{0A6BBC68-7F48-4A51-9B9D-3E7604F6D072}" srcId="{A9564573-AAE7-4F99-9914-220D5DE80801}" destId="{60391E07-6BB8-4D41-BB21-9815924A52D0}" srcOrd="0" destOrd="0" parTransId="{0490F27F-4A4A-4D21-839C-3D9D9EE77CEE}" sibTransId="{0A6C7E3A-F3E0-4E52-B99D-AF52CCDBDA15}"/>
    <dgm:cxn modelId="{8C437BC7-4A60-4B95-8F5E-B89B2A8AD256}" type="presOf" srcId="{60391E07-6BB8-4D41-BB21-9815924A52D0}" destId="{DA46687D-DA71-44EB-939D-448C3840005F}" srcOrd="0" destOrd="0" presId="urn:microsoft.com/office/officeart/2005/8/layout/vList5"/>
    <dgm:cxn modelId="{40566F8A-2A48-46D7-B90B-08903E9750E0}" type="presOf" srcId="{4EB77EA3-1C06-4E8A-A270-B9B0469DFED1}" destId="{07466C62-3DC4-417A-886E-9B5996417905}" srcOrd="0" destOrd="0" presId="urn:microsoft.com/office/officeart/2005/8/layout/vList5"/>
    <dgm:cxn modelId="{5E18B43E-8E59-41A2-8776-6CAF98412A06}" type="presParOf" srcId="{A0D51999-681F-4A90-8B73-A629DEE3E9E0}" destId="{0ED04C16-5C01-4B88-AD7F-94C9522F8108}" srcOrd="0" destOrd="0" presId="urn:microsoft.com/office/officeart/2005/8/layout/vList5"/>
    <dgm:cxn modelId="{CC01175B-7D21-4106-B4CA-5F1603E18291}" type="presParOf" srcId="{0ED04C16-5C01-4B88-AD7F-94C9522F8108}" destId="{DA46687D-DA71-44EB-939D-448C3840005F}" srcOrd="0" destOrd="0" presId="urn:microsoft.com/office/officeart/2005/8/layout/vList5"/>
    <dgm:cxn modelId="{92603DC8-F9BB-40BF-BC05-4DD465C93F25}" type="presParOf" srcId="{0ED04C16-5C01-4B88-AD7F-94C9522F8108}" destId="{07466C62-3DC4-417A-886E-9B5996417905}" srcOrd="1" destOrd="0" presId="urn:microsoft.com/office/officeart/2005/8/layout/vList5"/>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accent3_1" csCatId="accent3" phldr="1"/>
      <dgm:spPr/>
      <dgm:t>
        <a:bodyPr/>
        <a:lstStyle/>
        <a:p>
          <a:endParaRPr lang="en-US"/>
        </a:p>
      </dgm:t>
    </dgm:pt>
    <dgm:pt modelId="{6A49AAC4-974D-4F33-908B-5C65436B5C1D}">
      <dgm:prSet phldrT="[Text]"/>
      <dgm:spPr/>
      <dgm:t>
        <a:bodyPr/>
        <a:lstStyle/>
        <a:p>
          <a:r>
            <a:rPr lang="en-US" dirty="0"/>
            <a:t>Israel regathered in Israel</a:t>
          </a:r>
          <a:endParaRPr lang="en-US" dirty="0"/>
        </a:p>
      </dgm:t>
    </dgm:pt>
    <dgm:pt modelId="{FA3A3422-BCEF-4659-A2AC-A52FEC4D6295}" type="parTrans" cxnId="{D77A8972-CE3F-4BD5-9671-0EA4B8B74B5F}">
      <dgm:prSet/>
      <dgm:spPr/>
      <dgm:t>
        <a:bodyPr/>
        <a:lstStyle/>
        <a:p>
          <a:endParaRPr lang="en-US"/>
        </a:p>
      </dgm:t>
    </dgm:pt>
    <dgm:pt modelId="{7436F57F-6B73-48FE-9346-F2D93E5E7441}" type="sibTrans" cxnId="{D77A8972-CE3F-4BD5-9671-0EA4B8B74B5F}">
      <dgm:prSet/>
      <dgm:spPr/>
      <dgm:t>
        <a:bodyPr/>
        <a:lstStyle/>
        <a:p>
          <a:endParaRPr lang="en-US"/>
        </a:p>
      </dgm:t>
    </dgm:pt>
    <dgm:pt modelId="{DAB95BD9-39F1-45CE-873C-1311C4AAFD81}">
      <dgm:prSet phldrT="[Text]"/>
      <dgm:spPr>
        <a:solidFill>
          <a:schemeClr val="accent5">
            <a:alpha val="50000"/>
          </a:schemeClr>
        </a:solidFill>
      </dgm:spPr>
      <dgm:t>
        <a:bodyPr/>
        <a:lstStyle/>
        <a:p>
          <a:r>
            <a:rPr lang="en-US"/>
            <a:t>God’s “Restraint” is removed</a:t>
          </a:r>
          <a:endParaRPr lang="en-US" dirty="0"/>
        </a:p>
      </dgm:t>
    </dgm:pt>
    <dgm:pt modelId="{2C099D2F-0E24-4F83-BF81-78ADB9F91750}" type="parTrans" cxnId="{1238E17A-9DE7-40B9-AA1D-40F9C1822F20}">
      <dgm:prSet/>
      <dgm:spPr/>
      <dgm:t>
        <a:bodyPr/>
        <a:lstStyle/>
        <a:p>
          <a:endParaRPr lang="en-US"/>
        </a:p>
      </dgm:t>
    </dgm:pt>
    <dgm:pt modelId="{B3AB8FB5-DCD8-4ACE-B1F1-82EFE297BD62}" type="sibTrans" cxnId="{1238E17A-9DE7-40B9-AA1D-40F9C1822F20}">
      <dgm:prSet/>
      <dgm:spPr/>
      <dgm:t>
        <a:bodyPr/>
        <a:lstStyle/>
        <a:p>
          <a:endParaRPr lang="en-US"/>
        </a:p>
      </dgm:t>
    </dgm:pt>
    <dgm:pt modelId="{E26D16F4-3881-4605-92B4-AC43D11EC336}">
      <dgm:prSet phldrT="[Text]"/>
      <dgm:spPr/>
      <dgm:t>
        <a:bodyPr/>
        <a:lstStyle/>
        <a:p>
          <a:r>
            <a:rPr lang="en-US" dirty="0"/>
            <a:t>Israel flourishes, enemies decay</a:t>
          </a:r>
          <a:endParaRPr lang="en-US" dirty="0"/>
        </a:p>
      </dgm:t>
    </dgm:pt>
    <dgm:pt modelId="{20C3801F-231E-4EA2-A714-14518D56D40D}" type="parTrans" cxnId="{FAC38448-AC42-4852-98C3-8B5F366A36B5}">
      <dgm:prSet/>
      <dgm:spPr/>
      <dgm:t>
        <a:bodyPr/>
        <a:lstStyle/>
        <a:p>
          <a:endParaRPr lang="en-US"/>
        </a:p>
      </dgm:t>
    </dgm:pt>
    <dgm:pt modelId="{3A597A23-B7BE-4DE3-AA6A-1915F87F0F30}" type="sibTrans" cxnId="{FAC38448-AC42-4852-98C3-8B5F366A36B5}">
      <dgm:prSet/>
      <dgm:spPr/>
      <dgm:t>
        <a:bodyPr/>
        <a:lstStyle/>
        <a:p>
          <a:endParaRPr lang="en-US"/>
        </a:p>
      </dgm:t>
    </dgm:pt>
    <dgm:pt modelId="{89F12BB4-A98B-4CDA-A374-8E11862CE467}">
      <dgm:prSet phldrT="[Text]"/>
      <dgm:spPr/>
      <dgm:t>
        <a:bodyPr/>
        <a:lstStyle/>
        <a:p>
          <a:r>
            <a:rPr lang="en-US" dirty="0"/>
            <a:t>Great “church” denial of JC</a:t>
          </a:r>
        </a:p>
      </dgm:t>
    </dgm:pt>
    <dgm:pt modelId="{7DB1F903-1C89-46F9-AFCA-F4A6E59FE5BC}" type="parTrans" cxnId="{139CC87E-CEB6-4B6C-8303-A0C6552CF978}">
      <dgm:prSet/>
      <dgm:spPr/>
      <dgm:t>
        <a:bodyPr/>
        <a:lstStyle/>
        <a:p>
          <a:endParaRPr lang="en-US"/>
        </a:p>
      </dgm:t>
    </dgm:pt>
    <dgm:pt modelId="{DEA0A8FC-3320-453D-85E6-47FDB9D23F47}" type="sibTrans" cxnId="{139CC87E-CEB6-4B6C-8303-A0C6552CF978}">
      <dgm:prSet/>
      <dgm:spPr/>
      <dgm:t>
        <a:bodyPr/>
        <a:lstStyle/>
        <a:p>
          <a:endParaRPr lang="en-US"/>
        </a:p>
      </dgm:t>
    </dgm:pt>
    <dgm:pt modelId="{774D14B5-E6E5-4FA4-9547-EBBEE6931FF8}">
      <dgm:prSet phldrT="[Text]"/>
      <dgm:spPr/>
      <dgm:t>
        <a:bodyPr/>
        <a:lstStyle/>
        <a:p>
          <a:r>
            <a:rPr lang="en-US" dirty="0"/>
            <a:t>End of the “Church Age”</a:t>
          </a:r>
          <a:endParaRPr lang="en-US" dirty="0"/>
        </a:p>
      </dgm:t>
    </dgm:pt>
    <dgm:pt modelId="{1DB3DCBF-E001-4BA9-9991-9C8B0F2FF397}" type="parTrans" cxnId="{CD7D23C4-E6C0-4BF3-BD19-9F9460955388}">
      <dgm:prSet/>
      <dgm:spPr/>
      <dgm:t>
        <a:bodyPr/>
        <a:lstStyle/>
        <a:p>
          <a:endParaRPr lang="en-US"/>
        </a:p>
      </dgm:t>
    </dgm:pt>
    <dgm:pt modelId="{E9250773-3C9B-457C-9FB6-AD4C94CEFEA5}" type="sibTrans" cxnId="{CD7D23C4-E6C0-4BF3-BD19-9F9460955388}">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9B17609E-2577-4EA7-8E92-ACBBC974C1F7}" type="pres">
      <dgm:prSet presAssocID="{6A49AAC4-974D-4F33-908B-5C65436B5C1D}" presName="Name5" presStyleLbl="vennNode1" presStyleIdx="0" presStyleCnt="5">
        <dgm:presLayoutVars>
          <dgm:bulletEnabled val="1"/>
        </dgm:presLayoutVars>
      </dgm:prSet>
      <dgm:spPr/>
    </dgm:pt>
    <dgm:pt modelId="{EEEE5BAA-3EC7-4DF6-A744-CD3BB359023A}" type="pres">
      <dgm:prSet presAssocID="{7436F57F-6B73-48FE-9346-F2D93E5E7441}" presName="space" presStyleCnt="0"/>
      <dgm:spPr/>
    </dgm:pt>
    <dgm:pt modelId="{B6A2A7AB-2AB8-4918-B4C2-9701D39E3B4F}" type="pres">
      <dgm:prSet presAssocID="{E26D16F4-3881-4605-92B4-AC43D11EC336}" presName="Name5" presStyleLbl="vennNode1" presStyleIdx="1" presStyleCnt="5">
        <dgm:presLayoutVars>
          <dgm:bulletEnabled val="1"/>
        </dgm:presLayoutVars>
      </dgm:prSet>
      <dgm:spPr/>
    </dgm:pt>
    <dgm:pt modelId="{B587B210-A221-4CCC-AC99-2ED27CB22D37}" type="pres">
      <dgm:prSet presAssocID="{3A597A23-B7BE-4DE3-AA6A-1915F87F0F30}" presName="space" presStyleCnt="0"/>
      <dgm:spPr/>
    </dgm:pt>
    <dgm:pt modelId="{954BEAC8-47E5-41B8-9F76-A3A2CDCEC7DD}" type="pres">
      <dgm:prSet presAssocID="{89F12BB4-A98B-4CDA-A374-8E11862CE467}" presName="Name5" presStyleLbl="vennNode1" presStyleIdx="2" presStyleCnt="5">
        <dgm:presLayoutVars>
          <dgm:bulletEnabled val="1"/>
        </dgm:presLayoutVars>
      </dgm:prSet>
      <dgm:spPr/>
    </dgm:pt>
    <dgm:pt modelId="{6B14AA62-1D20-4A90-AEF4-0EE7ABF7B314}" type="pres">
      <dgm:prSet presAssocID="{DEA0A8FC-3320-453D-85E6-47FDB9D23F47}" presName="space" presStyleCnt="0"/>
      <dgm:spPr/>
    </dgm:pt>
    <dgm:pt modelId="{0CE6E621-9CAB-414E-A36B-C54036B0506A}" type="pres">
      <dgm:prSet presAssocID="{774D14B5-E6E5-4FA4-9547-EBBEE6931FF8}" presName="Name5" presStyleLbl="vennNode1" presStyleIdx="3" presStyleCnt="5">
        <dgm:presLayoutVars>
          <dgm:bulletEnabled val="1"/>
        </dgm:presLayoutVars>
      </dgm:prSet>
      <dgm:spPr/>
    </dgm:pt>
    <dgm:pt modelId="{DFDD3835-057F-472F-9ABF-25B771E4DE7B}" type="pres">
      <dgm:prSet presAssocID="{E9250773-3C9B-457C-9FB6-AD4C94CEFEA5}" presName="space" presStyleCnt="0"/>
      <dgm:spPr/>
    </dgm:pt>
    <dgm:pt modelId="{21F56A65-7AB9-418D-A195-40D3F27FD2FA}" type="pres">
      <dgm:prSet presAssocID="{DAB95BD9-39F1-45CE-873C-1311C4AAFD81}" presName="Name5" presStyleLbl="vennNode1" presStyleIdx="4" presStyleCnt="5">
        <dgm:presLayoutVars>
          <dgm:bulletEnabled val="1"/>
        </dgm:presLayoutVars>
      </dgm:prSet>
      <dgm:spPr/>
    </dgm:pt>
  </dgm:ptLst>
  <dgm:cxnLst>
    <dgm:cxn modelId="{1238E17A-9DE7-40B9-AA1D-40F9C1822F20}" srcId="{2FBD281E-6E6B-4DA6-9568-6E70FA0DB16F}" destId="{DAB95BD9-39F1-45CE-873C-1311C4AAFD81}" srcOrd="4" destOrd="0" parTransId="{2C099D2F-0E24-4F83-BF81-78ADB9F91750}" sibTransId="{B3AB8FB5-DCD8-4ACE-B1F1-82EFE297BD62}"/>
    <dgm:cxn modelId="{FFE45E1B-5CF6-44EB-9F73-6032B57846FB}" type="presOf" srcId="{6A49AAC4-974D-4F33-908B-5C65436B5C1D}" destId="{9B17609E-2577-4EA7-8E92-ACBBC974C1F7}" srcOrd="0" destOrd="0" presId="urn:microsoft.com/office/officeart/2005/8/layout/venn3"/>
    <dgm:cxn modelId="{FAC38448-AC42-4852-98C3-8B5F366A36B5}" srcId="{2FBD281E-6E6B-4DA6-9568-6E70FA0DB16F}" destId="{E26D16F4-3881-4605-92B4-AC43D11EC336}" srcOrd="1" destOrd="0" parTransId="{20C3801F-231E-4EA2-A714-14518D56D40D}" sibTransId="{3A597A23-B7BE-4DE3-AA6A-1915F87F0F30}"/>
    <dgm:cxn modelId="{3318FFBC-3842-442C-8D2E-8D6F0CDA0654}" type="presOf" srcId="{89F12BB4-A98B-4CDA-A374-8E11862CE467}" destId="{954BEAC8-47E5-41B8-9F76-A3A2CDCEC7DD}" srcOrd="0" destOrd="0" presId="urn:microsoft.com/office/officeart/2005/8/layout/venn3"/>
    <dgm:cxn modelId="{139CC87E-CEB6-4B6C-8303-A0C6552CF978}" srcId="{2FBD281E-6E6B-4DA6-9568-6E70FA0DB16F}" destId="{89F12BB4-A98B-4CDA-A374-8E11862CE467}" srcOrd="2" destOrd="0" parTransId="{7DB1F903-1C89-46F9-AFCA-F4A6E59FE5BC}" sibTransId="{DEA0A8FC-3320-453D-85E6-47FDB9D23F47}"/>
    <dgm:cxn modelId="{AF0263EB-8C05-46A2-93CC-C2D27BB4FA1C}" type="presOf" srcId="{774D14B5-E6E5-4FA4-9547-EBBEE6931FF8}" destId="{0CE6E621-9CAB-414E-A36B-C54036B0506A}" srcOrd="0" destOrd="0" presId="urn:microsoft.com/office/officeart/2005/8/layout/venn3"/>
    <dgm:cxn modelId="{5F099436-6EFC-4003-99A3-A3A50F4EDC49}" type="presOf" srcId="{2FBD281E-6E6B-4DA6-9568-6E70FA0DB16F}" destId="{62B10791-6DA7-4E74-8B4B-C7B6254BF1F9}" srcOrd="0" destOrd="0" presId="urn:microsoft.com/office/officeart/2005/8/layout/venn3"/>
    <dgm:cxn modelId="{6190251D-4E3E-4257-A8F5-D5FF5CA99B4B}" type="presOf" srcId="{DAB95BD9-39F1-45CE-873C-1311C4AAFD81}" destId="{21F56A65-7AB9-418D-A195-40D3F27FD2FA}" srcOrd="0" destOrd="0" presId="urn:microsoft.com/office/officeart/2005/8/layout/venn3"/>
    <dgm:cxn modelId="{D77A8972-CE3F-4BD5-9671-0EA4B8B74B5F}" srcId="{2FBD281E-6E6B-4DA6-9568-6E70FA0DB16F}" destId="{6A49AAC4-974D-4F33-908B-5C65436B5C1D}" srcOrd="0" destOrd="0" parTransId="{FA3A3422-BCEF-4659-A2AC-A52FEC4D6295}" sibTransId="{7436F57F-6B73-48FE-9346-F2D93E5E7441}"/>
    <dgm:cxn modelId="{CD7D23C4-E6C0-4BF3-BD19-9F9460955388}" srcId="{2FBD281E-6E6B-4DA6-9568-6E70FA0DB16F}" destId="{774D14B5-E6E5-4FA4-9547-EBBEE6931FF8}" srcOrd="3" destOrd="0" parTransId="{1DB3DCBF-E001-4BA9-9991-9C8B0F2FF397}" sibTransId="{E9250773-3C9B-457C-9FB6-AD4C94CEFEA5}"/>
    <dgm:cxn modelId="{E2576ECC-1BA9-438E-8D7F-3832F23FF1F6}" type="presOf" srcId="{E26D16F4-3881-4605-92B4-AC43D11EC336}" destId="{B6A2A7AB-2AB8-4918-B4C2-9701D39E3B4F}" srcOrd="0" destOrd="0" presId="urn:microsoft.com/office/officeart/2005/8/layout/venn3"/>
    <dgm:cxn modelId="{CB0A3617-C666-4624-8852-5C0225672FC6}" type="presParOf" srcId="{62B10791-6DA7-4E74-8B4B-C7B6254BF1F9}" destId="{9B17609E-2577-4EA7-8E92-ACBBC974C1F7}" srcOrd="0" destOrd="0" presId="urn:microsoft.com/office/officeart/2005/8/layout/venn3"/>
    <dgm:cxn modelId="{5CB988D8-359A-4F5D-B56E-1708C40C5F2E}" type="presParOf" srcId="{62B10791-6DA7-4E74-8B4B-C7B6254BF1F9}" destId="{EEEE5BAA-3EC7-4DF6-A744-CD3BB359023A}" srcOrd="1" destOrd="0" presId="urn:microsoft.com/office/officeart/2005/8/layout/venn3"/>
    <dgm:cxn modelId="{09052818-808F-414E-96F8-B94773F7A845}" type="presParOf" srcId="{62B10791-6DA7-4E74-8B4B-C7B6254BF1F9}" destId="{B6A2A7AB-2AB8-4918-B4C2-9701D39E3B4F}" srcOrd="2" destOrd="0" presId="urn:microsoft.com/office/officeart/2005/8/layout/venn3"/>
    <dgm:cxn modelId="{23346670-229B-4987-8D7D-11D7DF06A92F}" type="presParOf" srcId="{62B10791-6DA7-4E74-8B4B-C7B6254BF1F9}" destId="{B587B210-A221-4CCC-AC99-2ED27CB22D37}" srcOrd="3" destOrd="0" presId="urn:microsoft.com/office/officeart/2005/8/layout/venn3"/>
    <dgm:cxn modelId="{F844A73A-6E20-4E08-9AEC-EC5D4A04602B}" type="presParOf" srcId="{62B10791-6DA7-4E74-8B4B-C7B6254BF1F9}" destId="{954BEAC8-47E5-41B8-9F76-A3A2CDCEC7DD}" srcOrd="4" destOrd="0" presId="urn:microsoft.com/office/officeart/2005/8/layout/venn3"/>
    <dgm:cxn modelId="{B4D3BCDE-E101-4864-B050-491205481614}" type="presParOf" srcId="{62B10791-6DA7-4E74-8B4B-C7B6254BF1F9}" destId="{6B14AA62-1D20-4A90-AEF4-0EE7ABF7B314}" srcOrd="5" destOrd="0" presId="urn:microsoft.com/office/officeart/2005/8/layout/venn3"/>
    <dgm:cxn modelId="{C13A3531-FDCB-418B-8444-86F9FAAE1387}" type="presParOf" srcId="{62B10791-6DA7-4E74-8B4B-C7B6254BF1F9}" destId="{0CE6E621-9CAB-414E-A36B-C54036B0506A}" srcOrd="6" destOrd="0" presId="urn:microsoft.com/office/officeart/2005/8/layout/venn3"/>
    <dgm:cxn modelId="{A8D8F8DC-2B87-4D8B-B9E1-47C08CCA43F3}" type="presParOf" srcId="{62B10791-6DA7-4E74-8B4B-C7B6254BF1F9}" destId="{DFDD3835-057F-472F-9ABF-25B771E4DE7B}" srcOrd="7" destOrd="0" presId="urn:microsoft.com/office/officeart/2005/8/layout/venn3"/>
    <dgm:cxn modelId="{3F837151-F727-4AF7-80FA-42497368B319}" type="presParOf" srcId="{62B10791-6DA7-4E74-8B4B-C7B6254BF1F9}" destId="{21F56A65-7AB9-418D-A195-40D3F27FD2FA}" srcOrd="8"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BD281E-6E6B-4DA6-9568-6E70FA0DB16F}" type="doc">
      <dgm:prSet loTypeId="urn:microsoft.com/office/officeart/2005/8/layout/venn3" loCatId="relationship" qsTypeId="urn:microsoft.com/office/officeart/2005/8/quickstyle/3d3" qsCatId="3D" csTypeId="urn:microsoft.com/office/officeart/2005/8/colors/accent2_1" csCatId="accent2" phldr="1"/>
      <dgm:spPr/>
      <dgm:t>
        <a:bodyPr/>
        <a:lstStyle/>
        <a:p>
          <a:endParaRPr lang="en-US"/>
        </a:p>
      </dgm:t>
    </dgm:pt>
    <dgm:pt modelId="{6A49AAC4-974D-4F33-908B-5C65436B5C1D}">
      <dgm:prSet phldrT="[Text]"/>
      <dgm:spPr>
        <a:solidFill>
          <a:schemeClr val="accent5">
            <a:alpha val="50000"/>
          </a:schemeClr>
        </a:solidFill>
      </dgm:spPr>
      <dgm:t>
        <a:bodyPr/>
        <a:lstStyle/>
        <a:p>
          <a:r>
            <a:rPr lang="en-US"/>
            <a:t>Global unity</a:t>
          </a:r>
          <a:endParaRPr lang="en-US" dirty="0"/>
        </a:p>
      </dgm:t>
    </dgm:pt>
    <dgm:pt modelId="{FA3A3422-BCEF-4659-A2AC-A52FEC4D6295}" type="parTrans" cxnId="{D77A8972-CE3F-4BD5-9671-0EA4B8B74B5F}">
      <dgm:prSet/>
      <dgm:spPr/>
      <dgm:t>
        <a:bodyPr/>
        <a:lstStyle/>
        <a:p>
          <a:endParaRPr lang="en-US"/>
        </a:p>
      </dgm:t>
    </dgm:pt>
    <dgm:pt modelId="{7436F57F-6B73-48FE-9346-F2D93E5E7441}" type="sibTrans" cxnId="{D77A8972-CE3F-4BD5-9671-0EA4B8B74B5F}">
      <dgm:prSet/>
      <dgm:spPr/>
      <dgm:t>
        <a:bodyPr/>
        <a:lstStyle/>
        <a:p>
          <a:endParaRPr lang="en-US"/>
        </a:p>
      </dgm:t>
    </dgm:pt>
    <dgm:pt modelId="{DAB95BD9-39F1-45CE-873C-1311C4AAFD81}">
      <dgm:prSet phldrT="[Text]"/>
      <dgm:spPr>
        <a:solidFill>
          <a:schemeClr val="accent5">
            <a:alpha val="50000"/>
          </a:schemeClr>
        </a:solidFill>
      </dgm:spPr>
      <dgm:t>
        <a:bodyPr/>
        <a:lstStyle/>
        <a:p>
          <a:r>
            <a:rPr lang="en-US"/>
            <a:t>Global leader</a:t>
          </a:r>
          <a:endParaRPr lang="en-US" dirty="0"/>
        </a:p>
      </dgm:t>
    </dgm:pt>
    <dgm:pt modelId="{2C099D2F-0E24-4F83-BF81-78ADB9F91750}" type="parTrans" cxnId="{1238E17A-9DE7-40B9-AA1D-40F9C1822F20}">
      <dgm:prSet/>
      <dgm:spPr/>
      <dgm:t>
        <a:bodyPr/>
        <a:lstStyle/>
        <a:p>
          <a:endParaRPr lang="en-US"/>
        </a:p>
      </dgm:t>
    </dgm:pt>
    <dgm:pt modelId="{B3AB8FB5-DCD8-4ACE-B1F1-82EFE297BD62}" type="sibTrans" cxnId="{1238E17A-9DE7-40B9-AA1D-40F9C1822F20}">
      <dgm:prSet/>
      <dgm:spPr/>
      <dgm:t>
        <a:bodyPr/>
        <a:lstStyle/>
        <a:p>
          <a:endParaRPr lang="en-US"/>
        </a:p>
      </dgm:t>
    </dgm:pt>
    <dgm:pt modelId="{C726652F-FEC6-4A64-B275-462969827090}">
      <dgm:prSet phldrT="[Text]"/>
      <dgm:spPr>
        <a:solidFill>
          <a:schemeClr val="accent5">
            <a:alpha val="50000"/>
          </a:schemeClr>
        </a:solidFill>
      </dgm:spPr>
      <dgm:t>
        <a:bodyPr/>
        <a:lstStyle/>
        <a:p>
          <a:r>
            <a:rPr lang="en-US"/>
            <a:t>Global  religion</a:t>
          </a:r>
          <a:endParaRPr lang="en-US" dirty="0"/>
        </a:p>
      </dgm:t>
    </dgm:pt>
    <dgm:pt modelId="{ABE4E7B7-EA89-4124-A4EA-F09878BC7921}" type="parTrans" cxnId="{82934343-8BC3-40BE-B553-56D6CCC258E5}">
      <dgm:prSet/>
      <dgm:spPr/>
      <dgm:t>
        <a:bodyPr/>
        <a:lstStyle/>
        <a:p>
          <a:endParaRPr lang="en-US"/>
        </a:p>
      </dgm:t>
    </dgm:pt>
    <dgm:pt modelId="{11C49E4F-D3B1-473F-A605-731D68B05F23}" type="sibTrans" cxnId="{82934343-8BC3-40BE-B553-56D6CCC258E5}">
      <dgm:prSet/>
      <dgm:spPr/>
      <dgm:t>
        <a:bodyPr/>
        <a:lstStyle/>
        <a:p>
          <a:endParaRPr lang="en-US"/>
        </a:p>
      </dgm:t>
    </dgm:pt>
    <dgm:pt modelId="{B9D39B8D-9B86-4A1C-AFC5-6EA6315FEDCD}">
      <dgm:prSet phldrT="[Text]"/>
      <dgm:spPr/>
      <dgm:t>
        <a:bodyPr/>
        <a:lstStyle/>
        <a:p>
          <a:r>
            <a:rPr lang="en-US" dirty="0"/>
            <a:t>Global Media</a:t>
          </a:r>
          <a:endParaRPr lang="en-US" dirty="0"/>
        </a:p>
      </dgm:t>
    </dgm:pt>
    <dgm:pt modelId="{26503791-ABB4-4D57-92FD-C6B346454E29}" type="parTrans" cxnId="{0C7E3046-DAEB-4948-91BC-DD007B459BCB}">
      <dgm:prSet/>
      <dgm:spPr/>
      <dgm:t>
        <a:bodyPr/>
        <a:lstStyle/>
        <a:p>
          <a:endParaRPr lang="en-US"/>
        </a:p>
      </dgm:t>
    </dgm:pt>
    <dgm:pt modelId="{87E266D9-B967-48F6-BEB8-939DB4E028F2}" type="sibTrans" cxnId="{0C7E3046-DAEB-4948-91BC-DD007B459BCB}">
      <dgm:prSet/>
      <dgm:spPr/>
      <dgm:t>
        <a:bodyPr/>
        <a:lstStyle/>
        <a:p>
          <a:endParaRPr lang="en-US"/>
        </a:p>
      </dgm:t>
    </dgm:pt>
    <dgm:pt modelId="{2BBD6B4F-B7DF-4169-9B4B-2692E126D160}">
      <dgm:prSet phldrT="[Text]"/>
      <dgm:spPr>
        <a:solidFill>
          <a:schemeClr val="accent5">
            <a:alpha val="50000"/>
          </a:schemeClr>
        </a:solidFill>
      </dgm:spPr>
      <dgm:t>
        <a:bodyPr/>
        <a:lstStyle/>
        <a:p>
          <a:r>
            <a:rPr lang="en-US"/>
            <a:t>European 10-nation union</a:t>
          </a:r>
          <a:endParaRPr lang="en-US" dirty="0"/>
        </a:p>
      </dgm:t>
    </dgm:pt>
    <dgm:pt modelId="{7002A33E-5057-4B9A-A215-9BD7D8D443F9}" type="parTrans" cxnId="{20204D07-3BC3-4292-B07A-6DA487B90AAB}">
      <dgm:prSet/>
      <dgm:spPr/>
      <dgm:t>
        <a:bodyPr/>
        <a:lstStyle/>
        <a:p>
          <a:endParaRPr lang="en-US"/>
        </a:p>
      </dgm:t>
    </dgm:pt>
    <dgm:pt modelId="{8F1223B0-5294-46F4-AF54-A185F6CA8866}" type="sibTrans" cxnId="{20204D07-3BC3-4292-B07A-6DA487B90AAB}">
      <dgm:prSet/>
      <dgm:spPr/>
      <dgm:t>
        <a:bodyPr/>
        <a:lstStyle/>
        <a:p>
          <a:endParaRPr lang="en-US"/>
        </a:p>
      </dgm:t>
    </dgm:pt>
    <dgm:pt modelId="{40C0ABC5-3303-4669-94C9-706A699476B9}">
      <dgm:prSet phldrT="[Text]"/>
      <dgm:spPr>
        <a:solidFill>
          <a:schemeClr val="accent5">
            <a:alpha val="50000"/>
          </a:schemeClr>
        </a:solidFill>
      </dgm:spPr>
      <dgm:t>
        <a:bodyPr/>
        <a:lstStyle/>
        <a:p>
          <a:r>
            <a:rPr lang="en-US"/>
            <a:t>Global, no-currency economy</a:t>
          </a:r>
          <a:endParaRPr lang="en-US" dirty="0"/>
        </a:p>
      </dgm:t>
    </dgm:pt>
    <dgm:pt modelId="{1CDEF603-B54E-4EEF-B6EE-56ECC0D21351}" type="parTrans" cxnId="{8C0DB7D7-3112-4F8A-905D-EC73CED4BDD6}">
      <dgm:prSet/>
      <dgm:spPr/>
      <dgm:t>
        <a:bodyPr/>
        <a:lstStyle/>
        <a:p>
          <a:endParaRPr lang="en-US"/>
        </a:p>
      </dgm:t>
    </dgm:pt>
    <dgm:pt modelId="{982EF408-62D1-45E8-8B19-7D4C1D93424F}" type="sibTrans" cxnId="{8C0DB7D7-3112-4F8A-905D-EC73CED4BDD6}">
      <dgm:prSet/>
      <dgm:spPr/>
      <dgm:t>
        <a:bodyPr/>
        <a:lstStyle/>
        <a:p>
          <a:endParaRPr lang="en-US"/>
        </a:p>
      </dgm:t>
    </dgm:pt>
    <dgm:pt modelId="{62B10791-6DA7-4E74-8B4B-C7B6254BF1F9}" type="pres">
      <dgm:prSet presAssocID="{2FBD281E-6E6B-4DA6-9568-6E70FA0DB16F}" presName="Name0" presStyleCnt="0">
        <dgm:presLayoutVars>
          <dgm:dir/>
          <dgm:resizeHandles val="exact"/>
        </dgm:presLayoutVars>
      </dgm:prSet>
      <dgm:spPr/>
    </dgm:pt>
    <dgm:pt modelId="{1E044800-5B25-424A-A562-628FCACEEE1F}" type="pres">
      <dgm:prSet presAssocID="{2BBD6B4F-B7DF-4169-9B4B-2692E126D160}" presName="Name5" presStyleLbl="vennNode1" presStyleIdx="0" presStyleCnt="6">
        <dgm:presLayoutVars>
          <dgm:bulletEnabled val="1"/>
        </dgm:presLayoutVars>
      </dgm:prSet>
      <dgm:spPr/>
    </dgm:pt>
    <dgm:pt modelId="{9946DEAE-EB60-46BE-B33A-4A6E591825E5}" type="pres">
      <dgm:prSet presAssocID="{8F1223B0-5294-46F4-AF54-A185F6CA8866}" presName="space" presStyleCnt="0"/>
      <dgm:spPr/>
    </dgm:pt>
    <dgm:pt modelId="{9B17609E-2577-4EA7-8E92-ACBBC974C1F7}" type="pres">
      <dgm:prSet presAssocID="{6A49AAC4-974D-4F33-908B-5C65436B5C1D}" presName="Name5" presStyleLbl="vennNode1" presStyleIdx="1" presStyleCnt="6">
        <dgm:presLayoutVars>
          <dgm:bulletEnabled val="1"/>
        </dgm:presLayoutVars>
      </dgm:prSet>
      <dgm:spPr/>
    </dgm:pt>
    <dgm:pt modelId="{EEEE5BAA-3EC7-4DF6-A744-CD3BB359023A}" type="pres">
      <dgm:prSet presAssocID="{7436F57F-6B73-48FE-9346-F2D93E5E7441}" presName="space" presStyleCnt="0"/>
      <dgm:spPr/>
    </dgm:pt>
    <dgm:pt modelId="{21F56A65-7AB9-418D-A195-40D3F27FD2FA}" type="pres">
      <dgm:prSet presAssocID="{DAB95BD9-39F1-45CE-873C-1311C4AAFD81}" presName="Name5" presStyleLbl="vennNode1" presStyleIdx="2" presStyleCnt="6">
        <dgm:presLayoutVars>
          <dgm:bulletEnabled val="1"/>
        </dgm:presLayoutVars>
      </dgm:prSet>
      <dgm:spPr/>
    </dgm:pt>
    <dgm:pt modelId="{4B7B218B-FB61-4125-B1A1-B21239D9BE31}" type="pres">
      <dgm:prSet presAssocID="{B3AB8FB5-DCD8-4ACE-B1F1-82EFE297BD62}" presName="space" presStyleCnt="0"/>
      <dgm:spPr/>
    </dgm:pt>
    <dgm:pt modelId="{136E250D-C19F-49C1-9329-186D7A3813BD}" type="pres">
      <dgm:prSet presAssocID="{C726652F-FEC6-4A64-B275-462969827090}" presName="Name5" presStyleLbl="vennNode1" presStyleIdx="3" presStyleCnt="6">
        <dgm:presLayoutVars>
          <dgm:bulletEnabled val="1"/>
        </dgm:presLayoutVars>
      </dgm:prSet>
      <dgm:spPr/>
    </dgm:pt>
    <dgm:pt modelId="{B39DFE1B-0B79-4044-AD99-3B7CFB04497C}" type="pres">
      <dgm:prSet presAssocID="{11C49E4F-D3B1-473F-A605-731D68B05F23}" presName="space" presStyleCnt="0"/>
      <dgm:spPr/>
    </dgm:pt>
    <dgm:pt modelId="{E10EE4AB-D7CD-4CEF-A672-D79A6B31E51C}" type="pres">
      <dgm:prSet presAssocID="{B9D39B8D-9B86-4A1C-AFC5-6EA6315FEDCD}" presName="Name5" presStyleLbl="vennNode1" presStyleIdx="4" presStyleCnt="6">
        <dgm:presLayoutVars>
          <dgm:bulletEnabled val="1"/>
        </dgm:presLayoutVars>
      </dgm:prSet>
      <dgm:spPr/>
    </dgm:pt>
    <dgm:pt modelId="{81E3EA57-C1A8-420C-8C1C-A80FDBEB293C}" type="pres">
      <dgm:prSet presAssocID="{87E266D9-B967-48F6-BEB8-939DB4E028F2}" presName="space" presStyleCnt="0"/>
      <dgm:spPr/>
    </dgm:pt>
    <dgm:pt modelId="{21EA5D4B-F236-45FF-9670-53A9BD973318}" type="pres">
      <dgm:prSet presAssocID="{40C0ABC5-3303-4669-94C9-706A699476B9}" presName="Name5" presStyleLbl="vennNode1" presStyleIdx="5" presStyleCnt="6">
        <dgm:presLayoutVars>
          <dgm:bulletEnabled val="1"/>
        </dgm:presLayoutVars>
      </dgm:prSet>
      <dgm:spPr/>
    </dgm:pt>
  </dgm:ptLst>
  <dgm:cxnLst>
    <dgm:cxn modelId="{FFE45E1B-5CF6-44EB-9F73-6032B57846FB}" type="presOf" srcId="{6A49AAC4-974D-4F33-908B-5C65436B5C1D}" destId="{9B17609E-2577-4EA7-8E92-ACBBC974C1F7}" srcOrd="0" destOrd="0" presId="urn:microsoft.com/office/officeart/2005/8/layout/venn3"/>
    <dgm:cxn modelId="{1238E17A-9DE7-40B9-AA1D-40F9C1822F20}" srcId="{2FBD281E-6E6B-4DA6-9568-6E70FA0DB16F}" destId="{DAB95BD9-39F1-45CE-873C-1311C4AAFD81}" srcOrd="2" destOrd="0" parTransId="{2C099D2F-0E24-4F83-BF81-78ADB9F91750}" sibTransId="{B3AB8FB5-DCD8-4ACE-B1F1-82EFE297BD62}"/>
    <dgm:cxn modelId="{6190251D-4E3E-4257-A8F5-D5FF5CA99B4B}" type="presOf" srcId="{DAB95BD9-39F1-45CE-873C-1311C4AAFD81}" destId="{21F56A65-7AB9-418D-A195-40D3F27FD2FA}" srcOrd="0" destOrd="0" presId="urn:microsoft.com/office/officeart/2005/8/layout/venn3"/>
    <dgm:cxn modelId="{C4815DE0-9A45-47C9-BAF4-6937A6BA5154}" type="presOf" srcId="{C726652F-FEC6-4A64-B275-462969827090}" destId="{136E250D-C19F-49C1-9329-186D7A3813BD}" srcOrd="0" destOrd="0" presId="urn:microsoft.com/office/officeart/2005/8/layout/venn3"/>
    <dgm:cxn modelId="{912909DC-B6F9-496C-A373-6F0880787082}" type="presOf" srcId="{40C0ABC5-3303-4669-94C9-706A699476B9}" destId="{21EA5D4B-F236-45FF-9670-53A9BD973318}" srcOrd="0" destOrd="0" presId="urn:microsoft.com/office/officeart/2005/8/layout/venn3"/>
    <dgm:cxn modelId="{5F099436-6EFC-4003-99A3-A3A50F4EDC49}" type="presOf" srcId="{2FBD281E-6E6B-4DA6-9568-6E70FA0DB16F}" destId="{62B10791-6DA7-4E74-8B4B-C7B6254BF1F9}" srcOrd="0" destOrd="0" presId="urn:microsoft.com/office/officeart/2005/8/layout/venn3"/>
    <dgm:cxn modelId="{20204D07-3BC3-4292-B07A-6DA487B90AAB}" srcId="{2FBD281E-6E6B-4DA6-9568-6E70FA0DB16F}" destId="{2BBD6B4F-B7DF-4169-9B4B-2692E126D160}" srcOrd="0" destOrd="0" parTransId="{7002A33E-5057-4B9A-A215-9BD7D8D443F9}" sibTransId="{8F1223B0-5294-46F4-AF54-A185F6CA8866}"/>
    <dgm:cxn modelId="{D77A8972-CE3F-4BD5-9671-0EA4B8B74B5F}" srcId="{2FBD281E-6E6B-4DA6-9568-6E70FA0DB16F}" destId="{6A49AAC4-974D-4F33-908B-5C65436B5C1D}" srcOrd="1" destOrd="0" parTransId="{FA3A3422-BCEF-4659-A2AC-A52FEC4D6295}" sibTransId="{7436F57F-6B73-48FE-9346-F2D93E5E7441}"/>
    <dgm:cxn modelId="{A50BD866-7166-42F8-9AF7-3EEF17125658}" type="presOf" srcId="{B9D39B8D-9B86-4A1C-AFC5-6EA6315FEDCD}" destId="{E10EE4AB-D7CD-4CEF-A672-D79A6B31E51C}" srcOrd="0" destOrd="0" presId="urn:microsoft.com/office/officeart/2005/8/layout/venn3"/>
    <dgm:cxn modelId="{8C0DB7D7-3112-4F8A-905D-EC73CED4BDD6}" srcId="{2FBD281E-6E6B-4DA6-9568-6E70FA0DB16F}" destId="{40C0ABC5-3303-4669-94C9-706A699476B9}" srcOrd="5" destOrd="0" parTransId="{1CDEF603-B54E-4EEF-B6EE-56ECC0D21351}" sibTransId="{982EF408-62D1-45E8-8B19-7D4C1D93424F}"/>
    <dgm:cxn modelId="{5C53ADE4-F444-408F-90AC-AA3A87D3EDD6}" type="presOf" srcId="{2BBD6B4F-B7DF-4169-9B4B-2692E126D160}" destId="{1E044800-5B25-424A-A562-628FCACEEE1F}" srcOrd="0" destOrd="0" presId="urn:microsoft.com/office/officeart/2005/8/layout/venn3"/>
    <dgm:cxn modelId="{0C7E3046-DAEB-4948-91BC-DD007B459BCB}" srcId="{2FBD281E-6E6B-4DA6-9568-6E70FA0DB16F}" destId="{B9D39B8D-9B86-4A1C-AFC5-6EA6315FEDCD}" srcOrd="4" destOrd="0" parTransId="{26503791-ABB4-4D57-92FD-C6B346454E29}" sibTransId="{87E266D9-B967-48F6-BEB8-939DB4E028F2}"/>
    <dgm:cxn modelId="{82934343-8BC3-40BE-B553-56D6CCC258E5}" srcId="{2FBD281E-6E6B-4DA6-9568-6E70FA0DB16F}" destId="{C726652F-FEC6-4A64-B275-462969827090}" srcOrd="3" destOrd="0" parTransId="{ABE4E7B7-EA89-4124-A4EA-F09878BC7921}" sibTransId="{11C49E4F-D3B1-473F-A605-731D68B05F23}"/>
    <dgm:cxn modelId="{3DCFEA8A-575F-45F6-8E3F-2AB629017B27}" type="presParOf" srcId="{62B10791-6DA7-4E74-8B4B-C7B6254BF1F9}" destId="{1E044800-5B25-424A-A562-628FCACEEE1F}" srcOrd="0" destOrd="0" presId="urn:microsoft.com/office/officeart/2005/8/layout/venn3"/>
    <dgm:cxn modelId="{F86DDEC1-A467-4CD4-A4D4-9558B62BC4E0}" type="presParOf" srcId="{62B10791-6DA7-4E74-8B4B-C7B6254BF1F9}" destId="{9946DEAE-EB60-46BE-B33A-4A6E591825E5}" srcOrd="1" destOrd="0" presId="urn:microsoft.com/office/officeart/2005/8/layout/venn3"/>
    <dgm:cxn modelId="{CB0A3617-C666-4624-8852-5C0225672FC6}" type="presParOf" srcId="{62B10791-6DA7-4E74-8B4B-C7B6254BF1F9}" destId="{9B17609E-2577-4EA7-8E92-ACBBC974C1F7}" srcOrd="2" destOrd="0" presId="urn:microsoft.com/office/officeart/2005/8/layout/venn3"/>
    <dgm:cxn modelId="{5CB988D8-359A-4F5D-B56E-1708C40C5F2E}" type="presParOf" srcId="{62B10791-6DA7-4E74-8B4B-C7B6254BF1F9}" destId="{EEEE5BAA-3EC7-4DF6-A744-CD3BB359023A}" srcOrd="3" destOrd="0" presId="urn:microsoft.com/office/officeart/2005/8/layout/venn3"/>
    <dgm:cxn modelId="{3F837151-F727-4AF7-80FA-42497368B319}" type="presParOf" srcId="{62B10791-6DA7-4E74-8B4B-C7B6254BF1F9}" destId="{21F56A65-7AB9-418D-A195-40D3F27FD2FA}" srcOrd="4" destOrd="0" presId="urn:microsoft.com/office/officeart/2005/8/layout/venn3"/>
    <dgm:cxn modelId="{BB6E004C-3474-43C0-A51A-138D7F2ED702}" type="presParOf" srcId="{62B10791-6DA7-4E74-8B4B-C7B6254BF1F9}" destId="{4B7B218B-FB61-4125-B1A1-B21239D9BE31}" srcOrd="5" destOrd="0" presId="urn:microsoft.com/office/officeart/2005/8/layout/venn3"/>
    <dgm:cxn modelId="{457E134C-5068-4E1F-B852-5C14B06ADC9B}" type="presParOf" srcId="{62B10791-6DA7-4E74-8B4B-C7B6254BF1F9}" destId="{136E250D-C19F-49C1-9329-186D7A3813BD}" srcOrd="6" destOrd="0" presId="urn:microsoft.com/office/officeart/2005/8/layout/venn3"/>
    <dgm:cxn modelId="{A0984B05-CB23-46FF-BBDC-3ED069A26F43}" type="presParOf" srcId="{62B10791-6DA7-4E74-8B4B-C7B6254BF1F9}" destId="{B39DFE1B-0B79-4044-AD99-3B7CFB04497C}" srcOrd="7" destOrd="0" presId="urn:microsoft.com/office/officeart/2005/8/layout/venn3"/>
    <dgm:cxn modelId="{D8C426E5-390B-4246-A336-991B7F73BB1F}" type="presParOf" srcId="{62B10791-6DA7-4E74-8B4B-C7B6254BF1F9}" destId="{E10EE4AB-D7CD-4CEF-A672-D79A6B31E51C}" srcOrd="8" destOrd="0" presId="urn:microsoft.com/office/officeart/2005/8/layout/venn3"/>
    <dgm:cxn modelId="{4B0E4FBC-785C-4A72-9DC5-6AF8480786F0}" type="presParOf" srcId="{62B10791-6DA7-4E74-8B4B-C7B6254BF1F9}" destId="{81E3EA57-C1A8-420C-8C1C-A80FDBEB293C}" srcOrd="9" destOrd="0" presId="urn:microsoft.com/office/officeart/2005/8/layout/venn3"/>
    <dgm:cxn modelId="{783DE480-B898-4390-91AB-D1A128D67C4D}" type="presParOf" srcId="{62B10791-6DA7-4E74-8B4B-C7B6254BF1F9}" destId="{21EA5D4B-F236-45FF-9670-53A9BD973318}" srcOrd="10" destOrd="0" presId="urn:microsoft.com/office/officeart/2005/8/layout/ven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7609E-2577-4EA7-8E92-ACBBC974C1F7}">
      <dsp:nvSpPr>
        <dsp:cNvPr id="0" name=""/>
        <dsp:cNvSpPr/>
      </dsp:nvSpPr>
      <dsp:spPr>
        <a:xfrm>
          <a:off x="539501" y="885"/>
          <a:ext cx="2373808" cy="237380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Israel regathered in Israel</a:t>
          </a:r>
          <a:endParaRPr lang="en-US" sz="2400" kern="1200" dirty="0"/>
        </a:p>
      </dsp:txBody>
      <dsp:txXfrm>
        <a:off x="887137" y="348521"/>
        <a:ext cx="1678536" cy="1678536"/>
      </dsp:txXfrm>
    </dsp:sp>
    <dsp:sp modelId="{B6A2A7AB-2AB8-4918-B4C2-9701D39E3B4F}">
      <dsp:nvSpPr>
        <dsp:cNvPr id="0" name=""/>
        <dsp:cNvSpPr/>
      </dsp:nvSpPr>
      <dsp:spPr>
        <a:xfrm>
          <a:off x="2438548" y="885"/>
          <a:ext cx="2373808" cy="237380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Israel flourishes, enemies decay</a:t>
          </a:r>
          <a:endParaRPr lang="en-US" sz="2400" kern="1200" dirty="0"/>
        </a:p>
      </dsp:txBody>
      <dsp:txXfrm>
        <a:off x="2786184" y="348521"/>
        <a:ext cx="1678536" cy="1678536"/>
      </dsp:txXfrm>
    </dsp:sp>
    <dsp:sp modelId="{954BEAC8-47E5-41B8-9F76-A3A2CDCEC7DD}">
      <dsp:nvSpPr>
        <dsp:cNvPr id="0" name=""/>
        <dsp:cNvSpPr/>
      </dsp:nvSpPr>
      <dsp:spPr>
        <a:xfrm>
          <a:off x="4337595" y="885"/>
          <a:ext cx="2373808" cy="237380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Great “church” denial of JC</a:t>
          </a:r>
        </a:p>
      </dsp:txBody>
      <dsp:txXfrm>
        <a:off x="4685231" y="348521"/>
        <a:ext cx="1678536" cy="1678536"/>
      </dsp:txXfrm>
    </dsp:sp>
    <dsp:sp modelId="{0CE6E621-9CAB-414E-A36B-C54036B0506A}">
      <dsp:nvSpPr>
        <dsp:cNvPr id="0" name=""/>
        <dsp:cNvSpPr/>
      </dsp:nvSpPr>
      <dsp:spPr>
        <a:xfrm>
          <a:off x="6236642" y="885"/>
          <a:ext cx="2373808" cy="237380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End of the “Church Age”</a:t>
          </a:r>
          <a:endParaRPr lang="en-US" sz="2400" kern="1200" dirty="0"/>
        </a:p>
      </dsp:txBody>
      <dsp:txXfrm>
        <a:off x="6584278" y="348521"/>
        <a:ext cx="1678536" cy="1678536"/>
      </dsp:txXfrm>
    </dsp:sp>
    <dsp:sp modelId="{21F56A65-7AB9-418D-A195-40D3F27FD2FA}">
      <dsp:nvSpPr>
        <dsp:cNvPr id="0" name=""/>
        <dsp:cNvSpPr/>
      </dsp:nvSpPr>
      <dsp:spPr>
        <a:xfrm>
          <a:off x="8135689" y="885"/>
          <a:ext cx="2373808" cy="237380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God’s “Restraint” is removed</a:t>
          </a:r>
        </a:p>
      </dsp:txBody>
      <dsp:txXfrm>
        <a:off x="8483325" y="348521"/>
        <a:ext cx="1678536" cy="16785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EE4AB-D7CD-4CEF-A672-D79A6B31E51C}">
      <dsp:nvSpPr>
        <dsp:cNvPr id="0" name=""/>
        <dsp:cNvSpPr/>
      </dsp:nvSpPr>
      <dsp:spPr>
        <a:xfrm>
          <a:off x="2456082" y="939"/>
          <a:ext cx="2360321" cy="2360321"/>
        </a:xfrm>
        <a:prstGeom prst="ellipse">
          <a:avLst/>
        </a:prstGeom>
        <a:solidFill>
          <a:schemeClr val="l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a:t>Humans destroying the planet</a:t>
          </a:r>
          <a:endParaRPr lang="en-US" sz="2500" kern="1200" dirty="0"/>
        </a:p>
      </dsp:txBody>
      <dsp:txXfrm>
        <a:off x="2801743" y="346600"/>
        <a:ext cx="1668999" cy="1668999"/>
      </dsp:txXfrm>
    </dsp:sp>
    <dsp:sp modelId="{5BFFDDD7-733E-49D8-A6E2-6E27F4102B35}">
      <dsp:nvSpPr>
        <dsp:cNvPr id="0" name=""/>
        <dsp:cNvSpPr/>
      </dsp:nvSpPr>
      <dsp:spPr>
        <a:xfrm>
          <a:off x="4344339" y="939"/>
          <a:ext cx="2360321" cy="2360321"/>
        </a:xfrm>
        <a:prstGeom prst="ellipse">
          <a:avLst/>
        </a:prstGeom>
        <a:solidFill>
          <a:schemeClr val="accent5">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a:t>HUGE armies gathering</a:t>
          </a:r>
          <a:endParaRPr lang="en-US" sz="2500" kern="1200" dirty="0"/>
        </a:p>
      </dsp:txBody>
      <dsp:txXfrm>
        <a:off x="4690000" y="346600"/>
        <a:ext cx="1668999" cy="1668999"/>
      </dsp:txXfrm>
    </dsp:sp>
    <dsp:sp modelId="{6E2D5682-2B07-47D2-B87B-686C56C4F9A6}">
      <dsp:nvSpPr>
        <dsp:cNvPr id="0" name=""/>
        <dsp:cNvSpPr/>
      </dsp:nvSpPr>
      <dsp:spPr>
        <a:xfrm>
          <a:off x="6232596" y="939"/>
          <a:ext cx="2360321" cy="2360321"/>
        </a:xfrm>
        <a:prstGeom prst="ellipse">
          <a:avLst/>
        </a:prstGeom>
        <a:solidFill>
          <a:schemeClr val="accent5">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a:t>W.M.D. unleashed</a:t>
          </a:r>
          <a:endParaRPr lang="en-US" sz="2500" kern="1200" dirty="0"/>
        </a:p>
      </dsp:txBody>
      <dsp:txXfrm>
        <a:off x="6578257" y="346600"/>
        <a:ext cx="1668999" cy="16689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0C58A-384B-4017-AFF8-6B6686DAFCDA}">
      <dsp:nvSpPr>
        <dsp:cNvPr id="0" name=""/>
        <dsp:cNvSpPr/>
      </dsp:nvSpPr>
      <dsp:spPr>
        <a:xfrm rot="16200000">
          <a:off x="7886" y="464"/>
          <a:ext cx="2172809" cy="2172809"/>
        </a:xfrm>
        <a:prstGeom prst="wedgeEllipse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“Too hard to under-stand”</a:t>
          </a:r>
        </a:p>
      </dsp:txBody>
      <dsp:txXfrm rot="5400000">
        <a:off x="326087" y="318665"/>
        <a:ext cx="1536407" cy="1536407"/>
      </dsp:txXfrm>
    </dsp:sp>
    <dsp:sp modelId="{D56BD6C2-0C7B-4184-AFD7-E7707168DC1A}">
      <dsp:nvSpPr>
        <dsp:cNvPr id="0" name=""/>
        <dsp:cNvSpPr/>
      </dsp:nvSpPr>
      <dsp:spPr>
        <a:xfrm rot="5400000">
          <a:off x="8477779" y="464"/>
          <a:ext cx="2172809" cy="2172809"/>
        </a:xfrm>
        <a:prstGeom prst="wedgeEllipse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Not today</a:t>
          </a:r>
        </a:p>
      </dsp:txBody>
      <dsp:txXfrm rot="-5400000">
        <a:off x="8795980" y="318665"/>
        <a:ext cx="1536407" cy="15364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7609E-2577-4EA7-8E92-ACBBC974C1F7}">
      <dsp:nvSpPr>
        <dsp:cNvPr id="0" name=""/>
        <dsp:cNvSpPr/>
      </dsp:nvSpPr>
      <dsp:spPr>
        <a:xfrm>
          <a:off x="539501" y="885"/>
          <a:ext cx="2373808" cy="2373808"/>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Israel regathered in Israel</a:t>
          </a:r>
          <a:endParaRPr lang="en-US" sz="2400" kern="1200" dirty="0"/>
        </a:p>
      </dsp:txBody>
      <dsp:txXfrm>
        <a:off x="887137" y="348521"/>
        <a:ext cx="1678536" cy="1678536"/>
      </dsp:txXfrm>
    </dsp:sp>
    <dsp:sp modelId="{B6A2A7AB-2AB8-4918-B4C2-9701D39E3B4F}">
      <dsp:nvSpPr>
        <dsp:cNvPr id="0" name=""/>
        <dsp:cNvSpPr/>
      </dsp:nvSpPr>
      <dsp:spPr>
        <a:xfrm>
          <a:off x="2438548" y="885"/>
          <a:ext cx="2373808" cy="2373808"/>
        </a:xfrm>
        <a:prstGeom prst="ellipse">
          <a:avLst/>
        </a:prstGeom>
        <a:solidFill>
          <a:schemeClr val="accent5">
            <a:alpha val="50000"/>
            <a:hueOff val="-459284"/>
            <a:satOff val="68"/>
            <a:lumOff val="-161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Israel flourishes, enemies decay</a:t>
          </a:r>
          <a:endParaRPr lang="en-US" sz="2400" kern="1200" dirty="0"/>
        </a:p>
      </dsp:txBody>
      <dsp:txXfrm>
        <a:off x="2786184" y="348521"/>
        <a:ext cx="1678536" cy="1678536"/>
      </dsp:txXfrm>
    </dsp:sp>
    <dsp:sp modelId="{954BEAC8-47E5-41B8-9F76-A3A2CDCEC7DD}">
      <dsp:nvSpPr>
        <dsp:cNvPr id="0" name=""/>
        <dsp:cNvSpPr/>
      </dsp:nvSpPr>
      <dsp:spPr>
        <a:xfrm>
          <a:off x="4337595" y="885"/>
          <a:ext cx="2373808" cy="2373808"/>
        </a:xfrm>
        <a:prstGeom prst="ellipse">
          <a:avLst/>
        </a:prstGeom>
        <a:solidFill>
          <a:schemeClr val="accent5">
            <a:alpha val="50000"/>
            <a:hueOff val="-918568"/>
            <a:satOff val="135"/>
            <a:lumOff val="-323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Great “church” denial of JC</a:t>
          </a:r>
        </a:p>
      </dsp:txBody>
      <dsp:txXfrm>
        <a:off x="4685231" y="348521"/>
        <a:ext cx="1678536" cy="1678536"/>
      </dsp:txXfrm>
    </dsp:sp>
    <dsp:sp modelId="{0CE6E621-9CAB-414E-A36B-C54036B0506A}">
      <dsp:nvSpPr>
        <dsp:cNvPr id="0" name=""/>
        <dsp:cNvSpPr/>
      </dsp:nvSpPr>
      <dsp:spPr>
        <a:xfrm>
          <a:off x="6236642" y="885"/>
          <a:ext cx="2373808" cy="2373808"/>
        </a:xfrm>
        <a:prstGeom prst="ellipse">
          <a:avLst/>
        </a:prstGeom>
        <a:solidFill>
          <a:schemeClr val="accent5">
            <a:alpha val="50000"/>
            <a:hueOff val="-1377853"/>
            <a:satOff val="203"/>
            <a:lumOff val="-4853"/>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End of the “Church Age”</a:t>
          </a:r>
          <a:endParaRPr lang="en-US" sz="2400" kern="1200" dirty="0"/>
        </a:p>
      </dsp:txBody>
      <dsp:txXfrm>
        <a:off x="6584278" y="348521"/>
        <a:ext cx="1678536" cy="1678536"/>
      </dsp:txXfrm>
    </dsp:sp>
    <dsp:sp modelId="{21F56A65-7AB9-418D-A195-40D3F27FD2FA}">
      <dsp:nvSpPr>
        <dsp:cNvPr id="0" name=""/>
        <dsp:cNvSpPr/>
      </dsp:nvSpPr>
      <dsp:spPr>
        <a:xfrm>
          <a:off x="8135689" y="885"/>
          <a:ext cx="2373808" cy="2373808"/>
        </a:xfrm>
        <a:prstGeom prst="ellipse">
          <a:avLst/>
        </a:prstGeom>
        <a:solidFill>
          <a:schemeClr val="accent5">
            <a:alpha val="50000"/>
            <a:hueOff val="-1837137"/>
            <a:satOff val="270"/>
            <a:lumOff val="-6471"/>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God’s “Restraint” is removed</a:t>
          </a:r>
        </a:p>
      </dsp:txBody>
      <dsp:txXfrm>
        <a:off x="8483325" y="348521"/>
        <a:ext cx="1678536" cy="16785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44800-5B25-424A-A562-628FCACEEE1F}">
      <dsp:nvSpPr>
        <dsp:cNvPr id="0" name=""/>
        <dsp:cNvSpPr/>
      </dsp:nvSpPr>
      <dsp:spPr>
        <a:xfrm>
          <a:off x="1397" y="36474"/>
          <a:ext cx="2289250" cy="2289250"/>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European 10-nation union</a:t>
          </a:r>
        </a:p>
      </dsp:txBody>
      <dsp:txXfrm>
        <a:off x="336650" y="371727"/>
        <a:ext cx="1618744" cy="1618744"/>
      </dsp:txXfrm>
    </dsp:sp>
    <dsp:sp modelId="{9B17609E-2577-4EA7-8E92-ACBBC974C1F7}">
      <dsp:nvSpPr>
        <dsp:cNvPr id="0" name=""/>
        <dsp:cNvSpPr/>
      </dsp:nvSpPr>
      <dsp:spPr>
        <a:xfrm>
          <a:off x="1832798" y="36474"/>
          <a:ext cx="2289250" cy="2289250"/>
        </a:xfrm>
        <a:prstGeom prst="ellipse">
          <a:avLst/>
        </a:prstGeom>
        <a:solidFill>
          <a:schemeClr val="accent5">
            <a:alpha val="50000"/>
            <a:hueOff val="-367427"/>
            <a:satOff val="54"/>
            <a:lumOff val="-1294"/>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Global unity</a:t>
          </a:r>
          <a:endParaRPr lang="en-US" sz="2700" kern="1200" dirty="0"/>
        </a:p>
      </dsp:txBody>
      <dsp:txXfrm>
        <a:off x="2168051" y="371727"/>
        <a:ext cx="1618744" cy="1618744"/>
      </dsp:txXfrm>
    </dsp:sp>
    <dsp:sp modelId="{21F56A65-7AB9-418D-A195-40D3F27FD2FA}">
      <dsp:nvSpPr>
        <dsp:cNvPr id="0" name=""/>
        <dsp:cNvSpPr/>
      </dsp:nvSpPr>
      <dsp:spPr>
        <a:xfrm>
          <a:off x="3664199" y="36474"/>
          <a:ext cx="2289250" cy="2289250"/>
        </a:xfrm>
        <a:prstGeom prst="ellipse">
          <a:avLst/>
        </a:prstGeom>
        <a:solidFill>
          <a:schemeClr val="accent5">
            <a:alpha val="50000"/>
            <a:hueOff val="-734855"/>
            <a:satOff val="108"/>
            <a:lumOff val="-258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Global leader</a:t>
          </a:r>
        </a:p>
      </dsp:txBody>
      <dsp:txXfrm>
        <a:off x="3999452" y="371727"/>
        <a:ext cx="1618744" cy="1618744"/>
      </dsp:txXfrm>
    </dsp:sp>
    <dsp:sp modelId="{136E250D-C19F-49C1-9329-186D7A3813BD}">
      <dsp:nvSpPr>
        <dsp:cNvPr id="0" name=""/>
        <dsp:cNvSpPr/>
      </dsp:nvSpPr>
      <dsp:spPr>
        <a:xfrm>
          <a:off x="5495599" y="36474"/>
          <a:ext cx="2289250" cy="2289250"/>
        </a:xfrm>
        <a:prstGeom prst="ellipse">
          <a:avLst/>
        </a:prstGeom>
        <a:solidFill>
          <a:schemeClr val="accent5">
            <a:alpha val="50000"/>
            <a:hueOff val="-1102282"/>
            <a:satOff val="162"/>
            <a:lumOff val="-3883"/>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Global  religion</a:t>
          </a:r>
        </a:p>
      </dsp:txBody>
      <dsp:txXfrm>
        <a:off x="5830852" y="371727"/>
        <a:ext cx="1618744" cy="1618744"/>
      </dsp:txXfrm>
    </dsp:sp>
    <dsp:sp modelId="{E10EE4AB-D7CD-4CEF-A672-D79A6B31E51C}">
      <dsp:nvSpPr>
        <dsp:cNvPr id="0" name=""/>
        <dsp:cNvSpPr/>
      </dsp:nvSpPr>
      <dsp:spPr>
        <a:xfrm>
          <a:off x="7327000" y="36474"/>
          <a:ext cx="2289250" cy="2289250"/>
        </a:xfrm>
        <a:prstGeom prst="ellipse">
          <a:avLst/>
        </a:prstGeom>
        <a:solidFill>
          <a:schemeClr val="accent5">
            <a:alpha val="50000"/>
            <a:hueOff val="-1469710"/>
            <a:satOff val="216"/>
            <a:lumOff val="-5177"/>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Global Media</a:t>
          </a:r>
          <a:endParaRPr lang="en-US" sz="2700" kern="1200" dirty="0"/>
        </a:p>
      </dsp:txBody>
      <dsp:txXfrm>
        <a:off x="7662253" y="371727"/>
        <a:ext cx="1618744" cy="1618744"/>
      </dsp:txXfrm>
    </dsp:sp>
    <dsp:sp modelId="{21EA5D4B-F236-45FF-9670-53A9BD973318}">
      <dsp:nvSpPr>
        <dsp:cNvPr id="0" name=""/>
        <dsp:cNvSpPr/>
      </dsp:nvSpPr>
      <dsp:spPr>
        <a:xfrm>
          <a:off x="9158401" y="36474"/>
          <a:ext cx="2289250" cy="2289250"/>
        </a:xfrm>
        <a:prstGeom prst="ellipse">
          <a:avLst/>
        </a:prstGeom>
        <a:solidFill>
          <a:schemeClr val="accent5">
            <a:alpha val="50000"/>
            <a:hueOff val="-1837137"/>
            <a:satOff val="270"/>
            <a:lumOff val="-6471"/>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a:t>Global, no-currency economy</a:t>
          </a:r>
          <a:endParaRPr lang="en-US" sz="2700" kern="1200" dirty="0"/>
        </a:p>
      </dsp:txBody>
      <dsp:txXfrm>
        <a:off x="9493654" y="371727"/>
        <a:ext cx="1618744" cy="16187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EE4AB-D7CD-4CEF-A672-D79A6B31E51C}">
      <dsp:nvSpPr>
        <dsp:cNvPr id="0" name=""/>
        <dsp:cNvSpPr/>
      </dsp:nvSpPr>
      <dsp:spPr>
        <a:xfrm>
          <a:off x="2456082" y="939"/>
          <a:ext cx="2360321" cy="2360321"/>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dirty="0"/>
            <a:t>Humans destroying the planet</a:t>
          </a:r>
          <a:endParaRPr lang="en-US" sz="2500" kern="1200" dirty="0"/>
        </a:p>
      </dsp:txBody>
      <dsp:txXfrm>
        <a:off x="2801743" y="346600"/>
        <a:ext cx="1668999" cy="1668999"/>
      </dsp:txXfrm>
    </dsp:sp>
    <dsp:sp modelId="{5BFFDDD7-733E-49D8-A6E2-6E27F4102B35}">
      <dsp:nvSpPr>
        <dsp:cNvPr id="0" name=""/>
        <dsp:cNvSpPr/>
      </dsp:nvSpPr>
      <dsp:spPr>
        <a:xfrm>
          <a:off x="4344339" y="939"/>
          <a:ext cx="2360321" cy="2360321"/>
        </a:xfrm>
        <a:prstGeom prst="ellipse">
          <a:avLst/>
        </a:prstGeom>
        <a:solidFill>
          <a:schemeClr val="accent5">
            <a:alpha val="50000"/>
            <a:hueOff val="-918568"/>
            <a:satOff val="135"/>
            <a:lumOff val="-3236"/>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dirty="0"/>
            <a:t>HUGE armies gathering</a:t>
          </a:r>
        </a:p>
      </dsp:txBody>
      <dsp:txXfrm>
        <a:off x="4690000" y="346600"/>
        <a:ext cx="1668999" cy="1668999"/>
      </dsp:txXfrm>
    </dsp:sp>
    <dsp:sp modelId="{6E2D5682-2B07-47D2-B87B-686C56C4F9A6}">
      <dsp:nvSpPr>
        <dsp:cNvPr id="0" name=""/>
        <dsp:cNvSpPr/>
      </dsp:nvSpPr>
      <dsp:spPr>
        <a:xfrm>
          <a:off x="6232596" y="939"/>
          <a:ext cx="2360321" cy="2360321"/>
        </a:xfrm>
        <a:prstGeom prst="ellipse">
          <a:avLst/>
        </a:prstGeom>
        <a:solidFill>
          <a:schemeClr val="accent5">
            <a:alpha val="50000"/>
            <a:hueOff val="-1837137"/>
            <a:satOff val="270"/>
            <a:lumOff val="-6471"/>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dirty="0"/>
            <a:t>W.M.D. unleashed</a:t>
          </a:r>
        </a:p>
      </dsp:txBody>
      <dsp:txXfrm>
        <a:off x="6578257" y="346600"/>
        <a:ext cx="1668999" cy="16689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B15EA-890E-4846-AABF-90044898CBE4}">
      <dsp:nvSpPr>
        <dsp:cNvPr id="0" name=""/>
        <dsp:cNvSpPr/>
      </dsp:nvSpPr>
      <dsp:spPr>
        <a:xfrm>
          <a:off x="0" y="35869"/>
          <a:ext cx="4995334" cy="17105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b="1" kern="1200" dirty="0"/>
            <a:t>“King of the North” Ezek.38; Dan.11</a:t>
          </a:r>
          <a:endParaRPr lang="en-US" sz="4300" kern="1200" dirty="0"/>
        </a:p>
      </dsp:txBody>
      <dsp:txXfrm>
        <a:off x="83502" y="119371"/>
        <a:ext cx="4828330" cy="154353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3FFC3-4D5E-45A7-8CDB-35CCBEEDA3F4}">
      <dsp:nvSpPr>
        <dsp:cNvPr id="0" name=""/>
        <dsp:cNvSpPr/>
      </dsp:nvSpPr>
      <dsp:spPr>
        <a:xfrm>
          <a:off x="0" y="176880"/>
          <a:ext cx="4705348" cy="1630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cap="none" spc="0" dirty="0">
              <a:ln w="22225">
                <a:solidFill>
                  <a:schemeClr val="accent2"/>
                </a:solidFill>
                <a:prstDash val="solid"/>
              </a:ln>
              <a:solidFill>
                <a:schemeClr val="accent2">
                  <a:lumMod val="40000"/>
                  <a:lumOff val="60000"/>
                </a:schemeClr>
              </a:solidFill>
              <a:effectLst/>
            </a:rPr>
            <a:t>“King of the North” Ezek.38; Dan.11</a:t>
          </a:r>
        </a:p>
      </dsp:txBody>
      <dsp:txXfrm>
        <a:off x="79618" y="256498"/>
        <a:ext cx="4546112" cy="1471744"/>
      </dsp:txXfrm>
    </dsp:sp>
    <dsp:sp modelId="{9524BEF2-803D-48BC-8A15-E13D0DA63455}">
      <dsp:nvSpPr>
        <dsp:cNvPr id="0" name=""/>
        <dsp:cNvSpPr/>
      </dsp:nvSpPr>
      <dsp:spPr>
        <a:xfrm>
          <a:off x="0" y="1925940"/>
          <a:ext cx="4705348" cy="1630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dirty="0"/>
            <a:t>Israel Re-gathered Ezek.37,38</a:t>
          </a:r>
          <a:endParaRPr lang="en-US" sz="4100" kern="1200" dirty="0"/>
        </a:p>
      </dsp:txBody>
      <dsp:txXfrm>
        <a:off x="79618" y="2005558"/>
        <a:ext cx="4546112" cy="147174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3FFC3-4D5E-45A7-8CDB-35CCBEEDA3F4}">
      <dsp:nvSpPr>
        <dsp:cNvPr id="0" name=""/>
        <dsp:cNvSpPr/>
      </dsp:nvSpPr>
      <dsp:spPr>
        <a:xfrm>
          <a:off x="0" y="75149"/>
          <a:ext cx="4705348" cy="15514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cap="none" spc="0" dirty="0">
              <a:ln w="22225">
                <a:solidFill>
                  <a:schemeClr val="accent2"/>
                </a:solidFill>
                <a:prstDash val="solid"/>
              </a:ln>
              <a:solidFill>
                <a:schemeClr val="accent2">
                  <a:lumMod val="40000"/>
                  <a:lumOff val="60000"/>
                </a:schemeClr>
              </a:solidFill>
              <a:effectLst/>
            </a:rPr>
            <a:t>“King of the North” Ezek.38; Dan.11</a:t>
          </a:r>
        </a:p>
      </dsp:txBody>
      <dsp:txXfrm>
        <a:off x="75734" y="150883"/>
        <a:ext cx="4553880" cy="1399952"/>
      </dsp:txXfrm>
    </dsp:sp>
    <dsp:sp modelId="{9524BEF2-803D-48BC-8A15-E13D0DA63455}">
      <dsp:nvSpPr>
        <dsp:cNvPr id="0" name=""/>
        <dsp:cNvSpPr/>
      </dsp:nvSpPr>
      <dsp:spPr>
        <a:xfrm>
          <a:off x="0" y="1738889"/>
          <a:ext cx="4705348" cy="15514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cap="none" spc="0" dirty="0">
              <a:ln w="22225">
                <a:solidFill>
                  <a:schemeClr val="accent2"/>
                </a:solidFill>
                <a:prstDash val="solid"/>
              </a:ln>
              <a:solidFill>
                <a:schemeClr val="accent2">
                  <a:lumMod val="40000"/>
                  <a:lumOff val="60000"/>
                </a:schemeClr>
              </a:solidFill>
              <a:effectLst/>
            </a:rPr>
            <a:t>Israel Re-gathered Ezek.37,38</a:t>
          </a:r>
        </a:p>
      </dsp:txBody>
      <dsp:txXfrm>
        <a:off x="75734" y="1814623"/>
        <a:ext cx="4553880" cy="1399952"/>
      </dsp:txXfrm>
    </dsp:sp>
    <dsp:sp modelId="{4FB0ACFA-6906-43ED-A8BB-8C072B6E0F14}">
      <dsp:nvSpPr>
        <dsp:cNvPr id="0" name=""/>
        <dsp:cNvSpPr/>
      </dsp:nvSpPr>
      <dsp:spPr>
        <a:xfrm>
          <a:off x="0" y="3402630"/>
          <a:ext cx="4705348" cy="15514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a:t>“Kings of the South” Ezek.38; Dan.11</a:t>
          </a:r>
          <a:endParaRPr lang="en-US" sz="3900" kern="1200" dirty="0"/>
        </a:p>
      </dsp:txBody>
      <dsp:txXfrm>
        <a:off x="75734" y="3478364"/>
        <a:ext cx="4553880" cy="139995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3FFC3-4D5E-45A7-8CDB-35CCBEEDA3F4}">
      <dsp:nvSpPr>
        <dsp:cNvPr id="0" name=""/>
        <dsp:cNvSpPr/>
      </dsp:nvSpPr>
      <dsp:spPr>
        <a:xfrm>
          <a:off x="0" y="82080"/>
          <a:ext cx="4705348" cy="1153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cap="none" spc="0" dirty="0">
              <a:ln w="22225">
                <a:solidFill>
                  <a:schemeClr val="accent2"/>
                </a:solidFill>
                <a:prstDash val="solid"/>
              </a:ln>
              <a:solidFill>
                <a:schemeClr val="accent2">
                  <a:lumMod val="40000"/>
                  <a:lumOff val="60000"/>
                </a:schemeClr>
              </a:solidFill>
              <a:effectLst/>
            </a:rPr>
            <a:t>“King of the North” Ezek.38; Dan.11</a:t>
          </a:r>
        </a:p>
      </dsp:txBody>
      <dsp:txXfrm>
        <a:off x="56315" y="138395"/>
        <a:ext cx="4592718" cy="1040990"/>
      </dsp:txXfrm>
    </dsp:sp>
    <dsp:sp modelId="{9524BEF2-803D-48BC-8A15-E13D0DA63455}">
      <dsp:nvSpPr>
        <dsp:cNvPr id="0" name=""/>
        <dsp:cNvSpPr/>
      </dsp:nvSpPr>
      <dsp:spPr>
        <a:xfrm>
          <a:off x="0" y="1319220"/>
          <a:ext cx="4705348" cy="1153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cap="none" spc="0" dirty="0">
              <a:ln w="22225">
                <a:solidFill>
                  <a:schemeClr val="accent2"/>
                </a:solidFill>
                <a:prstDash val="solid"/>
              </a:ln>
              <a:solidFill>
                <a:schemeClr val="accent2">
                  <a:lumMod val="40000"/>
                  <a:lumOff val="60000"/>
                </a:schemeClr>
              </a:solidFill>
              <a:effectLst/>
            </a:rPr>
            <a:t>Israel Re-gathered Ezek.37,38</a:t>
          </a:r>
        </a:p>
      </dsp:txBody>
      <dsp:txXfrm>
        <a:off x="56315" y="1375535"/>
        <a:ext cx="4592718" cy="1040990"/>
      </dsp:txXfrm>
    </dsp:sp>
    <dsp:sp modelId="{4FB0ACFA-6906-43ED-A8BB-8C072B6E0F14}">
      <dsp:nvSpPr>
        <dsp:cNvPr id="0" name=""/>
        <dsp:cNvSpPr/>
      </dsp:nvSpPr>
      <dsp:spPr>
        <a:xfrm>
          <a:off x="0" y="2556359"/>
          <a:ext cx="4705348" cy="1153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cap="none" spc="0" dirty="0">
              <a:ln w="22225">
                <a:solidFill>
                  <a:schemeClr val="accent2"/>
                </a:solidFill>
                <a:prstDash val="solid"/>
              </a:ln>
              <a:solidFill>
                <a:schemeClr val="accent2">
                  <a:lumMod val="40000"/>
                  <a:lumOff val="60000"/>
                </a:schemeClr>
              </a:solidFill>
              <a:effectLst/>
            </a:rPr>
            <a:t>“Kings of the South” Ezek.38; Dan.11</a:t>
          </a:r>
          <a:endParaRPr lang="en-US" sz="2900" b="1" kern="1200" cap="none" spc="0" dirty="0">
            <a:ln w="22225">
              <a:solidFill>
                <a:schemeClr val="accent2"/>
              </a:solidFill>
              <a:prstDash val="solid"/>
            </a:ln>
            <a:solidFill>
              <a:schemeClr val="accent2">
                <a:lumMod val="40000"/>
                <a:lumOff val="60000"/>
              </a:schemeClr>
            </a:solidFill>
            <a:effectLst/>
          </a:endParaRPr>
        </a:p>
      </dsp:txBody>
      <dsp:txXfrm>
        <a:off x="56315" y="2612674"/>
        <a:ext cx="4592718" cy="1040990"/>
      </dsp:txXfrm>
    </dsp:sp>
    <dsp:sp modelId="{7A39942B-5223-422B-91F2-63EDD2F2F66E}">
      <dsp:nvSpPr>
        <dsp:cNvPr id="0" name=""/>
        <dsp:cNvSpPr/>
      </dsp:nvSpPr>
      <dsp:spPr>
        <a:xfrm>
          <a:off x="0" y="3793500"/>
          <a:ext cx="4705348" cy="1153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dirty="0"/>
            <a:t>Catastrophe Ezek.38-39</a:t>
          </a:r>
        </a:p>
      </dsp:txBody>
      <dsp:txXfrm>
        <a:off x="56315" y="3849815"/>
        <a:ext cx="4592718" cy="104099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9942B-5223-422B-91F2-63EDD2F2F66E}">
      <dsp:nvSpPr>
        <dsp:cNvPr id="0" name=""/>
        <dsp:cNvSpPr/>
      </dsp:nvSpPr>
      <dsp:spPr>
        <a:xfrm>
          <a:off x="0" y="106469"/>
          <a:ext cx="4705348" cy="12729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Violation of international order Rev. 13; Dan. 9:27</a:t>
          </a:r>
        </a:p>
      </dsp:txBody>
      <dsp:txXfrm>
        <a:off x="62141" y="168610"/>
        <a:ext cx="4581066" cy="1148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44800-5B25-424A-A562-628FCACEEE1F}">
      <dsp:nvSpPr>
        <dsp:cNvPr id="0" name=""/>
        <dsp:cNvSpPr/>
      </dsp:nvSpPr>
      <dsp:spPr>
        <a:xfrm>
          <a:off x="1397"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European 10-nation union</a:t>
          </a:r>
        </a:p>
      </dsp:txBody>
      <dsp:txXfrm>
        <a:off x="336650" y="371727"/>
        <a:ext cx="1618744" cy="1618744"/>
      </dsp:txXfrm>
    </dsp:sp>
    <dsp:sp modelId="{9B17609E-2577-4EA7-8E92-ACBBC974C1F7}">
      <dsp:nvSpPr>
        <dsp:cNvPr id="0" name=""/>
        <dsp:cNvSpPr/>
      </dsp:nvSpPr>
      <dsp:spPr>
        <a:xfrm>
          <a:off x="1832798"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Global unity</a:t>
          </a:r>
          <a:endParaRPr lang="en-US" sz="2700" kern="1200" dirty="0"/>
        </a:p>
      </dsp:txBody>
      <dsp:txXfrm>
        <a:off x="2168051" y="371727"/>
        <a:ext cx="1618744" cy="1618744"/>
      </dsp:txXfrm>
    </dsp:sp>
    <dsp:sp modelId="{21F56A65-7AB9-418D-A195-40D3F27FD2FA}">
      <dsp:nvSpPr>
        <dsp:cNvPr id="0" name=""/>
        <dsp:cNvSpPr/>
      </dsp:nvSpPr>
      <dsp:spPr>
        <a:xfrm>
          <a:off x="3664199"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Global leader</a:t>
          </a:r>
        </a:p>
      </dsp:txBody>
      <dsp:txXfrm>
        <a:off x="3999452" y="371727"/>
        <a:ext cx="1618744" cy="1618744"/>
      </dsp:txXfrm>
    </dsp:sp>
    <dsp:sp modelId="{136E250D-C19F-49C1-9329-186D7A3813BD}">
      <dsp:nvSpPr>
        <dsp:cNvPr id="0" name=""/>
        <dsp:cNvSpPr/>
      </dsp:nvSpPr>
      <dsp:spPr>
        <a:xfrm>
          <a:off x="5495599"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Global  religion</a:t>
          </a:r>
        </a:p>
      </dsp:txBody>
      <dsp:txXfrm>
        <a:off x="5830852" y="371727"/>
        <a:ext cx="1618744" cy="1618744"/>
      </dsp:txXfrm>
    </dsp:sp>
    <dsp:sp modelId="{E10EE4AB-D7CD-4CEF-A672-D79A6B31E51C}">
      <dsp:nvSpPr>
        <dsp:cNvPr id="0" name=""/>
        <dsp:cNvSpPr/>
      </dsp:nvSpPr>
      <dsp:spPr>
        <a:xfrm>
          <a:off x="7327000"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Global Media</a:t>
          </a:r>
          <a:endParaRPr lang="en-US" sz="2700" kern="1200" dirty="0"/>
        </a:p>
      </dsp:txBody>
      <dsp:txXfrm>
        <a:off x="7662253" y="371727"/>
        <a:ext cx="1618744" cy="1618744"/>
      </dsp:txXfrm>
    </dsp:sp>
    <dsp:sp modelId="{21EA5D4B-F236-45FF-9670-53A9BD973318}">
      <dsp:nvSpPr>
        <dsp:cNvPr id="0" name=""/>
        <dsp:cNvSpPr/>
      </dsp:nvSpPr>
      <dsp:spPr>
        <a:xfrm>
          <a:off x="9158401"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a:t>Global, no-currency economy</a:t>
          </a:r>
          <a:endParaRPr lang="en-US" sz="2700" kern="1200" dirty="0"/>
        </a:p>
      </dsp:txBody>
      <dsp:txXfrm>
        <a:off x="9493654" y="371727"/>
        <a:ext cx="1618744" cy="161874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1DF46-6A0B-4CDC-9F82-1CBD01BEFDDF}">
      <dsp:nvSpPr>
        <dsp:cNvPr id="0" name=""/>
        <dsp:cNvSpPr/>
      </dsp:nvSpPr>
      <dsp:spPr>
        <a:xfrm>
          <a:off x="648749" y="1723"/>
          <a:ext cx="3019433" cy="2734931"/>
        </a:xfrm>
        <a:prstGeom prst="rect">
          <a:avLst/>
        </a:prstGeom>
        <a:blipFill rotWithShape="1">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CB43B5-A93F-4B0E-8571-80AB993FD422}">
      <dsp:nvSpPr>
        <dsp:cNvPr id="0" name=""/>
        <dsp:cNvSpPr/>
      </dsp:nvSpPr>
      <dsp:spPr>
        <a:xfrm>
          <a:off x="756813" y="2602424"/>
          <a:ext cx="3042611" cy="678702"/>
        </a:xfrm>
        <a:prstGeom prst="wedgeRectCallout">
          <a:avLst>
            <a:gd name="adj1" fmla="val 20250"/>
            <a:gd name="adj2" fmla="val -607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cap="none" spc="0">
              <a:ln w="22225">
                <a:prstDash val="solid"/>
              </a:ln>
              <a:effectLst/>
            </a:rPr>
            <a:t>‘Abom’</a:t>
          </a:r>
          <a:endParaRPr lang="en-US" sz="3600" b="1" kern="1200" cap="none" spc="0" dirty="0">
            <a:ln w="22225">
              <a:prstDash val="solid"/>
            </a:ln>
            <a:effectLst/>
          </a:endParaRPr>
        </a:p>
      </dsp:txBody>
      <dsp:txXfrm>
        <a:off x="756813" y="2602424"/>
        <a:ext cx="3042611" cy="6787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9942B-5223-422B-91F2-63EDD2F2F66E}">
      <dsp:nvSpPr>
        <dsp:cNvPr id="0" name=""/>
        <dsp:cNvSpPr/>
      </dsp:nvSpPr>
      <dsp:spPr>
        <a:xfrm>
          <a:off x="0" y="190672"/>
          <a:ext cx="4705348" cy="12729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marL="0" lvl="0" indent="0" algn="l" defTabSz="1422400">
            <a:lnSpc>
              <a:spcPct val="90000"/>
            </a:lnSpc>
            <a:spcBef>
              <a:spcPct val="0"/>
            </a:spcBef>
            <a:spcAft>
              <a:spcPct val="35000"/>
            </a:spcAft>
            <a:buNone/>
          </a:pPr>
          <a:r>
            <a:rPr lang="en-US" sz="3200" b="1" kern="1200" cap="none" spc="0" dirty="0">
              <a:ln/>
              <a:solidFill>
                <a:schemeClr val="accent3"/>
              </a:solidFill>
              <a:effectLst/>
            </a:rPr>
            <a:t>Violation of international order Rev. 13; Dan. 9:27</a:t>
          </a:r>
        </a:p>
      </dsp:txBody>
      <dsp:txXfrm>
        <a:off x="62141" y="252813"/>
        <a:ext cx="4581066" cy="1148678"/>
      </dsp:txXfrm>
    </dsp:sp>
    <dsp:sp modelId="{114EBBAB-8354-4E09-B65A-9C94E0FF2AD8}">
      <dsp:nvSpPr>
        <dsp:cNvPr id="0" name=""/>
        <dsp:cNvSpPr/>
      </dsp:nvSpPr>
      <dsp:spPr>
        <a:xfrm>
          <a:off x="0" y="1555792"/>
          <a:ext cx="4705348" cy="1272960"/>
        </a:xfrm>
        <a:prstGeom prst="roundRect">
          <a:avLst/>
        </a:prstGeom>
        <a:solidFill>
          <a:schemeClr val="accent4">
            <a:hueOff val="-4383499"/>
            <a:satOff val="-4644"/>
            <a:lumOff val="-125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“The Beast” is attacked (Dan.11)</a:t>
          </a:r>
        </a:p>
      </dsp:txBody>
      <dsp:txXfrm>
        <a:off x="62141" y="1617933"/>
        <a:ext cx="4581066" cy="114867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9942B-5223-422B-91F2-63EDD2F2F66E}">
      <dsp:nvSpPr>
        <dsp:cNvPr id="0" name=""/>
        <dsp:cNvSpPr/>
      </dsp:nvSpPr>
      <dsp:spPr>
        <a:xfrm>
          <a:off x="0" y="51674"/>
          <a:ext cx="4705348" cy="1233179"/>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cap="none" spc="50" dirty="0">
              <a:ln w="0"/>
              <a:solidFill>
                <a:schemeClr val="bg2"/>
              </a:solidFill>
              <a:effectLst>
                <a:innerShdw blurRad="63500" dist="50800" dir="13500000">
                  <a:srgbClr val="000000">
                    <a:alpha val="50000"/>
                  </a:srgbClr>
                </a:innerShdw>
              </a:effectLst>
            </a:rPr>
            <a:t>Violation of international order Rev. 13; Dan. 9:27</a:t>
          </a:r>
        </a:p>
      </dsp:txBody>
      <dsp:txXfrm>
        <a:off x="60199" y="111873"/>
        <a:ext cx="4584950" cy="1112781"/>
      </dsp:txXfrm>
    </dsp:sp>
    <dsp:sp modelId="{114EBBAB-8354-4E09-B65A-9C94E0FF2AD8}">
      <dsp:nvSpPr>
        <dsp:cNvPr id="0" name=""/>
        <dsp:cNvSpPr/>
      </dsp:nvSpPr>
      <dsp:spPr>
        <a:xfrm>
          <a:off x="0" y="1374134"/>
          <a:ext cx="4705348" cy="1233179"/>
        </a:xfrm>
        <a:prstGeom prst="roundRect">
          <a:avLst/>
        </a:prstGeom>
        <a:solidFill>
          <a:schemeClr val="accent4">
            <a:hueOff val="-2191750"/>
            <a:satOff val="-2322"/>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cap="none" spc="50" dirty="0">
              <a:ln w="0"/>
              <a:solidFill>
                <a:schemeClr val="bg2"/>
              </a:solidFill>
              <a:effectLst>
                <a:innerShdw blurRad="63500" dist="50800" dir="13500000">
                  <a:srgbClr val="000000">
                    <a:alpha val="50000"/>
                  </a:srgbClr>
                </a:innerShdw>
              </a:effectLst>
              <a:latin typeface="Calibri" panose="020F0502020204030204"/>
              <a:ea typeface="+mn-ea"/>
              <a:cs typeface="+mn-cs"/>
            </a:rPr>
            <a:t>“The Beast” is attacked (Dan.11)</a:t>
          </a:r>
        </a:p>
      </dsp:txBody>
      <dsp:txXfrm>
        <a:off x="60199" y="1434333"/>
        <a:ext cx="4584950" cy="1112781"/>
      </dsp:txXfrm>
    </dsp:sp>
    <dsp:sp modelId="{14A3AE8F-A4C8-4D69-9CC6-C040D982A858}">
      <dsp:nvSpPr>
        <dsp:cNvPr id="0" name=""/>
        <dsp:cNvSpPr/>
      </dsp:nvSpPr>
      <dsp:spPr>
        <a:xfrm>
          <a:off x="0" y="2696594"/>
          <a:ext cx="4705348" cy="1233179"/>
        </a:xfrm>
        <a:prstGeom prst="roundRect">
          <a:avLst/>
        </a:prstGeom>
        <a:solidFill>
          <a:schemeClr val="accent4">
            <a:hueOff val="-4383499"/>
            <a:satOff val="-4644"/>
            <a:lumOff val="-125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“The Beast” responds (Dan.11)</a:t>
          </a:r>
          <a:endParaRPr lang="en-US" sz="3100" b="1" kern="1200" dirty="0"/>
        </a:p>
      </dsp:txBody>
      <dsp:txXfrm>
        <a:off x="60199" y="2756793"/>
        <a:ext cx="4584950" cy="111278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9942B-5223-422B-91F2-63EDD2F2F66E}">
      <dsp:nvSpPr>
        <dsp:cNvPr id="0" name=""/>
        <dsp:cNvSpPr/>
      </dsp:nvSpPr>
      <dsp:spPr>
        <a:xfrm>
          <a:off x="0" y="9445"/>
          <a:ext cx="4705348" cy="1241881"/>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cap="none" spc="50" dirty="0">
              <a:ln w="0"/>
              <a:solidFill>
                <a:schemeClr val="bg2"/>
              </a:solidFill>
              <a:effectLst>
                <a:innerShdw blurRad="63500" dist="50800" dir="13500000">
                  <a:srgbClr val="000000">
                    <a:alpha val="50000"/>
                  </a:srgbClr>
                </a:innerShdw>
              </a:effectLst>
            </a:rPr>
            <a:t>Violation of international order Rev. 13; Dan. 9:27</a:t>
          </a:r>
        </a:p>
      </dsp:txBody>
      <dsp:txXfrm>
        <a:off x="60624" y="70069"/>
        <a:ext cx="4584100" cy="1120633"/>
      </dsp:txXfrm>
    </dsp:sp>
    <dsp:sp modelId="{114EBBAB-8354-4E09-B65A-9C94E0FF2AD8}">
      <dsp:nvSpPr>
        <dsp:cNvPr id="0" name=""/>
        <dsp:cNvSpPr/>
      </dsp:nvSpPr>
      <dsp:spPr>
        <a:xfrm>
          <a:off x="0" y="1329087"/>
          <a:ext cx="4705348" cy="1241881"/>
        </a:xfrm>
        <a:prstGeom prst="roundRect">
          <a:avLst/>
        </a:prstGeom>
        <a:solidFill>
          <a:schemeClr val="accent4">
            <a:hueOff val="-1461166"/>
            <a:satOff val="-1548"/>
            <a:lumOff val="-41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cap="none" spc="50" dirty="0">
              <a:ln w="0"/>
              <a:solidFill>
                <a:schemeClr val="bg2"/>
              </a:solidFill>
              <a:effectLst>
                <a:innerShdw blurRad="63500" dist="50800" dir="13500000">
                  <a:srgbClr val="000000">
                    <a:alpha val="50000"/>
                  </a:srgbClr>
                </a:innerShdw>
              </a:effectLst>
              <a:latin typeface="Calibri" panose="020F0502020204030204"/>
              <a:ea typeface="+mn-ea"/>
              <a:cs typeface="+mn-cs"/>
            </a:rPr>
            <a:t>“The Beast” is attacked (Dan.11)</a:t>
          </a:r>
        </a:p>
      </dsp:txBody>
      <dsp:txXfrm>
        <a:off x="60624" y="1389711"/>
        <a:ext cx="4584100" cy="1120633"/>
      </dsp:txXfrm>
    </dsp:sp>
    <dsp:sp modelId="{14A3AE8F-A4C8-4D69-9CC6-C040D982A858}">
      <dsp:nvSpPr>
        <dsp:cNvPr id="0" name=""/>
        <dsp:cNvSpPr/>
      </dsp:nvSpPr>
      <dsp:spPr>
        <a:xfrm>
          <a:off x="0" y="2648729"/>
          <a:ext cx="4705348" cy="1241881"/>
        </a:xfrm>
        <a:prstGeom prst="roundRect">
          <a:avLst/>
        </a:prstGeom>
        <a:solidFill>
          <a:schemeClr val="accent4">
            <a:hueOff val="-2922333"/>
            <a:satOff val="-3096"/>
            <a:lumOff val="-83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cap="none" spc="50" dirty="0">
              <a:ln w="0"/>
              <a:solidFill>
                <a:schemeClr val="bg2"/>
              </a:solidFill>
              <a:effectLst>
                <a:innerShdw blurRad="63500" dist="50800" dir="13500000">
                  <a:srgbClr val="000000">
                    <a:alpha val="50000"/>
                  </a:srgbClr>
                </a:innerShdw>
              </a:effectLst>
              <a:latin typeface="Calibri" panose="020F0502020204030204"/>
              <a:ea typeface="+mn-ea"/>
              <a:cs typeface="+mn-cs"/>
            </a:rPr>
            <a:t>“The Beast” responds (Dan.11)</a:t>
          </a:r>
        </a:p>
      </dsp:txBody>
      <dsp:txXfrm>
        <a:off x="60624" y="2709353"/>
        <a:ext cx="4584100" cy="1120633"/>
      </dsp:txXfrm>
    </dsp:sp>
    <dsp:sp modelId="{7AB4ACD3-7496-4F7A-AD72-806BDA8D87C2}">
      <dsp:nvSpPr>
        <dsp:cNvPr id="0" name=""/>
        <dsp:cNvSpPr/>
      </dsp:nvSpPr>
      <dsp:spPr>
        <a:xfrm>
          <a:off x="0" y="3968371"/>
          <a:ext cx="4705348" cy="1241881"/>
        </a:xfrm>
        <a:prstGeom prst="roundRect">
          <a:avLst/>
        </a:prstGeom>
        <a:solidFill>
          <a:schemeClr val="accent4">
            <a:hueOff val="-4383499"/>
            <a:satOff val="-4644"/>
            <a:lumOff val="-125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The East gets involved (Dan. 11; Rev. 9; 16)</a:t>
          </a:r>
        </a:p>
      </dsp:txBody>
      <dsp:txXfrm>
        <a:off x="60624" y="4028995"/>
        <a:ext cx="4584100" cy="112063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78936-EF34-42B3-BD55-558D99F304CD}">
      <dsp:nvSpPr>
        <dsp:cNvPr id="0" name=""/>
        <dsp:cNvSpPr/>
      </dsp:nvSpPr>
      <dsp:spPr>
        <a:xfrm rot="10800000">
          <a:off x="1913697" y="2511"/>
          <a:ext cx="6737397" cy="86673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Every Kingdom Falls</a:t>
          </a:r>
        </a:p>
      </dsp:txBody>
      <dsp:txXfrm rot="10800000">
        <a:off x="2130381" y="2511"/>
        <a:ext cx="6520713" cy="866736"/>
      </dsp:txXfrm>
    </dsp:sp>
    <dsp:sp modelId="{007B862B-50E0-42DF-A602-0BB2980F23D4}">
      <dsp:nvSpPr>
        <dsp:cNvPr id="0" name=""/>
        <dsp:cNvSpPr/>
      </dsp:nvSpPr>
      <dsp:spPr>
        <a:xfrm>
          <a:off x="1480329" y="2511"/>
          <a:ext cx="866736" cy="866736"/>
        </a:xfrm>
        <a:prstGeom prst="ellipse">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D4D193-AF83-4823-B57D-E4CA2D6D83F0}">
      <dsp:nvSpPr>
        <dsp:cNvPr id="0" name=""/>
        <dsp:cNvSpPr/>
      </dsp:nvSpPr>
      <dsp:spPr>
        <a:xfrm rot="10800000">
          <a:off x="1913697" y="1127974"/>
          <a:ext cx="6737397" cy="866736"/>
        </a:xfrm>
        <a:prstGeom prst="homePlate">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noFill/>
            </a:rPr>
            <a:t>Everyone Blames God</a:t>
          </a:r>
        </a:p>
      </dsp:txBody>
      <dsp:txXfrm rot="10800000">
        <a:off x="2130381" y="1127974"/>
        <a:ext cx="6520713" cy="866736"/>
      </dsp:txXfrm>
    </dsp:sp>
    <dsp:sp modelId="{3FDFBD6B-35C4-49E9-B8BE-56D615E6E8D8}">
      <dsp:nvSpPr>
        <dsp:cNvPr id="0" name=""/>
        <dsp:cNvSpPr/>
      </dsp:nvSpPr>
      <dsp:spPr>
        <a:xfrm>
          <a:off x="1480329" y="1127974"/>
          <a:ext cx="866736" cy="866736"/>
        </a:xfrm>
        <a:prstGeom prst="ellipse">
          <a:avLst/>
        </a:prstGeom>
        <a:noFill/>
        <a:ln w="19050" cap="rnd" cmpd="sng" algn="ctr">
          <a:noFill/>
          <a:prstDash val="solid"/>
        </a:ln>
        <a:effectLst/>
      </dsp:spPr>
      <dsp:style>
        <a:lnRef idx="2">
          <a:scrgbClr r="0" g="0" b="0"/>
        </a:lnRef>
        <a:fillRef idx="1">
          <a:scrgbClr r="0" g="0" b="0"/>
        </a:fillRef>
        <a:effectRef idx="0">
          <a:scrgbClr r="0" g="0" b="0"/>
        </a:effectRef>
        <a:fontRef idx="minor"/>
      </dsp:style>
    </dsp:sp>
    <dsp:sp modelId="{45887F98-DD87-4D5E-8FC6-BA312D67E84E}">
      <dsp:nvSpPr>
        <dsp:cNvPr id="0" name=""/>
        <dsp:cNvSpPr/>
      </dsp:nvSpPr>
      <dsp:spPr>
        <a:xfrm rot="10800000">
          <a:off x="1913697" y="2253438"/>
          <a:ext cx="6737397" cy="866736"/>
        </a:xfrm>
        <a:prstGeom prst="homePlate">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noFill/>
            </a:rPr>
            <a:t>Blame the Demonic Realm</a:t>
          </a:r>
        </a:p>
      </dsp:txBody>
      <dsp:txXfrm rot="10800000">
        <a:off x="2130381" y="2253438"/>
        <a:ext cx="6520713" cy="866736"/>
      </dsp:txXfrm>
    </dsp:sp>
    <dsp:sp modelId="{35227272-0928-4F8E-B264-C65FB9DDDD7D}">
      <dsp:nvSpPr>
        <dsp:cNvPr id="0" name=""/>
        <dsp:cNvSpPr/>
      </dsp:nvSpPr>
      <dsp:spPr>
        <a:xfrm>
          <a:off x="1480329" y="2253438"/>
          <a:ext cx="866736" cy="866736"/>
        </a:xfrm>
        <a:prstGeom prst="ellipse">
          <a:avLst/>
        </a:prstGeom>
        <a:noFill/>
        <a:ln w="19050" cap="rnd" cmpd="sng" algn="ctr">
          <a:noFill/>
          <a:prstDash val="solid"/>
        </a:ln>
        <a:effectLst/>
      </dsp:spPr>
      <dsp:style>
        <a:lnRef idx="2">
          <a:scrgbClr r="0" g="0" b="0"/>
        </a:lnRef>
        <a:fillRef idx="1">
          <a:scrgbClr r="0" g="0" b="0"/>
        </a:fillRef>
        <a:effectRef idx="0">
          <a:scrgbClr r="0" g="0" b="0"/>
        </a:effectRef>
        <a:fontRef idx="minor"/>
      </dsp:style>
    </dsp:sp>
    <dsp:sp modelId="{09894921-5A19-4435-867A-B3D8285ADBF5}">
      <dsp:nvSpPr>
        <dsp:cNvPr id="0" name=""/>
        <dsp:cNvSpPr/>
      </dsp:nvSpPr>
      <dsp:spPr>
        <a:xfrm rot="10800000">
          <a:off x="1913697" y="3378902"/>
          <a:ext cx="6737397" cy="866736"/>
        </a:xfrm>
        <a:prstGeom prst="homePlate">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noFill/>
            </a:rPr>
            <a:t>We Have to Fight</a:t>
          </a:r>
        </a:p>
      </dsp:txBody>
      <dsp:txXfrm rot="10800000">
        <a:off x="2130381" y="3378902"/>
        <a:ext cx="6520713" cy="866736"/>
      </dsp:txXfrm>
    </dsp:sp>
    <dsp:sp modelId="{0950679D-DDA1-45EB-AFC6-CC9A74F028EA}">
      <dsp:nvSpPr>
        <dsp:cNvPr id="0" name=""/>
        <dsp:cNvSpPr/>
      </dsp:nvSpPr>
      <dsp:spPr>
        <a:xfrm>
          <a:off x="1480329" y="3378902"/>
          <a:ext cx="866736" cy="866736"/>
        </a:xfrm>
        <a:prstGeom prst="ellipse">
          <a:avLst/>
        </a:prstGeom>
        <a:no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78936-EF34-42B3-BD55-558D99F304CD}">
      <dsp:nvSpPr>
        <dsp:cNvPr id="0" name=""/>
        <dsp:cNvSpPr/>
      </dsp:nvSpPr>
      <dsp:spPr>
        <a:xfrm rot="10800000">
          <a:off x="1913697" y="2511"/>
          <a:ext cx="6737397" cy="86673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Every Kingdom Falls</a:t>
          </a:r>
        </a:p>
      </dsp:txBody>
      <dsp:txXfrm rot="10800000">
        <a:off x="2130381" y="2511"/>
        <a:ext cx="6520713" cy="866736"/>
      </dsp:txXfrm>
    </dsp:sp>
    <dsp:sp modelId="{007B862B-50E0-42DF-A602-0BB2980F23D4}">
      <dsp:nvSpPr>
        <dsp:cNvPr id="0" name=""/>
        <dsp:cNvSpPr/>
      </dsp:nvSpPr>
      <dsp:spPr>
        <a:xfrm>
          <a:off x="1480329" y="2511"/>
          <a:ext cx="866736" cy="866736"/>
        </a:xfrm>
        <a:prstGeom prst="ellipse">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D4D193-AF83-4823-B57D-E4CA2D6D83F0}">
      <dsp:nvSpPr>
        <dsp:cNvPr id="0" name=""/>
        <dsp:cNvSpPr/>
      </dsp:nvSpPr>
      <dsp:spPr>
        <a:xfrm rot="10800000">
          <a:off x="1913697" y="1127974"/>
          <a:ext cx="6737397" cy="86673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Everyone Blames God</a:t>
          </a:r>
        </a:p>
      </dsp:txBody>
      <dsp:txXfrm rot="10800000">
        <a:off x="2130381" y="1127974"/>
        <a:ext cx="6520713" cy="866736"/>
      </dsp:txXfrm>
    </dsp:sp>
    <dsp:sp modelId="{3FDFBD6B-35C4-49E9-B8BE-56D615E6E8D8}">
      <dsp:nvSpPr>
        <dsp:cNvPr id="0" name=""/>
        <dsp:cNvSpPr/>
      </dsp:nvSpPr>
      <dsp:spPr>
        <a:xfrm>
          <a:off x="1480329" y="1127974"/>
          <a:ext cx="866736" cy="866736"/>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887F98-DD87-4D5E-8FC6-BA312D67E84E}">
      <dsp:nvSpPr>
        <dsp:cNvPr id="0" name=""/>
        <dsp:cNvSpPr/>
      </dsp:nvSpPr>
      <dsp:spPr>
        <a:xfrm rot="10800000">
          <a:off x="1913697" y="2253438"/>
          <a:ext cx="6737397" cy="866736"/>
        </a:xfrm>
        <a:prstGeom prst="homePlate">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noFill/>
            </a:rPr>
            <a:t>Blame the Demonic Realm</a:t>
          </a:r>
        </a:p>
      </dsp:txBody>
      <dsp:txXfrm rot="10800000">
        <a:off x="2130381" y="2253438"/>
        <a:ext cx="6520713" cy="866736"/>
      </dsp:txXfrm>
    </dsp:sp>
    <dsp:sp modelId="{35227272-0928-4F8E-B264-C65FB9DDDD7D}">
      <dsp:nvSpPr>
        <dsp:cNvPr id="0" name=""/>
        <dsp:cNvSpPr/>
      </dsp:nvSpPr>
      <dsp:spPr>
        <a:xfrm>
          <a:off x="1480329" y="2253438"/>
          <a:ext cx="866736" cy="866736"/>
        </a:xfrm>
        <a:prstGeom prst="ellipse">
          <a:avLst/>
        </a:prstGeom>
        <a:noFill/>
        <a:ln w="19050" cap="rnd" cmpd="sng" algn="ctr">
          <a:noFill/>
          <a:prstDash val="solid"/>
        </a:ln>
        <a:effectLst/>
      </dsp:spPr>
      <dsp:style>
        <a:lnRef idx="2">
          <a:scrgbClr r="0" g="0" b="0"/>
        </a:lnRef>
        <a:fillRef idx="1">
          <a:scrgbClr r="0" g="0" b="0"/>
        </a:fillRef>
        <a:effectRef idx="0">
          <a:scrgbClr r="0" g="0" b="0"/>
        </a:effectRef>
        <a:fontRef idx="minor"/>
      </dsp:style>
    </dsp:sp>
    <dsp:sp modelId="{09894921-5A19-4435-867A-B3D8285ADBF5}">
      <dsp:nvSpPr>
        <dsp:cNvPr id="0" name=""/>
        <dsp:cNvSpPr/>
      </dsp:nvSpPr>
      <dsp:spPr>
        <a:xfrm rot="10800000">
          <a:off x="1913697" y="3378902"/>
          <a:ext cx="6737397" cy="866736"/>
        </a:xfrm>
        <a:prstGeom prst="homePlate">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noFill/>
            </a:rPr>
            <a:t>We Have to Fight</a:t>
          </a:r>
        </a:p>
      </dsp:txBody>
      <dsp:txXfrm rot="10800000">
        <a:off x="2130381" y="3378902"/>
        <a:ext cx="6520713" cy="866736"/>
      </dsp:txXfrm>
    </dsp:sp>
    <dsp:sp modelId="{0950679D-DDA1-45EB-AFC6-CC9A74F028EA}">
      <dsp:nvSpPr>
        <dsp:cNvPr id="0" name=""/>
        <dsp:cNvSpPr/>
      </dsp:nvSpPr>
      <dsp:spPr>
        <a:xfrm>
          <a:off x="1480329" y="3378902"/>
          <a:ext cx="866736" cy="866736"/>
        </a:xfrm>
        <a:prstGeom prst="ellipse">
          <a:avLst/>
        </a:prstGeom>
        <a:no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78936-EF34-42B3-BD55-558D99F304CD}">
      <dsp:nvSpPr>
        <dsp:cNvPr id="0" name=""/>
        <dsp:cNvSpPr/>
      </dsp:nvSpPr>
      <dsp:spPr>
        <a:xfrm rot="10800000">
          <a:off x="1913697" y="2511"/>
          <a:ext cx="6737397" cy="86673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Every Kingdom Falls</a:t>
          </a:r>
        </a:p>
      </dsp:txBody>
      <dsp:txXfrm rot="10800000">
        <a:off x="2130381" y="2511"/>
        <a:ext cx="6520713" cy="866736"/>
      </dsp:txXfrm>
    </dsp:sp>
    <dsp:sp modelId="{007B862B-50E0-42DF-A602-0BB2980F23D4}">
      <dsp:nvSpPr>
        <dsp:cNvPr id="0" name=""/>
        <dsp:cNvSpPr/>
      </dsp:nvSpPr>
      <dsp:spPr>
        <a:xfrm>
          <a:off x="1480329" y="2511"/>
          <a:ext cx="866736" cy="866736"/>
        </a:xfrm>
        <a:prstGeom prst="ellipse">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D4D193-AF83-4823-B57D-E4CA2D6D83F0}">
      <dsp:nvSpPr>
        <dsp:cNvPr id="0" name=""/>
        <dsp:cNvSpPr/>
      </dsp:nvSpPr>
      <dsp:spPr>
        <a:xfrm rot="10800000">
          <a:off x="1913697" y="1127974"/>
          <a:ext cx="6737397" cy="86673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Everyone Blames God</a:t>
          </a:r>
        </a:p>
      </dsp:txBody>
      <dsp:txXfrm rot="10800000">
        <a:off x="2130381" y="1127974"/>
        <a:ext cx="6520713" cy="866736"/>
      </dsp:txXfrm>
    </dsp:sp>
    <dsp:sp modelId="{3FDFBD6B-35C4-49E9-B8BE-56D615E6E8D8}">
      <dsp:nvSpPr>
        <dsp:cNvPr id="0" name=""/>
        <dsp:cNvSpPr/>
      </dsp:nvSpPr>
      <dsp:spPr>
        <a:xfrm>
          <a:off x="1480329" y="1127974"/>
          <a:ext cx="866736" cy="866736"/>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887F98-DD87-4D5E-8FC6-BA312D67E84E}">
      <dsp:nvSpPr>
        <dsp:cNvPr id="0" name=""/>
        <dsp:cNvSpPr/>
      </dsp:nvSpPr>
      <dsp:spPr>
        <a:xfrm rot="10800000">
          <a:off x="1913697" y="2253438"/>
          <a:ext cx="6737397" cy="86673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Blame the Demonic Realm</a:t>
          </a:r>
        </a:p>
      </dsp:txBody>
      <dsp:txXfrm rot="10800000">
        <a:off x="2130381" y="2253438"/>
        <a:ext cx="6520713" cy="866736"/>
      </dsp:txXfrm>
    </dsp:sp>
    <dsp:sp modelId="{35227272-0928-4F8E-B264-C65FB9DDDD7D}">
      <dsp:nvSpPr>
        <dsp:cNvPr id="0" name=""/>
        <dsp:cNvSpPr/>
      </dsp:nvSpPr>
      <dsp:spPr>
        <a:xfrm>
          <a:off x="1480329" y="2253438"/>
          <a:ext cx="866736" cy="866736"/>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894921-5A19-4435-867A-B3D8285ADBF5}">
      <dsp:nvSpPr>
        <dsp:cNvPr id="0" name=""/>
        <dsp:cNvSpPr/>
      </dsp:nvSpPr>
      <dsp:spPr>
        <a:xfrm rot="10800000">
          <a:off x="1913697" y="3378902"/>
          <a:ext cx="6737397" cy="866736"/>
        </a:xfrm>
        <a:prstGeom prst="homePlate">
          <a:avLst/>
        </a:prstGeom>
        <a:no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noFill/>
            </a:rPr>
            <a:t>We Have to Fight</a:t>
          </a:r>
        </a:p>
      </dsp:txBody>
      <dsp:txXfrm rot="10800000">
        <a:off x="2130381" y="3378902"/>
        <a:ext cx="6520713" cy="866736"/>
      </dsp:txXfrm>
    </dsp:sp>
    <dsp:sp modelId="{0950679D-DDA1-45EB-AFC6-CC9A74F028EA}">
      <dsp:nvSpPr>
        <dsp:cNvPr id="0" name=""/>
        <dsp:cNvSpPr/>
      </dsp:nvSpPr>
      <dsp:spPr>
        <a:xfrm>
          <a:off x="1480329" y="3378902"/>
          <a:ext cx="866736" cy="866736"/>
        </a:xfrm>
        <a:prstGeom prst="ellipse">
          <a:avLst/>
        </a:prstGeom>
        <a:no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78936-EF34-42B3-BD55-558D99F304CD}">
      <dsp:nvSpPr>
        <dsp:cNvPr id="0" name=""/>
        <dsp:cNvSpPr/>
      </dsp:nvSpPr>
      <dsp:spPr>
        <a:xfrm rot="10800000">
          <a:off x="1913697" y="2511"/>
          <a:ext cx="6737397" cy="86673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Every Kingdom Falls</a:t>
          </a:r>
        </a:p>
      </dsp:txBody>
      <dsp:txXfrm rot="10800000">
        <a:off x="2130381" y="2511"/>
        <a:ext cx="6520713" cy="866736"/>
      </dsp:txXfrm>
    </dsp:sp>
    <dsp:sp modelId="{007B862B-50E0-42DF-A602-0BB2980F23D4}">
      <dsp:nvSpPr>
        <dsp:cNvPr id="0" name=""/>
        <dsp:cNvSpPr/>
      </dsp:nvSpPr>
      <dsp:spPr>
        <a:xfrm>
          <a:off x="1480329" y="2511"/>
          <a:ext cx="866736" cy="866736"/>
        </a:xfrm>
        <a:prstGeom prst="ellipse">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D4D193-AF83-4823-B57D-E4CA2D6D83F0}">
      <dsp:nvSpPr>
        <dsp:cNvPr id="0" name=""/>
        <dsp:cNvSpPr/>
      </dsp:nvSpPr>
      <dsp:spPr>
        <a:xfrm rot="10800000">
          <a:off x="1913697" y="1127974"/>
          <a:ext cx="6737397" cy="86673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Everyone Blames God</a:t>
          </a:r>
        </a:p>
      </dsp:txBody>
      <dsp:txXfrm rot="10800000">
        <a:off x="2130381" y="1127974"/>
        <a:ext cx="6520713" cy="866736"/>
      </dsp:txXfrm>
    </dsp:sp>
    <dsp:sp modelId="{3FDFBD6B-35C4-49E9-B8BE-56D615E6E8D8}">
      <dsp:nvSpPr>
        <dsp:cNvPr id="0" name=""/>
        <dsp:cNvSpPr/>
      </dsp:nvSpPr>
      <dsp:spPr>
        <a:xfrm>
          <a:off x="1480329" y="1127974"/>
          <a:ext cx="866736" cy="866736"/>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887F98-DD87-4D5E-8FC6-BA312D67E84E}">
      <dsp:nvSpPr>
        <dsp:cNvPr id="0" name=""/>
        <dsp:cNvSpPr/>
      </dsp:nvSpPr>
      <dsp:spPr>
        <a:xfrm rot="10800000">
          <a:off x="1913697" y="2253438"/>
          <a:ext cx="6737397" cy="86673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Blame the Demonic Realm</a:t>
          </a:r>
        </a:p>
      </dsp:txBody>
      <dsp:txXfrm rot="10800000">
        <a:off x="2130381" y="2253438"/>
        <a:ext cx="6520713" cy="866736"/>
      </dsp:txXfrm>
    </dsp:sp>
    <dsp:sp modelId="{35227272-0928-4F8E-B264-C65FB9DDDD7D}">
      <dsp:nvSpPr>
        <dsp:cNvPr id="0" name=""/>
        <dsp:cNvSpPr/>
      </dsp:nvSpPr>
      <dsp:spPr>
        <a:xfrm>
          <a:off x="1480329" y="2253438"/>
          <a:ext cx="866736" cy="866736"/>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894921-5A19-4435-867A-B3D8285ADBF5}">
      <dsp:nvSpPr>
        <dsp:cNvPr id="0" name=""/>
        <dsp:cNvSpPr/>
      </dsp:nvSpPr>
      <dsp:spPr>
        <a:xfrm rot="10800000">
          <a:off x="1913697" y="3378902"/>
          <a:ext cx="6737397" cy="86673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2207"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We Have to LOVE</a:t>
          </a:r>
        </a:p>
      </dsp:txBody>
      <dsp:txXfrm rot="10800000">
        <a:off x="2130381" y="3378902"/>
        <a:ext cx="6520713" cy="866736"/>
      </dsp:txXfrm>
    </dsp:sp>
    <dsp:sp modelId="{0950679D-DDA1-45EB-AFC6-CC9A74F028EA}">
      <dsp:nvSpPr>
        <dsp:cNvPr id="0" name=""/>
        <dsp:cNvSpPr/>
      </dsp:nvSpPr>
      <dsp:spPr>
        <a:xfrm>
          <a:off x="1480329" y="3378902"/>
          <a:ext cx="866736" cy="866736"/>
        </a:xfrm>
        <a:prstGeom prst="ellipse">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EE4AB-D7CD-4CEF-A672-D79A6B31E51C}">
      <dsp:nvSpPr>
        <dsp:cNvPr id="0" name=""/>
        <dsp:cNvSpPr/>
      </dsp:nvSpPr>
      <dsp:spPr>
        <a:xfrm>
          <a:off x="2456082" y="939"/>
          <a:ext cx="2360321" cy="236032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dirty="0"/>
            <a:t>Humans destroying the planet</a:t>
          </a:r>
          <a:endParaRPr lang="en-US" sz="2500" kern="1200" dirty="0"/>
        </a:p>
      </dsp:txBody>
      <dsp:txXfrm>
        <a:off x="2801743" y="346600"/>
        <a:ext cx="1668999" cy="1668999"/>
      </dsp:txXfrm>
    </dsp:sp>
    <dsp:sp modelId="{5BFFDDD7-733E-49D8-A6E2-6E27F4102B35}">
      <dsp:nvSpPr>
        <dsp:cNvPr id="0" name=""/>
        <dsp:cNvSpPr/>
      </dsp:nvSpPr>
      <dsp:spPr>
        <a:xfrm>
          <a:off x="4344339" y="939"/>
          <a:ext cx="2360321" cy="236032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dirty="0"/>
            <a:t>HUGE armies gathering</a:t>
          </a:r>
        </a:p>
      </dsp:txBody>
      <dsp:txXfrm>
        <a:off x="4690000" y="346600"/>
        <a:ext cx="1668999" cy="1668999"/>
      </dsp:txXfrm>
    </dsp:sp>
    <dsp:sp modelId="{6E2D5682-2B07-47D2-B87B-686C56C4F9A6}">
      <dsp:nvSpPr>
        <dsp:cNvPr id="0" name=""/>
        <dsp:cNvSpPr/>
      </dsp:nvSpPr>
      <dsp:spPr>
        <a:xfrm>
          <a:off x="6232596" y="939"/>
          <a:ext cx="2360321" cy="236032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dirty="0"/>
            <a:t>W.M.D. unleashed</a:t>
          </a:r>
        </a:p>
      </dsp:txBody>
      <dsp:txXfrm>
        <a:off x="6578257" y="346600"/>
        <a:ext cx="1668999" cy="16689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7609E-2577-4EA7-8E92-ACBBC974C1F7}">
      <dsp:nvSpPr>
        <dsp:cNvPr id="0" name=""/>
        <dsp:cNvSpPr/>
      </dsp:nvSpPr>
      <dsp:spPr>
        <a:xfrm>
          <a:off x="539501" y="885"/>
          <a:ext cx="2373808" cy="2373808"/>
        </a:xfrm>
        <a:prstGeom prst="ellipse">
          <a:avLst/>
        </a:prstGeom>
        <a:solidFill>
          <a:schemeClr val="tx2">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Israel regathered in Israel</a:t>
          </a:r>
          <a:endParaRPr lang="en-US" sz="2400" kern="1200" dirty="0"/>
        </a:p>
      </dsp:txBody>
      <dsp:txXfrm>
        <a:off x="887137" y="348521"/>
        <a:ext cx="1678536" cy="1678536"/>
      </dsp:txXfrm>
    </dsp:sp>
    <dsp:sp modelId="{B6A2A7AB-2AB8-4918-B4C2-9701D39E3B4F}">
      <dsp:nvSpPr>
        <dsp:cNvPr id="0" name=""/>
        <dsp:cNvSpPr/>
      </dsp:nvSpPr>
      <dsp:spPr>
        <a:xfrm>
          <a:off x="2438548" y="885"/>
          <a:ext cx="2373808" cy="2373808"/>
        </a:xfrm>
        <a:prstGeom prst="ellipse">
          <a:avLst/>
        </a:prstGeom>
        <a:solidFill>
          <a:schemeClr val="tx2">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Israel flourishes, enemies decay</a:t>
          </a:r>
          <a:endParaRPr lang="en-US" sz="2400" kern="1200" dirty="0"/>
        </a:p>
      </dsp:txBody>
      <dsp:txXfrm>
        <a:off x="2786184" y="348521"/>
        <a:ext cx="1678536" cy="1678536"/>
      </dsp:txXfrm>
    </dsp:sp>
    <dsp:sp modelId="{954BEAC8-47E5-41B8-9F76-A3A2CDCEC7DD}">
      <dsp:nvSpPr>
        <dsp:cNvPr id="0" name=""/>
        <dsp:cNvSpPr/>
      </dsp:nvSpPr>
      <dsp:spPr>
        <a:xfrm>
          <a:off x="4337595" y="885"/>
          <a:ext cx="2373808" cy="2373808"/>
        </a:xfrm>
        <a:prstGeom prst="ellipse">
          <a:avLst/>
        </a:prstGeom>
        <a:solidFill>
          <a:schemeClr val="tx2">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Great “church” denial of JC</a:t>
          </a:r>
        </a:p>
      </dsp:txBody>
      <dsp:txXfrm>
        <a:off x="4685231" y="348521"/>
        <a:ext cx="1678536" cy="1678536"/>
      </dsp:txXfrm>
    </dsp:sp>
    <dsp:sp modelId="{0CE6E621-9CAB-414E-A36B-C54036B0506A}">
      <dsp:nvSpPr>
        <dsp:cNvPr id="0" name=""/>
        <dsp:cNvSpPr/>
      </dsp:nvSpPr>
      <dsp:spPr>
        <a:xfrm>
          <a:off x="6236642" y="885"/>
          <a:ext cx="2373808" cy="2373808"/>
        </a:xfrm>
        <a:prstGeom prst="ellipse">
          <a:avLst/>
        </a:prstGeom>
        <a:solidFill>
          <a:schemeClr val="tx2">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End of the “Church Age”</a:t>
          </a:r>
          <a:endParaRPr lang="en-US" sz="2400" kern="1200" dirty="0"/>
        </a:p>
      </dsp:txBody>
      <dsp:txXfrm>
        <a:off x="6584278" y="348521"/>
        <a:ext cx="1678536" cy="1678536"/>
      </dsp:txXfrm>
    </dsp:sp>
    <dsp:sp modelId="{21F56A65-7AB9-418D-A195-40D3F27FD2FA}">
      <dsp:nvSpPr>
        <dsp:cNvPr id="0" name=""/>
        <dsp:cNvSpPr/>
      </dsp:nvSpPr>
      <dsp:spPr>
        <a:xfrm>
          <a:off x="8135689" y="885"/>
          <a:ext cx="2373808" cy="237380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2"/>
              </a:solidFill>
            </a:rPr>
            <a:t>God’s “Restraint” is removed</a:t>
          </a:r>
        </a:p>
      </dsp:txBody>
      <dsp:txXfrm>
        <a:off x="8483325" y="348521"/>
        <a:ext cx="1678536" cy="16785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44800-5B25-424A-A562-628FCACEEE1F}">
      <dsp:nvSpPr>
        <dsp:cNvPr id="0" name=""/>
        <dsp:cNvSpPr/>
      </dsp:nvSpPr>
      <dsp:spPr>
        <a:xfrm>
          <a:off x="1397"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2"/>
              </a:solidFill>
            </a:rPr>
            <a:t>European 10-nation union</a:t>
          </a:r>
        </a:p>
      </dsp:txBody>
      <dsp:txXfrm>
        <a:off x="336650" y="371727"/>
        <a:ext cx="1618744" cy="1618744"/>
      </dsp:txXfrm>
    </dsp:sp>
    <dsp:sp modelId="{9B17609E-2577-4EA7-8E92-ACBBC974C1F7}">
      <dsp:nvSpPr>
        <dsp:cNvPr id="0" name=""/>
        <dsp:cNvSpPr/>
      </dsp:nvSpPr>
      <dsp:spPr>
        <a:xfrm>
          <a:off x="1832798"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2"/>
              </a:solidFill>
            </a:rPr>
            <a:t>Global unity</a:t>
          </a:r>
          <a:endParaRPr lang="en-US" sz="2700" kern="1200" dirty="0">
            <a:solidFill>
              <a:schemeClr val="accent2"/>
            </a:solidFill>
          </a:endParaRPr>
        </a:p>
      </dsp:txBody>
      <dsp:txXfrm>
        <a:off x="2168051" y="371727"/>
        <a:ext cx="1618744" cy="1618744"/>
      </dsp:txXfrm>
    </dsp:sp>
    <dsp:sp modelId="{21F56A65-7AB9-418D-A195-40D3F27FD2FA}">
      <dsp:nvSpPr>
        <dsp:cNvPr id="0" name=""/>
        <dsp:cNvSpPr/>
      </dsp:nvSpPr>
      <dsp:spPr>
        <a:xfrm>
          <a:off x="3664199"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2"/>
              </a:solidFill>
            </a:rPr>
            <a:t>Global leader</a:t>
          </a:r>
        </a:p>
      </dsp:txBody>
      <dsp:txXfrm>
        <a:off x="3999452" y="371727"/>
        <a:ext cx="1618744" cy="1618744"/>
      </dsp:txXfrm>
    </dsp:sp>
    <dsp:sp modelId="{136E250D-C19F-49C1-9329-186D7A3813BD}">
      <dsp:nvSpPr>
        <dsp:cNvPr id="0" name=""/>
        <dsp:cNvSpPr/>
      </dsp:nvSpPr>
      <dsp:spPr>
        <a:xfrm>
          <a:off x="5495599"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2"/>
              </a:solidFill>
            </a:rPr>
            <a:t>Global  religion</a:t>
          </a:r>
        </a:p>
      </dsp:txBody>
      <dsp:txXfrm>
        <a:off x="5830852" y="371727"/>
        <a:ext cx="1618744" cy="1618744"/>
      </dsp:txXfrm>
    </dsp:sp>
    <dsp:sp modelId="{E10EE4AB-D7CD-4CEF-A672-D79A6B31E51C}">
      <dsp:nvSpPr>
        <dsp:cNvPr id="0" name=""/>
        <dsp:cNvSpPr/>
      </dsp:nvSpPr>
      <dsp:spPr>
        <a:xfrm>
          <a:off x="7327000" y="36474"/>
          <a:ext cx="2289250" cy="2289250"/>
        </a:xfrm>
        <a:prstGeom prst="ellipse">
          <a:avLst/>
        </a:prstGeom>
        <a:solidFill>
          <a:schemeClr val="tx2">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Global Media</a:t>
          </a:r>
          <a:endParaRPr lang="en-US" sz="2700" kern="1200" dirty="0"/>
        </a:p>
      </dsp:txBody>
      <dsp:txXfrm>
        <a:off x="7662253" y="371727"/>
        <a:ext cx="1618744" cy="1618744"/>
      </dsp:txXfrm>
    </dsp:sp>
    <dsp:sp modelId="{21EA5D4B-F236-45FF-9670-53A9BD973318}">
      <dsp:nvSpPr>
        <dsp:cNvPr id="0" name=""/>
        <dsp:cNvSpPr/>
      </dsp:nvSpPr>
      <dsp:spPr>
        <a:xfrm>
          <a:off x="9158401" y="36474"/>
          <a:ext cx="2289250" cy="2289250"/>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a:solidFill>
                <a:schemeClr val="accent2"/>
              </a:solidFill>
            </a:rPr>
            <a:t>Global, no-currency economy</a:t>
          </a:r>
          <a:endParaRPr lang="en-US" sz="2700" kern="1200" dirty="0">
            <a:solidFill>
              <a:schemeClr val="accent2"/>
            </a:solidFill>
          </a:endParaRPr>
        </a:p>
      </dsp:txBody>
      <dsp:txXfrm>
        <a:off x="9493654" y="371727"/>
        <a:ext cx="1618744" cy="16187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EE4AB-D7CD-4CEF-A672-D79A6B31E51C}">
      <dsp:nvSpPr>
        <dsp:cNvPr id="0" name=""/>
        <dsp:cNvSpPr/>
      </dsp:nvSpPr>
      <dsp:spPr>
        <a:xfrm>
          <a:off x="2456082" y="939"/>
          <a:ext cx="2360321" cy="2360321"/>
        </a:xfrm>
        <a:prstGeom prst="ellipse">
          <a:avLst/>
        </a:prstGeom>
        <a:solidFill>
          <a:schemeClr val="accent3">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2"/>
              </a:solidFill>
            </a:rPr>
            <a:t>Humans destroying the planet</a:t>
          </a:r>
          <a:endParaRPr lang="en-US" sz="2500" kern="1200" dirty="0">
            <a:solidFill>
              <a:schemeClr val="tx2"/>
            </a:solidFill>
          </a:endParaRPr>
        </a:p>
      </dsp:txBody>
      <dsp:txXfrm>
        <a:off x="2801743" y="346600"/>
        <a:ext cx="1668999" cy="1668999"/>
      </dsp:txXfrm>
    </dsp:sp>
    <dsp:sp modelId="{5BFFDDD7-733E-49D8-A6E2-6E27F4102B35}">
      <dsp:nvSpPr>
        <dsp:cNvPr id="0" name=""/>
        <dsp:cNvSpPr/>
      </dsp:nvSpPr>
      <dsp:spPr>
        <a:xfrm>
          <a:off x="4344339" y="939"/>
          <a:ext cx="2360321" cy="236032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accent2"/>
              </a:solidFill>
            </a:rPr>
            <a:t>HUGE armies gathering</a:t>
          </a:r>
        </a:p>
      </dsp:txBody>
      <dsp:txXfrm>
        <a:off x="4690000" y="346600"/>
        <a:ext cx="1668999" cy="1668999"/>
      </dsp:txXfrm>
    </dsp:sp>
    <dsp:sp modelId="{6E2D5682-2B07-47D2-B87B-686C56C4F9A6}">
      <dsp:nvSpPr>
        <dsp:cNvPr id="0" name=""/>
        <dsp:cNvSpPr/>
      </dsp:nvSpPr>
      <dsp:spPr>
        <a:xfrm>
          <a:off x="6232596" y="939"/>
          <a:ext cx="2360321" cy="236032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9896" tIns="31750" rIns="129896"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accent2"/>
              </a:solidFill>
            </a:rPr>
            <a:t>W.M.D. unleashed</a:t>
          </a:r>
        </a:p>
      </dsp:txBody>
      <dsp:txXfrm>
        <a:off x="6578257" y="346600"/>
        <a:ext cx="1668999" cy="16689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66C62-3DC4-417A-886E-9B5996417905}">
      <dsp:nvSpPr>
        <dsp:cNvPr id="0" name=""/>
        <dsp:cNvSpPr/>
      </dsp:nvSpPr>
      <dsp:spPr>
        <a:xfrm rot="5400000">
          <a:off x="4211693" y="-1377464"/>
          <a:ext cx="1551193" cy="469392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Luke 21:24  and they will fall by the edge of the sword, and will be led captive into all the nations; and Jerusalem will be trampled under foot by the Gentiles until the times of the Gentiles are fulfilled. </a:t>
          </a:r>
          <a:endParaRPr lang="en-US" sz="1900" kern="1200"/>
        </a:p>
      </dsp:txBody>
      <dsp:txXfrm rot="-5400000">
        <a:off x="2640330" y="269622"/>
        <a:ext cx="4618197" cy="1399747"/>
      </dsp:txXfrm>
    </dsp:sp>
    <dsp:sp modelId="{DA46687D-DA71-44EB-939D-448C3840005F}">
      <dsp:nvSpPr>
        <dsp:cNvPr id="0" name=""/>
        <dsp:cNvSpPr/>
      </dsp:nvSpPr>
      <dsp:spPr>
        <a:xfrm>
          <a:off x="0" y="0"/>
          <a:ext cx="2640330" cy="193899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a:t>1967</a:t>
          </a:r>
          <a:endParaRPr lang="en-US" sz="6500" kern="1200"/>
        </a:p>
      </dsp:txBody>
      <dsp:txXfrm>
        <a:off x="94654" y="94654"/>
        <a:ext cx="2451022" cy="17496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7609E-2577-4EA7-8E92-ACBBC974C1F7}">
      <dsp:nvSpPr>
        <dsp:cNvPr id="0" name=""/>
        <dsp:cNvSpPr/>
      </dsp:nvSpPr>
      <dsp:spPr>
        <a:xfrm>
          <a:off x="539501" y="885"/>
          <a:ext cx="2373808" cy="2373808"/>
        </a:xfrm>
        <a:prstGeom prst="ellipse">
          <a:avLst/>
        </a:prstGeom>
        <a:solidFill>
          <a:schemeClr val="l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Israel regathered in Israel</a:t>
          </a:r>
          <a:endParaRPr lang="en-US" sz="2400" kern="1200" dirty="0"/>
        </a:p>
      </dsp:txBody>
      <dsp:txXfrm>
        <a:off x="887137" y="348521"/>
        <a:ext cx="1678536" cy="1678536"/>
      </dsp:txXfrm>
    </dsp:sp>
    <dsp:sp modelId="{B6A2A7AB-2AB8-4918-B4C2-9701D39E3B4F}">
      <dsp:nvSpPr>
        <dsp:cNvPr id="0" name=""/>
        <dsp:cNvSpPr/>
      </dsp:nvSpPr>
      <dsp:spPr>
        <a:xfrm>
          <a:off x="2438548" y="885"/>
          <a:ext cx="2373808" cy="2373808"/>
        </a:xfrm>
        <a:prstGeom prst="ellipse">
          <a:avLst/>
        </a:prstGeom>
        <a:solidFill>
          <a:schemeClr val="l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Israel flourishes, enemies decay</a:t>
          </a:r>
          <a:endParaRPr lang="en-US" sz="2400" kern="1200" dirty="0"/>
        </a:p>
      </dsp:txBody>
      <dsp:txXfrm>
        <a:off x="2786184" y="348521"/>
        <a:ext cx="1678536" cy="1678536"/>
      </dsp:txXfrm>
    </dsp:sp>
    <dsp:sp modelId="{954BEAC8-47E5-41B8-9F76-A3A2CDCEC7DD}">
      <dsp:nvSpPr>
        <dsp:cNvPr id="0" name=""/>
        <dsp:cNvSpPr/>
      </dsp:nvSpPr>
      <dsp:spPr>
        <a:xfrm>
          <a:off x="4337595" y="885"/>
          <a:ext cx="2373808" cy="2373808"/>
        </a:xfrm>
        <a:prstGeom prst="ellipse">
          <a:avLst/>
        </a:prstGeom>
        <a:solidFill>
          <a:schemeClr val="l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Great “church” denial of JC</a:t>
          </a:r>
        </a:p>
      </dsp:txBody>
      <dsp:txXfrm>
        <a:off x="4685231" y="348521"/>
        <a:ext cx="1678536" cy="1678536"/>
      </dsp:txXfrm>
    </dsp:sp>
    <dsp:sp modelId="{0CE6E621-9CAB-414E-A36B-C54036B0506A}">
      <dsp:nvSpPr>
        <dsp:cNvPr id="0" name=""/>
        <dsp:cNvSpPr/>
      </dsp:nvSpPr>
      <dsp:spPr>
        <a:xfrm>
          <a:off x="6236642" y="885"/>
          <a:ext cx="2373808" cy="2373808"/>
        </a:xfrm>
        <a:prstGeom prst="ellipse">
          <a:avLst/>
        </a:prstGeom>
        <a:solidFill>
          <a:schemeClr val="l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End of the “Church Age”</a:t>
          </a:r>
          <a:endParaRPr lang="en-US" sz="2400" kern="1200" dirty="0"/>
        </a:p>
      </dsp:txBody>
      <dsp:txXfrm>
        <a:off x="6584278" y="348521"/>
        <a:ext cx="1678536" cy="1678536"/>
      </dsp:txXfrm>
    </dsp:sp>
    <dsp:sp modelId="{21F56A65-7AB9-418D-A195-40D3F27FD2FA}">
      <dsp:nvSpPr>
        <dsp:cNvPr id="0" name=""/>
        <dsp:cNvSpPr/>
      </dsp:nvSpPr>
      <dsp:spPr>
        <a:xfrm>
          <a:off x="8135689" y="885"/>
          <a:ext cx="2373808" cy="2373808"/>
        </a:xfrm>
        <a:prstGeom prst="ellipse">
          <a:avLst/>
        </a:prstGeom>
        <a:solidFill>
          <a:schemeClr val="accent5">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0639" tIns="30480" rIns="130639" bIns="30480" numCol="1" spcCol="1270" anchor="ctr" anchorCtr="0">
          <a:noAutofit/>
        </a:bodyPr>
        <a:lstStyle/>
        <a:p>
          <a:pPr marL="0" lvl="0" indent="0" algn="ctr" defTabSz="1066800">
            <a:lnSpc>
              <a:spcPct val="90000"/>
            </a:lnSpc>
            <a:spcBef>
              <a:spcPct val="0"/>
            </a:spcBef>
            <a:spcAft>
              <a:spcPct val="35000"/>
            </a:spcAft>
            <a:buNone/>
          </a:pPr>
          <a:r>
            <a:rPr lang="en-US" sz="2400" kern="1200"/>
            <a:t>God’s “Restraint” is removed</a:t>
          </a:r>
          <a:endParaRPr lang="en-US" sz="2400" kern="1200" dirty="0"/>
        </a:p>
      </dsp:txBody>
      <dsp:txXfrm>
        <a:off x="8483325" y="348521"/>
        <a:ext cx="1678536" cy="16785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44800-5B25-424A-A562-628FCACEEE1F}">
      <dsp:nvSpPr>
        <dsp:cNvPr id="0" name=""/>
        <dsp:cNvSpPr/>
      </dsp:nvSpPr>
      <dsp:spPr>
        <a:xfrm>
          <a:off x="1397" y="36474"/>
          <a:ext cx="2289250" cy="2289250"/>
        </a:xfrm>
        <a:prstGeom prst="ellipse">
          <a:avLst/>
        </a:prstGeom>
        <a:solidFill>
          <a:schemeClr val="accent5">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a:t>European 10-nation union</a:t>
          </a:r>
          <a:endParaRPr lang="en-US" sz="2700" kern="1200" dirty="0"/>
        </a:p>
      </dsp:txBody>
      <dsp:txXfrm>
        <a:off x="336650" y="371727"/>
        <a:ext cx="1618744" cy="1618744"/>
      </dsp:txXfrm>
    </dsp:sp>
    <dsp:sp modelId="{9B17609E-2577-4EA7-8E92-ACBBC974C1F7}">
      <dsp:nvSpPr>
        <dsp:cNvPr id="0" name=""/>
        <dsp:cNvSpPr/>
      </dsp:nvSpPr>
      <dsp:spPr>
        <a:xfrm>
          <a:off x="1832798" y="36474"/>
          <a:ext cx="2289250" cy="2289250"/>
        </a:xfrm>
        <a:prstGeom prst="ellipse">
          <a:avLst/>
        </a:prstGeom>
        <a:solidFill>
          <a:schemeClr val="accent5">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a:t>Global unity</a:t>
          </a:r>
          <a:endParaRPr lang="en-US" sz="2700" kern="1200" dirty="0"/>
        </a:p>
      </dsp:txBody>
      <dsp:txXfrm>
        <a:off x="2168051" y="371727"/>
        <a:ext cx="1618744" cy="1618744"/>
      </dsp:txXfrm>
    </dsp:sp>
    <dsp:sp modelId="{21F56A65-7AB9-418D-A195-40D3F27FD2FA}">
      <dsp:nvSpPr>
        <dsp:cNvPr id="0" name=""/>
        <dsp:cNvSpPr/>
      </dsp:nvSpPr>
      <dsp:spPr>
        <a:xfrm>
          <a:off x="3664199" y="36474"/>
          <a:ext cx="2289250" cy="2289250"/>
        </a:xfrm>
        <a:prstGeom prst="ellipse">
          <a:avLst/>
        </a:prstGeom>
        <a:solidFill>
          <a:schemeClr val="accent5">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a:t>Global leader</a:t>
          </a:r>
          <a:endParaRPr lang="en-US" sz="2700" kern="1200" dirty="0"/>
        </a:p>
      </dsp:txBody>
      <dsp:txXfrm>
        <a:off x="3999452" y="371727"/>
        <a:ext cx="1618744" cy="1618744"/>
      </dsp:txXfrm>
    </dsp:sp>
    <dsp:sp modelId="{136E250D-C19F-49C1-9329-186D7A3813BD}">
      <dsp:nvSpPr>
        <dsp:cNvPr id="0" name=""/>
        <dsp:cNvSpPr/>
      </dsp:nvSpPr>
      <dsp:spPr>
        <a:xfrm>
          <a:off x="5495599" y="36474"/>
          <a:ext cx="2289250" cy="2289250"/>
        </a:xfrm>
        <a:prstGeom prst="ellipse">
          <a:avLst/>
        </a:prstGeom>
        <a:solidFill>
          <a:schemeClr val="accent5">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a:t>Global  religion</a:t>
          </a:r>
          <a:endParaRPr lang="en-US" sz="2700" kern="1200" dirty="0"/>
        </a:p>
      </dsp:txBody>
      <dsp:txXfrm>
        <a:off x="5830852" y="371727"/>
        <a:ext cx="1618744" cy="1618744"/>
      </dsp:txXfrm>
    </dsp:sp>
    <dsp:sp modelId="{E10EE4AB-D7CD-4CEF-A672-D79A6B31E51C}">
      <dsp:nvSpPr>
        <dsp:cNvPr id="0" name=""/>
        <dsp:cNvSpPr/>
      </dsp:nvSpPr>
      <dsp:spPr>
        <a:xfrm>
          <a:off x="7327000" y="36474"/>
          <a:ext cx="2289250" cy="2289250"/>
        </a:xfrm>
        <a:prstGeom prst="ellipse">
          <a:avLst/>
        </a:prstGeom>
        <a:solidFill>
          <a:schemeClr val="l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Global Media</a:t>
          </a:r>
          <a:endParaRPr lang="en-US" sz="2700" kern="1200" dirty="0"/>
        </a:p>
      </dsp:txBody>
      <dsp:txXfrm>
        <a:off x="7662253" y="371727"/>
        <a:ext cx="1618744" cy="1618744"/>
      </dsp:txXfrm>
    </dsp:sp>
    <dsp:sp modelId="{21EA5D4B-F236-45FF-9670-53A9BD973318}">
      <dsp:nvSpPr>
        <dsp:cNvPr id="0" name=""/>
        <dsp:cNvSpPr/>
      </dsp:nvSpPr>
      <dsp:spPr>
        <a:xfrm>
          <a:off x="9158401" y="36474"/>
          <a:ext cx="2289250" cy="2289250"/>
        </a:xfrm>
        <a:prstGeom prst="ellipse">
          <a:avLst/>
        </a:prstGeom>
        <a:solidFill>
          <a:schemeClr val="accent5">
            <a:alpha val="5000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25985" tIns="34290" rIns="125985" bIns="34290" numCol="1" spcCol="1270" anchor="ctr" anchorCtr="0">
          <a:noAutofit/>
        </a:bodyPr>
        <a:lstStyle/>
        <a:p>
          <a:pPr marL="0" lvl="0" indent="0" algn="ctr" defTabSz="1200150">
            <a:lnSpc>
              <a:spcPct val="90000"/>
            </a:lnSpc>
            <a:spcBef>
              <a:spcPct val="0"/>
            </a:spcBef>
            <a:spcAft>
              <a:spcPct val="35000"/>
            </a:spcAft>
            <a:buNone/>
          </a:pPr>
          <a:r>
            <a:rPr lang="en-US" sz="2700" kern="1200"/>
            <a:t>Global, no-currency economy</a:t>
          </a:r>
          <a:endParaRPr lang="en-US" sz="2700" kern="1200" dirty="0"/>
        </a:p>
      </dsp:txBody>
      <dsp:txXfrm>
        <a:off x="9493654" y="371727"/>
        <a:ext cx="1618744" cy="1618744"/>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00740-9116-48AB-9050-D4476136621E}" type="datetimeFigureOut">
              <a:rPr lang="en-US" smtClean="0"/>
              <a:t>10/29/2016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9E329-62F8-4273-AB7A-BF028EE60A0B}" type="slidenum">
              <a:rPr lang="en-US" smtClean="0"/>
              <a:t>‹#›</a:t>
            </a:fld>
            <a:endParaRPr lang="en-US"/>
          </a:p>
        </p:txBody>
      </p:sp>
    </p:spTree>
    <p:extLst>
      <p:ext uri="{BB962C8B-B14F-4D97-AF65-F5344CB8AC3E}">
        <p14:creationId xmlns:p14="http://schemas.microsoft.com/office/powerpoint/2010/main" val="6552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49E329-62F8-4273-AB7A-BF028EE60A0B}" type="slidenum">
              <a:rPr lang="en-US" smtClean="0"/>
              <a:t>2</a:t>
            </a:fld>
            <a:endParaRPr lang="en-US"/>
          </a:p>
        </p:txBody>
      </p:sp>
    </p:spTree>
    <p:extLst>
      <p:ext uri="{BB962C8B-B14F-4D97-AF65-F5344CB8AC3E}">
        <p14:creationId xmlns:p14="http://schemas.microsoft.com/office/powerpoint/2010/main" val="3079914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Ez.38</a:t>
            </a:r>
            <a:r>
              <a:rPr lang="en-US" baseline="0" dirty="0"/>
              <a:t> = **</a:t>
            </a:r>
            <a:r>
              <a:rPr lang="en-US" b="1" baseline="0" dirty="0"/>
              <a:t>W.M.D. ** </a:t>
            </a:r>
            <a:r>
              <a:rPr lang="en-US" b="1" baseline="0" dirty="0">
                <a:sym typeface="Wingdings" panose="05000000000000000000" pitchFamily="2" charset="2"/>
              </a:rPr>
              <a:t> describe</a:t>
            </a:r>
            <a:endParaRPr lang="en-US" b="1" dirty="0"/>
          </a:p>
        </p:txBody>
      </p:sp>
      <p:sp>
        <p:nvSpPr>
          <p:cNvPr id="4" name="Slide Number Placeholder 3"/>
          <p:cNvSpPr>
            <a:spLocks noGrp="1"/>
          </p:cNvSpPr>
          <p:nvPr>
            <p:ph type="sldNum" sz="quarter" idx="10"/>
          </p:nvPr>
        </p:nvSpPr>
        <p:spPr/>
        <p:txBody>
          <a:bodyPr/>
          <a:lstStyle/>
          <a:p>
            <a:fld id="{E249E329-62F8-4273-AB7A-BF028EE60A0B}" type="slidenum">
              <a:rPr lang="en-US" smtClean="0"/>
              <a:t>11</a:t>
            </a:fld>
            <a:endParaRPr lang="en-US"/>
          </a:p>
        </p:txBody>
      </p:sp>
    </p:spTree>
    <p:extLst>
      <p:ext uri="{BB962C8B-B14F-4D97-AF65-F5344CB8AC3E}">
        <p14:creationId xmlns:p14="http://schemas.microsoft.com/office/powerpoint/2010/main" val="1531194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UNITY </a:t>
            </a:r>
            <a:r>
              <a:rPr lang="en-US" dirty="0">
                <a:sym typeface="Wingdings" panose="05000000000000000000" pitchFamily="2" charset="2"/>
              </a:rPr>
              <a:t> ** Peace=3.5 </a:t>
            </a:r>
            <a:r>
              <a:rPr lang="en-US" dirty="0" err="1">
                <a:sym typeface="Wingdings" panose="05000000000000000000" pitchFamily="2" charset="2"/>
              </a:rPr>
              <a:t>Yrs</a:t>
            </a:r>
            <a:r>
              <a:rPr lang="en-US" dirty="0">
                <a:sym typeface="Wingdings" panose="05000000000000000000" pitchFamily="2" charset="2"/>
              </a:rPr>
              <a:t>  UNTIL ** </a:t>
            </a:r>
            <a:r>
              <a:rPr lang="en-US" b="1" dirty="0">
                <a:sym typeface="Wingdings" panose="05000000000000000000" pitchFamily="2" charset="2"/>
              </a:rPr>
              <a:t>ABOM</a:t>
            </a:r>
            <a:endParaRPr lang="en-US" b="1" dirty="0"/>
          </a:p>
        </p:txBody>
      </p:sp>
      <p:sp>
        <p:nvSpPr>
          <p:cNvPr id="4" name="Slide Number Placeholder 3"/>
          <p:cNvSpPr>
            <a:spLocks noGrp="1"/>
          </p:cNvSpPr>
          <p:nvPr>
            <p:ph type="sldNum" sz="quarter" idx="10"/>
          </p:nvPr>
        </p:nvSpPr>
        <p:spPr/>
        <p:txBody>
          <a:bodyPr/>
          <a:lstStyle/>
          <a:p>
            <a:fld id="{E249E329-62F8-4273-AB7A-BF028EE60A0B}" type="slidenum">
              <a:rPr lang="en-US" smtClean="0"/>
              <a:t>12</a:t>
            </a:fld>
            <a:endParaRPr lang="en-US"/>
          </a:p>
        </p:txBody>
      </p:sp>
    </p:spTree>
    <p:extLst>
      <p:ext uri="{BB962C8B-B14F-4D97-AF65-F5344CB8AC3E}">
        <p14:creationId xmlns:p14="http://schemas.microsoft.com/office/powerpoint/2010/main" val="322166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“Him”</a:t>
            </a:r>
            <a:r>
              <a:rPr lang="en-US" dirty="0"/>
              <a:t> = The </a:t>
            </a:r>
            <a:r>
              <a:rPr lang="en-US" b="1" dirty="0"/>
              <a:t>Anti-Christ</a:t>
            </a:r>
            <a:r>
              <a:rPr lang="en-US" dirty="0"/>
              <a:t>, World-Ruler in Daniel</a:t>
            </a:r>
          </a:p>
          <a:p>
            <a:r>
              <a:rPr lang="en-US" dirty="0"/>
              <a:t>@ </a:t>
            </a:r>
            <a:r>
              <a:rPr lang="en-US" i="1" dirty="0"/>
              <a:t>“END TIME” </a:t>
            </a:r>
            <a:r>
              <a:rPr lang="en-US" i="1" dirty="0">
                <a:sym typeface="Wingdings" panose="05000000000000000000" pitchFamily="2" charset="2"/>
              </a:rPr>
              <a:t> </a:t>
            </a:r>
            <a:r>
              <a:rPr lang="en-US" b="1" i="0" dirty="0">
                <a:sym typeface="Wingdings" panose="05000000000000000000" pitchFamily="2" charset="2"/>
              </a:rPr>
              <a:t>**Mideast Invasion </a:t>
            </a:r>
          </a:p>
          <a:p>
            <a:endParaRPr lang="en-US" b="1" i="0" dirty="0">
              <a:sym typeface="Wingdings" panose="05000000000000000000" pitchFamily="2" charset="2"/>
            </a:endParaRPr>
          </a:p>
          <a:p>
            <a:r>
              <a:rPr lang="en-US" b="1" i="0" dirty="0">
                <a:sym typeface="Wingdings" panose="05000000000000000000" pitchFamily="2" charset="2"/>
              </a:rPr>
              <a:t>ISRAEL=INEXORABLE PULL  ~Stop Hating</a:t>
            </a:r>
            <a:endParaRPr lang="en-US" b="1" i="0" dirty="0"/>
          </a:p>
        </p:txBody>
      </p:sp>
      <p:sp>
        <p:nvSpPr>
          <p:cNvPr id="4" name="Slide Number Placeholder 3"/>
          <p:cNvSpPr>
            <a:spLocks noGrp="1"/>
          </p:cNvSpPr>
          <p:nvPr>
            <p:ph type="sldNum" sz="quarter" idx="10"/>
          </p:nvPr>
        </p:nvSpPr>
        <p:spPr/>
        <p:txBody>
          <a:bodyPr/>
          <a:lstStyle/>
          <a:p>
            <a:fld id="{E249E329-62F8-4273-AB7A-BF028EE60A0B}" type="slidenum">
              <a:rPr lang="en-US" smtClean="0"/>
              <a:t>13</a:t>
            </a:fld>
            <a:endParaRPr lang="en-US"/>
          </a:p>
        </p:txBody>
      </p:sp>
    </p:spTree>
    <p:extLst>
      <p:ext uri="{BB962C8B-B14F-4D97-AF65-F5344CB8AC3E}">
        <p14:creationId xmlns:p14="http://schemas.microsoft.com/office/powerpoint/2010/main" val="2982031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Ie</a:t>
            </a:r>
            <a:r>
              <a:rPr lang="en-US" dirty="0"/>
              <a:t>., </a:t>
            </a:r>
            <a:r>
              <a:rPr lang="en-US" b="1" dirty="0"/>
              <a:t>STOPS</a:t>
            </a:r>
            <a:r>
              <a:rPr lang="en-US" b="1" baseline="0" dirty="0"/>
              <a:t> INSURRECTION </a:t>
            </a:r>
            <a:r>
              <a:rPr lang="en-US" baseline="0" dirty="0">
                <a:sym typeface="Wingdings" panose="05000000000000000000" pitchFamily="2" charset="2"/>
              </a:rPr>
              <a:t> **</a:t>
            </a:r>
            <a:r>
              <a:rPr lang="en-US" b="1" baseline="0" dirty="0">
                <a:sym typeface="Wingdings" panose="05000000000000000000" pitchFamily="2" charset="2"/>
              </a:rPr>
              <a:t>From Europe</a:t>
            </a:r>
            <a:endParaRPr lang="en-US" b="1" dirty="0"/>
          </a:p>
        </p:txBody>
      </p:sp>
      <p:sp>
        <p:nvSpPr>
          <p:cNvPr id="4" name="Slide Number Placeholder 3"/>
          <p:cNvSpPr>
            <a:spLocks noGrp="1"/>
          </p:cNvSpPr>
          <p:nvPr>
            <p:ph type="sldNum" sz="quarter" idx="10"/>
          </p:nvPr>
        </p:nvSpPr>
        <p:spPr/>
        <p:txBody>
          <a:bodyPr/>
          <a:lstStyle/>
          <a:p>
            <a:fld id="{E249E329-62F8-4273-AB7A-BF028EE60A0B}" type="slidenum">
              <a:rPr lang="en-US" smtClean="0"/>
              <a:t>14</a:t>
            </a:fld>
            <a:endParaRPr lang="en-US"/>
          </a:p>
        </p:txBody>
      </p:sp>
    </p:spTree>
    <p:extLst>
      <p:ext uri="{BB962C8B-B14F-4D97-AF65-F5344CB8AC3E}">
        <p14:creationId xmlns:p14="http://schemas.microsoft.com/office/powerpoint/2010/main" val="4128112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Rumors=BAD!! </a:t>
            </a:r>
            <a:r>
              <a:rPr lang="en-US" dirty="0">
                <a:sym typeface="Wingdings" panose="05000000000000000000" pitchFamily="2" charset="2"/>
              </a:rPr>
              <a:t> ** </a:t>
            </a:r>
            <a:r>
              <a:rPr lang="en-US" b="1" dirty="0">
                <a:sym typeface="Wingdings" panose="05000000000000000000" pitchFamily="2" charset="2"/>
              </a:rPr>
              <a:t>??Happening</a:t>
            </a:r>
            <a:r>
              <a:rPr lang="en-US" b="1" baseline="0" dirty="0">
                <a:sym typeface="Wingdings" panose="05000000000000000000" pitchFamily="2" charset="2"/>
              </a:rPr>
              <a:t> </a:t>
            </a:r>
            <a:r>
              <a:rPr lang="en-US" baseline="0" dirty="0">
                <a:sym typeface="Wingdings" panose="05000000000000000000" pitchFamily="2" charset="2"/>
              </a:rPr>
              <a:t>Over There??</a:t>
            </a:r>
          </a:p>
          <a:p>
            <a:endParaRPr lang="en-US" baseline="0" dirty="0">
              <a:sym typeface="Wingdings" panose="05000000000000000000" pitchFamily="2" charset="2"/>
            </a:endParaRPr>
          </a:p>
          <a:p>
            <a:r>
              <a:rPr lang="en-US" baseline="0" dirty="0">
                <a:sym typeface="Wingdings" panose="05000000000000000000" pitchFamily="2" charset="2"/>
              </a:rPr>
              <a:t>** Arises 2 </a:t>
            </a:r>
            <a:r>
              <a:rPr lang="en-US" b="1" baseline="0" dirty="0">
                <a:sym typeface="Wingdings" panose="05000000000000000000" pitchFamily="2" charset="2"/>
              </a:rPr>
              <a:t>Meet Threat=BOOM!! </a:t>
            </a:r>
          </a:p>
          <a:p>
            <a:endParaRPr lang="en-US" b="1" baseline="0" dirty="0">
              <a:sym typeface="Wingdings" panose="05000000000000000000" pitchFamily="2" charset="2"/>
            </a:endParaRPr>
          </a:p>
          <a:p>
            <a:r>
              <a:rPr lang="en-US" baseline="0" dirty="0">
                <a:sym typeface="Wingdings" panose="05000000000000000000" pitchFamily="2" charset="2"/>
              </a:rPr>
              <a:t>** </a:t>
            </a:r>
            <a:r>
              <a:rPr lang="en-US" b="1" u="sng" baseline="0" dirty="0">
                <a:sym typeface="Wingdings" panose="05000000000000000000" pitchFamily="2" charset="2"/>
              </a:rPr>
              <a:t>Mt.24</a:t>
            </a:r>
            <a:r>
              <a:rPr lang="en-US" baseline="0" dirty="0">
                <a:sym typeface="Wingdings" panose="05000000000000000000" pitchFamily="2" charset="2"/>
              </a:rPr>
              <a:t> =</a:t>
            </a:r>
            <a:r>
              <a:rPr lang="en-US" b="1" baseline="0" dirty="0" err="1">
                <a:sym typeface="Wingdings" panose="05000000000000000000" pitchFamily="2" charset="2"/>
              </a:rPr>
              <a:t>Nxt</a:t>
            </a:r>
            <a:r>
              <a:rPr lang="en-US" b="1" baseline="0" dirty="0">
                <a:sym typeface="Wingdings" panose="05000000000000000000" pitchFamily="2" charset="2"/>
              </a:rPr>
              <a:t> </a:t>
            </a:r>
            <a:r>
              <a:rPr lang="en-US" b="1" baseline="0" dirty="0" err="1">
                <a:sym typeface="Wingdings" panose="05000000000000000000" pitchFamily="2" charset="2"/>
              </a:rPr>
              <a:t>Wk</a:t>
            </a:r>
            <a:r>
              <a:rPr lang="en-US" b="1" baseline="0" dirty="0">
                <a:sym typeface="Wingdings" panose="05000000000000000000" pitchFamily="2" charset="2"/>
              </a:rPr>
              <a:t> </a:t>
            </a:r>
            <a:r>
              <a:rPr lang="en-US" baseline="0" dirty="0">
                <a:sym typeface="Wingdings" panose="05000000000000000000" pitchFamily="2" charset="2"/>
              </a:rPr>
              <a:t>JC Returns</a:t>
            </a:r>
            <a:endParaRPr lang="en-US" dirty="0"/>
          </a:p>
        </p:txBody>
      </p:sp>
      <p:sp>
        <p:nvSpPr>
          <p:cNvPr id="4" name="Slide Number Placeholder 3"/>
          <p:cNvSpPr>
            <a:spLocks noGrp="1"/>
          </p:cNvSpPr>
          <p:nvPr>
            <p:ph type="sldNum" sz="quarter" idx="10"/>
          </p:nvPr>
        </p:nvSpPr>
        <p:spPr/>
        <p:txBody>
          <a:bodyPr/>
          <a:lstStyle/>
          <a:p>
            <a:fld id="{E249E329-62F8-4273-AB7A-BF028EE60A0B}" type="slidenum">
              <a:rPr lang="en-US" smtClean="0"/>
              <a:t>15</a:t>
            </a:fld>
            <a:endParaRPr lang="en-US"/>
          </a:p>
        </p:txBody>
      </p:sp>
    </p:spTree>
    <p:extLst>
      <p:ext uri="{BB962C8B-B14F-4D97-AF65-F5344CB8AC3E}">
        <p14:creationId xmlns:p14="http://schemas.microsoft.com/office/powerpoint/2010/main" val="967108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Rev.17</a:t>
            </a:r>
            <a:r>
              <a:rPr lang="en-US" dirty="0"/>
              <a:t> “</a:t>
            </a:r>
            <a:r>
              <a:rPr lang="en-US" i="1" dirty="0" err="1"/>
              <a:t>Ppl</a:t>
            </a:r>
            <a:r>
              <a:rPr lang="en-US" i="1" dirty="0"/>
              <a:t>. Of this </a:t>
            </a:r>
            <a:r>
              <a:rPr lang="en-US" b="1" i="1" dirty="0"/>
              <a:t>WORLD</a:t>
            </a:r>
            <a:r>
              <a:rPr lang="en-US" dirty="0"/>
              <a:t>” = </a:t>
            </a:r>
            <a:r>
              <a:rPr lang="en-US" b="1" dirty="0" err="1"/>
              <a:t>Kosmos</a:t>
            </a:r>
            <a:r>
              <a:rPr lang="en-US" b="1" dirty="0"/>
              <a:t> </a:t>
            </a:r>
            <a:r>
              <a:rPr lang="en-US" dirty="0">
                <a:sym typeface="Wingdings" panose="05000000000000000000" pitchFamily="2" charset="2"/>
              </a:rPr>
              <a:t> </a:t>
            </a:r>
            <a:r>
              <a:rPr lang="en-US" b="1" dirty="0" err="1">
                <a:sym typeface="Wingdings" panose="05000000000000000000" pitchFamily="2" charset="2"/>
              </a:rPr>
              <a:t>Pwr</a:t>
            </a:r>
            <a:r>
              <a:rPr lang="en-US" b="1" dirty="0">
                <a:sym typeface="Wingdings" panose="05000000000000000000" pitchFamily="2" charset="2"/>
              </a:rPr>
              <a:t> Behind </a:t>
            </a:r>
            <a:r>
              <a:rPr lang="en-US" b="1" dirty="0" err="1">
                <a:sym typeface="Wingdings" panose="05000000000000000000" pitchFamily="2" charset="2"/>
              </a:rPr>
              <a:t>Pwrs</a:t>
            </a:r>
            <a:endParaRPr lang="en-US" b="1" dirty="0"/>
          </a:p>
          <a:p>
            <a:endParaRPr lang="en-US" dirty="0"/>
          </a:p>
          <a:p>
            <a:r>
              <a:rPr lang="en-US" dirty="0"/>
              <a:t>** “</a:t>
            </a:r>
            <a:r>
              <a:rPr lang="en-US" i="1" dirty="0"/>
              <a:t>Harlot</a:t>
            </a:r>
            <a:r>
              <a:rPr lang="en-US" dirty="0"/>
              <a:t>” = </a:t>
            </a:r>
            <a:r>
              <a:rPr lang="en-US" b="1" dirty="0"/>
              <a:t>COUNTERFEIT LOVE</a:t>
            </a:r>
            <a:r>
              <a:rPr lang="en-US" dirty="0"/>
              <a:t> = W.S.</a:t>
            </a:r>
            <a:r>
              <a:rPr lang="en-US" baseline="0" dirty="0"/>
              <a:t> </a:t>
            </a:r>
            <a:r>
              <a:rPr lang="en-US" baseline="0" dirty="0">
                <a:sym typeface="Wingdings" panose="05000000000000000000" pitchFamily="2" charset="2"/>
              </a:rPr>
              <a:t> </a:t>
            </a:r>
            <a:r>
              <a:rPr lang="en-US" b="1" baseline="0" dirty="0">
                <a:sym typeface="Wingdings" panose="05000000000000000000" pitchFamily="2" charset="2"/>
              </a:rPr>
              <a:t>Replace G’s Love</a:t>
            </a:r>
            <a:endParaRPr lang="en-US" b="1" dirty="0"/>
          </a:p>
          <a:p>
            <a:pPr marL="171450" indent="-171450">
              <a:buFont typeface="Arial" panose="020B0604020202020204" pitchFamily="34" charset="0"/>
              <a:buChar char="•"/>
            </a:pPr>
            <a:r>
              <a:rPr lang="en-US" b="1" dirty="0"/>
              <a:t>DESTROYS Love</a:t>
            </a:r>
            <a:r>
              <a:rPr lang="en-US" b="1" dirty="0">
                <a:sym typeface="Wingdings" panose="05000000000000000000" pitchFamily="2" charset="2"/>
              </a:rPr>
              <a:t> </a:t>
            </a:r>
            <a:r>
              <a:rPr lang="en-US" b="0" dirty="0">
                <a:sym typeface="Wingdings" panose="05000000000000000000" pitchFamily="2" charset="2"/>
              </a:rPr>
              <a:t>IL: </a:t>
            </a:r>
            <a:r>
              <a:rPr lang="en-US" b="0" i="1" dirty="0">
                <a:sym typeface="Wingdings" panose="05000000000000000000" pitchFamily="2" charset="2"/>
              </a:rPr>
              <a:t>“What Happens</a:t>
            </a:r>
            <a:r>
              <a:rPr lang="en-US" b="0" i="1" baseline="0" dirty="0">
                <a:sym typeface="Wingdings" panose="05000000000000000000" pitchFamily="2" charset="2"/>
              </a:rPr>
              <a:t> </a:t>
            </a:r>
            <a:r>
              <a:rPr lang="en-US" b="1" i="1" baseline="0" dirty="0">
                <a:sym typeface="Wingdings" panose="05000000000000000000" pitchFamily="2" charset="2"/>
              </a:rPr>
              <a:t>Las Vegas….”=</a:t>
            </a:r>
            <a:r>
              <a:rPr lang="en-US" b="1" i="0" baseline="0" dirty="0">
                <a:sym typeface="Wingdings" panose="05000000000000000000" pitchFamily="2" charset="2"/>
              </a:rPr>
              <a:t>LIES!!</a:t>
            </a:r>
            <a:endParaRPr lang="en-US" b="1" i="0" dirty="0"/>
          </a:p>
          <a:p>
            <a:pPr marL="171450" indent="-171450">
              <a:buFont typeface="Arial" panose="020B0604020202020204" pitchFamily="34" charset="0"/>
              <a:buChar char="•"/>
            </a:pPr>
            <a:r>
              <a:rPr lang="en-US" b="1" dirty="0"/>
              <a:t>Abominations=POISONS=</a:t>
            </a:r>
            <a:r>
              <a:rPr lang="en-US" b="0" dirty="0"/>
              <a:t>Counterfeits</a:t>
            </a:r>
          </a:p>
        </p:txBody>
      </p:sp>
      <p:sp>
        <p:nvSpPr>
          <p:cNvPr id="4" name="Slide Number Placeholder 3"/>
          <p:cNvSpPr>
            <a:spLocks noGrp="1"/>
          </p:cNvSpPr>
          <p:nvPr>
            <p:ph type="sldNum" sz="quarter" idx="10"/>
          </p:nvPr>
        </p:nvSpPr>
        <p:spPr/>
        <p:txBody>
          <a:bodyPr/>
          <a:lstStyle/>
          <a:p>
            <a:fld id="{E249E329-62F8-4273-AB7A-BF028EE60A0B}" type="slidenum">
              <a:rPr lang="en-US" smtClean="0"/>
              <a:t>16</a:t>
            </a:fld>
            <a:endParaRPr lang="en-US"/>
          </a:p>
        </p:txBody>
      </p:sp>
    </p:spTree>
    <p:extLst>
      <p:ext uri="{BB962C8B-B14F-4D97-AF65-F5344CB8AC3E}">
        <p14:creationId xmlns:p14="http://schemas.microsoft.com/office/powerpoint/2010/main" val="1243158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Babs</a:t>
            </a:r>
            <a:r>
              <a:rPr lang="en-US" b="0" baseline="0" dirty="0"/>
              <a:t> &lt;100 </a:t>
            </a:r>
            <a:r>
              <a:rPr lang="en-US" b="0" baseline="0" dirty="0" err="1"/>
              <a:t>yrs</a:t>
            </a:r>
            <a:r>
              <a:rPr lang="en-US" b="0" baseline="0" dirty="0"/>
              <a:t> </a:t>
            </a:r>
            <a:r>
              <a:rPr lang="en-US" b="0" baseline="0" dirty="0">
                <a:sym typeface="Wingdings" panose="05000000000000000000" pitchFamily="2" charset="2"/>
              </a:rPr>
              <a:t> </a:t>
            </a:r>
            <a:r>
              <a:rPr lang="en-US" b="1" baseline="0" dirty="0">
                <a:sym typeface="Wingdings" panose="05000000000000000000" pitchFamily="2" charset="2"/>
              </a:rPr>
              <a:t>Persians</a:t>
            </a:r>
            <a:r>
              <a:rPr lang="en-US" b="0" baseline="0" dirty="0">
                <a:sym typeface="Wingdings" panose="05000000000000000000" pitchFamily="2" charset="2"/>
              </a:rPr>
              <a:t> &lt; 200  </a:t>
            </a:r>
            <a:r>
              <a:rPr lang="en-US" b="1" baseline="0" dirty="0">
                <a:sym typeface="Wingdings" panose="05000000000000000000" pitchFamily="2" charset="2"/>
              </a:rPr>
              <a:t>Greeks</a:t>
            </a:r>
            <a:r>
              <a:rPr lang="en-US" b="0" baseline="0" dirty="0">
                <a:sym typeface="Wingdings" panose="05000000000000000000" pitchFamily="2" charset="2"/>
              </a:rPr>
              <a:t> &lt; 300</a:t>
            </a:r>
          </a:p>
          <a:p>
            <a:r>
              <a:rPr lang="en-US" b="1" baseline="0" dirty="0">
                <a:sym typeface="Wingdings" panose="05000000000000000000" pitchFamily="2" charset="2"/>
              </a:rPr>
              <a:t>Rome</a:t>
            </a:r>
            <a:r>
              <a:rPr lang="en-US" b="0" baseline="0" dirty="0">
                <a:sym typeface="Wingdings" panose="05000000000000000000" pitchFamily="2" charset="2"/>
              </a:rPr>
              <a:t> = 11 C  The </a:t>
            </a:r>
            <a:r>
              <a:rPr lang="en-US" b="1" baseline="0" dirty="0">
                <a:sym typeface="Wingdings" panose="05000000000000000000" pitchFamily="2" charset="2"/>
              </a:rPr>
              <a:t>Epitome</a:t>
            </a:r>
          </a:p>
          <a:p>
            <a:endParaRPr lang="en-US" b="1" baseline="0" dirty="0">
              <a:sym typeface="Wingdings" panose="05000000000000000000" pitchFamily="2" charset="2"/>
            </a:endParaRPr>
          </a:p>
          <a:p>
            <a:r>
              <a:rPr lang="en-US" b="1" baseline="0" dirty="0">
                <a:sym typeface="Wingdings" panose="05000000000000000000" pitchFamily="2" charset="2"/>
              </a:rPr>
              <a:t>USA=260+</a:t>
            </a:r>
            <a:r>
              <a:rPr lang="en-US" b="0" baseline="0" dirty="0">
                <a:sym typeface="Wingdings" panose="05000000000000000000" pitchFamily="2" charset="2"/>
              </a:rPr>
              <a:t>  Time is </a:t>
            </a:r>
            <a:r>
              <a:rPr lang="en-US" b="1" baseline="0" dirty="0">
                <a:sym typeface="Wingdings" panose="05000000000000000000" pitchFamily="2" charset="2"/>
              </a:rPr>
              <a:t>UP FRAGILE:</a:t>
            </a:r>
            <a:r>
              <a:rPr lang="en-US" b="0" baseline="0" dirty="0">
                <a:sym typeface="Wingdings" panose="05000000000000000000" pitchFamily="2" charset="2"/>
              </a:rPr>
              <a:t> </a:t>
            </a:r>
            <a:r>
              <a:rPr lang="en-US" b="0" i="1" baseline="0" dirty="0">
                <a:sym typeface="Wingdings" panose="05000000000000000000" pitchFamily="2" charset="2"/>
              </a:rPr>
              <a:t>Twin Towers=11 Guys</a:t>
            </a:r>
          </a:p>
          <a:p>
            <a:pPr marL="171450" indent="-171450">
              <a:buFont typeface="Arial" panose="020B0604020202020204" pitchFamily="34" charset="0"/>
              <a:buChar char="•"/>
            </a:pPr>
            <a:r>
              <a:rPr lang="en-US" b="1" i="1" baseline="0" dirty="0">
                <a:sym typeface="Wingdings" panose="05000000000000000000" pitchFamily="2" charset="2"/>
              </a:rPr>
              <a:t>China</a:t>
            </a:r>
            <a:r>
              <a:rPr lang="en-US" b="0" i="1" baseline="0" dirty="0">
                <a:sym typeface="Wingdings" panose="05000000000000000000" pitchFamily="2" charset="2"/>
              </a:rPr>
              <a:t>=Lender </a:t>
            </a:r>
            <a:r>
              <a:rPr lang="en-US" b="0" baseline="0" dirty="0">
                <a:sym typeface="Wingdings" panose="05000000000000000000" pitchFamily="2" charset="2"/>
              </a:rPr>
              <a:t> </a:t>
            </a:r>
            <a:r>
              <a:rPr lang="en-US" b="1" baseline="0" dirty="0">
                <a:sym typeface="Wingdings" panose="05000000000000000000" pitchFamily="2" charset="2"/>
              </a:rPr>
              <a:t>Enemies</a:t>
            </a:r>
            <a:r>
              <a:rPr lang="en-US" b="0" baseline="0" dirty="0">
                <a:sym typeface="Wingdings" panose="05000000000000000000" pitchFamily="2" charset="2"/>
              </a:rPr>
              <a:t>=</a:t>
            </a:r>
            <a:r>
              <a:rPr lang="en-US" b="0" i="1" baseline="0" dirty="0">
                <a:sym typeface="Wingdings" panose="05000000000000000000" pitchFamily="2" charset="2"/>
              </a:rPr>
              <a:t>Russ, Iran, China, Terrorists</a:t>
            </a:r>
          </a:p>
          <a:p>
            <a:pPr marL="171450" indent="-171450">
              <a:buFont typeface="Arial" panose="020B0604020202020204" pitchFamily="34" charset="0"/>
              <a:buChar char="•"/>
            </a:pPr>
            <a:r>
              <a:rPr lang="en-US" b="0" i="1" baseline="0" dirty="0">
                <a:sym typeface="Wingdings" panose="05000000000000000000" pitchFamily="2" charset="2"/>
              </a:rPr>
              <a:t>9/11 Celebrations</a:t>
            </a:r>
            <a:r>
              <a:rPr lang="en-US" b="0" baseline="0" dirty="0">
                <a:sym typeface="Wingdings" panose="05000000000000000000" pitchFamily="2" charset="2"/>
              </a:rPr>
              <a:t> </a:t>
            </a:r>
            <a:r>
              <a:rPr lang="en-US" b="1" baseline="0" dirty="0">
                <a:sym typeface="Wingdings" panose="05000000000000000000" pitchFamily="2" charset="2"/>
              </a:rPr>
              <a:t>THIS WK</a:t>
            </a:r>
            <a:r>
              <a:rPr lang="en-US" b="0" i="1" baseline="0" dirty="0">
                <a:sym typeface="Wingdings" panose="05000000000000000000" pitchFamily="2" charset="2"/>
              </a:rPr>
              <a:t>: Netflix/Facebook </a:t>
            </a:r>
            <a:r>
              <a:rPr lang="en-US" b="1" i="1" baseline="0" dirty="0">
                <a:sym typeface="Wingdings" panose="05000000000000000000" pitchFamily="2" charset="2"/>
              </a:rPr>
              <a:t>Cyber Attack</a:t>
            </a:r>
            <a:endParaRPr lang="en-US" b="1" i="1" dirty="0"/>
          </a:p>
        </p:txBody>
      </p:sp>
      <p:sp>
        <p:nvSpPr>
          <p:cNvPr id="4" name="Slide Number Placeholder 3"/>
          <p:cNvSpPr>
            <a:spLocks noGrp="1"/>
          </p:cNvSpPr>
          <p:nvPr>
            <p:ph type="sldNum" sz="quarter" idx="10"/>
          </p:nvPr>
        </p:nvSpPr>
        <p:spPr/>
        <p:txBody>
          <a:bodyPr/>
          <a:lstStyle/>
          <a:p>
            <a:fld id="{E249E329-62F8-4273-AB7A-BF028EE60A0B}" type="slidenum">
              <a:rPr lang="en-US" smtClean="0"/>
              <a:t>17</a:t>
            </a:fld>
            <a:endParaRPr lang="en-US"/>
          </a:p>
        </p:txBody>
      </p:sp>
    </p:spTree>
    <p:extLst>
      <p:ext uri="{BB962C8B-B14F-4D97-AF65-F5344CB8AC3E}">
        <p14:creationId xmlns:p14="http://schemas.microsoft.com/office/powerpoint/2010/main" val="2472941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Fascinating=**</a:t>
            </a:r>
            <a:r>
              <a:rPr lang="en-US" b="1" u="sng" dirty="0"/>
              <a:t>16:9/11</a:t>
            </a:r>
            <a:r>
              <a:rPr lang="en-US" baseline="0" dirty="0"/>
              <a:t> </a:t>
            </a:r>
            <a:r>
              <a:rPr lang="en-US" baseline="0" dirty="0">
                <a:sym typeface="Wingdings" panose="05000000000000000000" pitchFamily="2" charset="2"/>
              </a:rPr>
              <a:t> Every1=</a:t>
            </a:r>
            <a:r>
              <a:rPr lang="en-US" b="1" baseline="0" dirty="0">
                <a:sym typeface="Wingdings" panose="05000000000000000000" pitchFamily="2" charset="2"/>
              </a:rPr>
              <a:t>“Personal/Nice”</a:t>
            </a:r>
            <a:r>
              <a:rPr lang="en-US" baseline="0" dirty="0">
                <a:sym typeface="Wingdings" panose="05000000000000000000" pitchFamily="2" charset="2"/>
              </a:rPr>
              <a:t> God </a:t>
            </a:r>
            <a:r>
              <a:rPr lang="en-US" b="1" baseline="0" dirty="0">
                <a:sym typeface="Wingdings" panose="05000000000000000000" pitchFamily="2" charset="2"/>
              </a:rPr>
              <a:t>UNTIL…</a:t>
            </a:r>
          </a:p>
          <a:p>
            <a:pPr marL="171450" indent="-171450">
              <a:buFont typeface="Arial" panose="020B0604020202020204" pitchFamily="34" charset="0"/>
              <a:buChar char="•"/>
            </a:pPr>
            <a:r>
              <a:rPr lang="en-US" b="0" baseline="0" dirty="0" err="1">
                <a:sym typeface="Wingdings" panose="05000000000000000000" pitchFamily="2" charset="2"/>
              </a:rPr>
              <a:t>Ppl</a:t>
            </a:r>
            <a:r>
              <a:rPr lang="en-US" b="0" baseline="0" dirty="0">
                <a:sym typeface="Wingdings" panose="05000000000000000000" pitchFamily="2" charset="2"/>
              </a:rPr>
              <a:t> Get </a:t>
            </a:r>
            <a:r>
              <a:rPr lang="en-US" b="1" baseline="0" dirty="0">
                <a:sym typeface="Wingdings" panose="05000000000000000000" pitchFamily="2" charset="2"/>
              </a:rPr>
              <a:t>Bitter @CREATOR G.  STEVE </a:t>
            </a:r>
            <a:r>
              <a:rPr lang="en-US" b="0" baseline="0" dirty="0">
                <a:sym typeface="Wingdings" panose="05000000000000000000" pitchFamily="2" charset="2"/>
              </a:rPr>
              <a:t>Carlisle: </a:t>
            </a:r>
            <a:r>
              <a:rPr lang="en-US" b="0" i="1" baseline="0" dirty="0">
                <a:sym typeface="Wingdings" panose="05000000000000000000" pitchFamily="2" charset="2"/>
              </a:rPr>
              <a:t>“??</a:t>
            </a:r>
            <a:r>
              <a:rPr lang="en-US" b="1" i="1" baseline="0" dirty="0">
                <a:sym typeface="Wingdings" panose="05000000000000000000" pitchFamily="2" charset="2"/>
              </a:rPr>
              <a:t>G Allow…?”</a:t>
            </a:r>
          </a:p>
          <a:p>
            <a:pPr marL="0" indent="0">
              <a:buFont typeface="Arial" panose="020B0604020202020204" pitchFamily="34" charset="0"/>
              <a:buNone/>
            </a:pPr>
            <a:endParaRPr lang="en-US" b="1" i="1" baseline="0" dirty="0">
              <a:sym typeface="Wingdings" panose="05000000000000000000" pitchFamily="2" charset="2"/>
            </a:endParaRPr>
          </a:p>
          <a:p>
            <a:pPr marL="0" indent="0">
              <a:buFont typeface="Arial" panose="020B0604020202020204" pitchFamily="34" charset="0"/>
              <a:buNone/>
            </a:pPr>
            <a:r>
              <a:rPr lang="en-US" b="0" i="0" baseline="0" dirty="0">
                <a:sym typeface="Wingdings" panose="05000000000000000000" pitchFamily="2" charset="2"/>
              </a:rPr>
              <a:t>** </a:t>
            </a:r>
            <a:r>
              <a:rPr lang="en-US" b="1" i="0" baseline="0" dirty="0">
                <a:sym typeface="Wingdings" panose="05000000000000000000" pitchFamily="2" charset="2"/>
              </a:rPr>
              <a:t>=USELESS!! </a:t>
            </a:r>
            <a:r>
              <a:rPr lang="en-US" b="0" i="0" baseline="0" dirty="0">
                <a:sym typeface="Wingdings" panose="05000000000000000000" pitchFamily="2" charset="2"/>
              </a:rPr>
              <a:t> </a:t>
            </a:r>
            <a:r>
              <a:rPr lang="en-US" b="1" i="0" baseline="0" dirty="0">
                <a:sym typeface="Wingdings" panose="05000000000000000000" pitchFamily="2" charset="2"/>
              </a:rPr>
              <a:t>~RUN </a:t>
            </a:r>
            <a:r>
              <a:rPr lang="en-US" b="0" i="0" baseline="0" dirty="0">
                <a:sym typeface="Wingdings" panose="05000000000000000000" pitchFamily="2" charset="2"/>
              </a:rPr>
              <a:t>from G! </a:t>
            </a:r>
            <a:r>
              <a:rPr lang="en-US" b="1" i="0" baseline="0" dirty="0">
                <a:sym typeface="Wingdings" panose="05000000000000000000" pitchFamily="2" charset="2"/>
              </a:rPr>
              <a:t>??Cuss Out </a:t>
            </a:r>
            <a:r>
              <a:rPr lang="en-US" b="0" i="0" baseline="0" dirty="0">
                <a:sym typeface="Wingdings" panose="05000000000000000000" pitchFamily="2" charset="2"/>
              </a:rPr>
              <a:t>Ur </a:t>
            </a:r>
            <a:r>
              <a:rPr lang="en-US" b="1" i="0" baseline="0" dirty="0">
                <a:sym typeface="Wingdings" panose="05000000000000000000" pitchFamily="2" charset="2"/>
              </a:rPr>
              <a:t>Judge??</a:t>
            </a:r>
            <a:endParaRPr lang="en-US" b="1" i="0" dirty="0"/>
          </a:p>
        </p:txBody>
      </p:sp>
      <p:sp>
        <p:nvSpPr>
          <p:cNvPr id="4" name="Slide Number Placeholder 3"/>
          <p:cNvSpPr>
            <a:spLocks noGrp="1"/>
          </p:cNvSpPr>
          <p:nvPr>
            <p:ph type="sldNum" sz="quarter" idx="10"/>
          </p:nvPr>
        </p:nvSpPr>
        <p:spPr/>
        <p:txBody>
          <a:bodyPr/>
          <a:lstStyle/>
          <a:p>
            <a:fld id="{E249E329-62F8-4273-AB7A-BF028EE60A0B}" type="slidenum">
              <a:rPr lang="en-US" smtClean="0"/>
              <a:t>18</a:t>
            </a:fld>
            <a:endParaRPr lang="en-US"/>
          </a:p>
        </p:txBody>
      </p:sp>
    </p:spTree>
    <p:extLst>
      <p:ext uri="{BB962C8B-B14F-4D97-AF65-F5344CB8AC3E}">
        <p14:creationId xmlns:p14="http://schemas.microsoft.com/office/powerpoint/2010/main" val="4165406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1" u="sng" dirty="0"/>
              <a:t>Rev. 16</a:t>
            </a:r>
            <a:r>
              <a:rPr lang="en-US" dirty="0"/>
              <a:t> Satan=</a:t>
            </a:r>
            <a:r>
              <a:rPr lang="en-US" b="1" dirty="0"/>
              <a:t>LOVES DEATH</a:t>
            </a:r>
            <a:r>
              <a:rPr lang="en-US" dirty="0"/>
              <a:t> </a:t>
            </a:r>
            <a:r>
              <a:rPr lang="en-US" dirty="0">
                <a:sym typeface="Wingdings" panose="05000000000000000000" pitchFamily="2" charset="2"/>
              </a:rPr>
              <a:t> </a:t>
            </a:r>
            <a:r>
              <a:rPr lang="en-US" i="1" dirty="0">
                <a:sym typeface="Wingdings" panose="05000000000000000000" pitchFamily="2" charset="2"/>
              </a:rPr>
              <a:t>“Murderer from the beginning”</a:t>
            </a:r>
          </a:p>
          <a:p>
            <a:endParaRPr lang="en-US" b="1" i="0" dirty="0">
              <a:sym typeface="Wingdings" panose="05000000000000000000" pitchFamily="2" charset="2"/>
            </a:endParaRPr>
          </a:p>
          <a:p>
            <a:r>
              <a:rPr lang="en-US" b="1" i="0" dirty="0">
                <a:sym typeface="Wingdings" panose="05000000000000000000" pitchFamily="2" charset="2"/>
              </a:rPr>
              <a:t>Terrorists </a:t>
            </a:r>
            <a:r>
              <a:rPr lang="en-US" i="0" dirty="0">
                <a:sym typeface="Wingdings" panose="05000000000000000000" pitchFamily="2" charset="2"/>
              </a:rPr>
              <a:t>~Insane</a:t>
            </a:r>
            <a:r>
              <a:rPr lang="en-US" i="0" baseline="0" dirty="0">
                <a:sym typeface="Wingdings" panose="05000000000000000000" pitchFamily="2" charset="2"/>
              </a:rPr>
              <a:t>  </a:t>
            </a:r>
            <a:r>
              <a:rPr lang="en-US" b="1" i="0" baseline="0" dirty="0">
                <a:sym typeface="Wingdings" panose="05000000000000000000" pitchFamily="2" charset="2"/>
              </a:rPr>
              <a:t>DEMONIZED </a:t>
            </a:r>
            <a:r>
              <a:rPr lang="en-US" i="0" baseline="0" dirty="0">
                <a:sym typeface="Wingdings" panose="05000000000000000000" pitchFamily="2" charset="2"/>
              </a:rPr>
              <a:t> </a:t>
            </a:r>
            <a:r>
              <a:rPr lang="en-US" i="1" baseline="0" dirty="0">
                <a:sym typeface="Wingdings" panose="05000000000000000000" pitchFamily="2" charset="2"/>
              </a:rPr>
              <a:t>Kill Women/Children </a:t>
            </a:r>
            <a:r>
              <a:rPr lang="en-US" b="1" i="0" baseline="0" dirty="0">
                <a:sym typeface="Wingdings" panose="05000000000000000000" pitchFamily="2" charset="2"/>
              </a:rPr>
              <a:t>CHAOS</a:t>
            </a:r>
          </a:p>
          <a:p>
            <a:endParaRPr lang="en-US" b="1" i="0" baseline="0" dirty="0">
              <a:sym typeface="Wingdings" panose="05000000000000000000" pitchFamily="2" charset="2"/>
            </a:endParaRPr>
          </a:p>
          <a:p>
            <a:r>
              <a:rPr lang="en-US" b="1" i="0" baseline="0" dirty="0">
                <a:sym typeface="Wingdings" panose="05000000000000000000" pitchFamily="2" charset="2"/>
              </a:rPr>
              <a:t>** Rev.17:32  UNRESTRAINED </a:t>
            </a:r>
            <a:r>
              <a:rPr lang="en-US" b="0" i="0" baseline="0" dirty="0">
                <a:sym typeface="Wingdings" panose="05000000000000000000" pitchFamily="2" charset="2"/>
              </a:rPr>
              <a:t>Satanic Evil</a:t>
            </a:r>
            <a:endParaRPr lang="en-US" b="0" i="0" dirty="0"/>
          </a:p>
        </p:txBody>
      </p:sp>
      <p:sp>
        <p:nvSpPr>
          <p:cNvPr id="4" name="Slide Number Placeholder 3"/>
          <p:cNvSpPr>
            <a:spLocks noGrp="1"/>
          </p:cNvSpPr>
          <p:nvPr>
            <p:ph type="sldNum" sz="quarter" idx="10"/>
          </p:nvPr>
        </p:nvSpPr>
        <p:spPr/>
        <p:txBody>
          <a:bodyPr/>
          <a:lstStyle/>
          <a:p>
            <a:fld id="{E249E329-62F8-4273-AB7A-BF028EE60A0B}" type="slidenum">
              <a:rPr lang="en-US" smtClean="0"/>
              <a:t>19</a:t>
            </a:fld>
            <a:endParaRPr lang="en-US"/>
          </a:p>
        </p:txBody>
      </p:sp>
    </p:spTree>
    <p:extLst>
      <p:ext uri="{BB962C8B-B14F-4D97-AF65-F5344CB8AC3E}">
        <p14:creationId xmlns:p14="http://schemas.microsoft.com/office/powerpoint/2010/main" val="4020370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~Afford</a:t>
            </a:r>
            <a:r>
              <a:rPr lang="en-US" b="0" baseline="0" dirty="0"/>
              <a:t> 2 </a:t>
            </a:r>
            <a:r>
              <a:rPr lang="en-US" b="1" baseline="0" dirty="0"/>
              <a:t>Straddle 2 Worlds </a:t>
            </a:r>
            <a:r>
              <a:rPr lang="en-US" b="0" baseline="0" dirty="0">
                <a:sym typeface="Wingdings" panose="05000000000000000000" pitchFamily="2" charset="2"/>
              </a:rPr>
              <a:t> ~Cruise </a:t>
            </a:r>
            <a:r>
              <a:rPr lang="en-US" b="1" baseline="0" dirty="0">
                <a:sym typeface="Wingdings" panose="05000000000000000000" pitchFamily="2" charset="2"/>
              </a:rPr>
              <a:t>Blissfully</a:t>
            </a:r>
            <a:endParaRPr lang="en-US" b="1" baseline="0" dirty="0"/>
          </a:p>
          <a:p>
            <a:endParaRPr lang="en-US" b="0" baseline="0" dirty="0"/>
          </a:p>
          <a:p>
            <a:r>
              <a:rPr lang="en-US" b="0" baseline="0" dirty="0"/>
              <a:t>“</a:t>
            </a:r>
            <a:r>
              <a:rPr lang="en-US" b="1" baseline="0" dirty="0"/>
              <a:t>PROCLAIM </a:t>
            </a:r>
            <a:r>
              <a:rPr lang="en-US" b="0" baseline="0" dirty="0"/>
              <a:t>2 THE </a:t>
            </a:r>
            <a:r>
              <a:rPr lang="en-US" b="1" baseline="0" dirty="0"/>
              <a:t>ENDS OF THE WORLD</a:t>
            </a:r>
            <a:r>
              <a:rPr lang="en-US" b="0" baseline="0" dirty="0"/>
              <a:t>”</a:t>
            </a:r>
          </a:p>
          <a:p>
            <a:endParaRPr lang="en-US" b="0" baseline="0" dirty="0"/>
          </a:p>
          <a:p>
            <a:r>
              <a:rPr lang="en-US" b="0" baseline="0" dirty="0"/>
              <a:t>FIGHT=</a:t>
            </a:r>
            <a:r>
              <a:rPr lang="en-US" b="1" baseline="0" dirty="0"/>
              <a:t>Reject COUNTERFEIT LOVE</a:t>
            </a:r>
            <a:r>
              <a:rPr lang="en-US" b="0" baseline="0" dirty="0"/>
              <a:t> </a:t>
            </a:r>
            <a:r>
              <a:rPr lang="en-US" b="0" baseline="0" dirty="0">
                <a:sym typeface="Wingdings" panose="05000000000000000000" pitchFamily="2" charset="2"/>
              </a:rPr>
              <a:t> Embrace G’s Love</a:t>
            </a:r>
          </a:p>
          <a:p>
            <a:pPr marL="171450" indent="-171450">
              <a:buFont typeface="Arial" panose="020B0604020202020204" pitchFamily="34" charset="0"/>
              <a:buChar char="•"/>
            </a:pPr>
            <a:r>
              <a:rPr lang="en-US" b="0" baseline="0" dirty="0">
                <a:sym typeface="Wingdings" panose="05000000000000000000" pitchFamily="2" charset="2"/>
              </a:rPr>
              <a:t>=SO </a:t>
            </a:r>
            <a:r>
              <a:rPr lang="en-US" b="1" baseline="0" dirty="0">
                <a:sym typeface="Wingdings" panose="05000000000000000000" pitchFamily="2" charset="2"/>
              </a:rPr>
              <a:t>POISONOUS </a:t>
            </a:r>
            <a:r>
              <a:rPr lang="en-US" b="0" baseline="0" dirty="0">
                <a:sym typeface="Wingdings" panose="05000000000000000000" pitchFamily="2" charset="2"/>
              </a:rPr>
              <a:t>/ </a:t>
            </a:r>
            <a:r>
              <a:rPr lang="en-US" b="1" baseline="0" dirty="0">
                <a:sym typeface="Wingdings" panose="05000000000000000000" pitchFamily="2" charset="2"/>
              </a:rPr>
              <a:t>Pervasive </a:t>
            </a:r>
            <a:r>
              <a:rPr lang="en-US" b="0" baseline="0" dirty="0">
                <a:sym typeface="Wingdings" panose="05000000000000000000" pitchFamily="2" charset="2"/>
              </a:rPr>
              <a:t>/ Deceitful / </a:t>
            </a:r>
            <a:r>
              <a:rPr lang="en-US" b="1" baseline="0" dirty="0">
                <a:sym typeface="Wingdings" panose="05000000000000000000" pitchFamily="2" charset="2"/>
              </a:rPr>
              <a:t>GRAVITY</a:t>
            </a:r>
          </a:p>
          <a:p>
            <a:pPr marL="171450" indent="-171450">
              <a:buFont typeface="Arial" panose="020B0604020202020204" pitchFamily="34" charset="0"/>
              <a:buChar char="•"/>
            </a:pPr>
            <a:r>
              <a:rPr lang="en-US" b="1" baseline="0" dirty="0">
                <a:sym typeface="Wingdings" panose="05000000000000000000" pitchFamily="2" charset="2"/>
              </a:rPr>
              <a:t>“They will know you are Christians by your love”</a:t>
            </a:r>
            <a:endParaRPr lang="en-US" b="1" dirty="0"/>
          </a:p>
        </p:txBody>
      </p:sp>
      <p:sp>
        <p:nvSpPr>
          <p:cNvPr id="4" name="Slide Number Placeholder 3"/>
          <p:cNvSpPr>
            <a:spLocks noGrp="1"/>
          </p:cNvSpPr>
          <p:nvPr>
            <p:ph type="sldNum" sz="quarter" idx="10"/>
          </p:nvPr>
        </p:nvSpPr>
        <p:spPr/>
        <p:txBody>
          <a:bodyPr/>
          <a:lstStyle/>
          <a:p>
            <a:fld id="{E249E329-62F8-4273-AB7A-BF028EE60A0B}" type="slidenum">
              <a:rPr lang="en-US" smtClean="0"/>
              <a:t>20</a:t>
            </a:fld>
            <a:endParaRPr lang="en-US"/>
          </a:p>
        </p:txBody>
      </p:sp>
    </p:spTree>
    <p:extLst>
      <p:ext uri="{BB962C8B-B14F-4D97-AF65-F5344CB8AC3E}">
        <p14:creationId xmlns:p14="http://schemas.microsoft.com/office/powerpoint/2010/main" val="3801265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49E329-62F8-4273-AB7A-BF028EE60A0B}" type="slidenum">
              <a:rPr lang="en-US" smtClean="0"/>
              <a:t>3</a:t>
            </a:fld>
            <a:endParaRPr lang="en-US"/>
          </a:p>
        </p:txBody>
      </p:sp>
    </p:spTree>
    <p:extLst>
      <p:ext uri="{BB962C8B-B14F-4D97-AF65-F5344CB8AC3E}">
        <p14:creationId xmlns:p14="http://schemas.microsoft.com/office/powerpoint/2010/main" val="958528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10-Nation</a:t>
            </a:r>
            <a:r>
              <a:rPr lang="en-US" dirty="0">
                <a:sym typeface="Wingdings" panose="05000000000000000000" pitchFamily="2" charset="2"/>
              </a:rPr>
              <a:t> </a:t>
            </a:r>
            <a:r>
              <a:rPr lang="en-US" b="1" dirty="0">
                <a:sym typeface="Wingdings" panose="05000000000000000000" pitchFamily="2" charset="2"/>
              </a:rPr>
              <a:t>Pressure=ON</a:t>
            </a:r>
            <a:r>
              <a:rPr lang="en-US" dirty="0">
                <a:sym typeface="Wingdings" panose="05000000000000000000" pitchFamily="2" charset="2"/>
              </a:rPr>
              <a:t>!</a:t>
            </a:r>
            <a:r>
              <a:rPr lang="en-US" baseline="0" dirty="0">
                <a:sym typeface="Wingdings" panose="05000000000000000000" pitchFamily="2" charset="2"/>
              </a:rPr>
              <a:t> </a:t>
            </a:r>
          </a:p>
          <a:p>
            <a:r>
              <a:rPr lang="en-US" dirty="0"/>
              <a:t>GLOBAL</a:t>
            </a:r>
            <a:r>
              <a:rPr lang="en-US" dirty="0">
                <a:sym typeface="Wingdings" panose="05000000000000000000" pitchFamily="2" charset="2"/>
              </a:rPr>
              <a:t> </a:t>
            </a:r>
            <a:r>
              <a:rPr lang="en-US" b="1" dirty="0">
                <a:sym typeface="Wingdings" panose="05000000000000000000" pitchFamily="2" charset="2"/>
              </a:rPr>
              <a:t>Pressure=ON!!</a:t>
            </a:r>
          </a:p>
          <a:p>
            <a:endParaRPr lang="en-US" b="1" dirty="0"/>
          </a:p>
        </p:txBody>
      </p:sp>
      <p:sp>
        <p:nvSpPr>
          <p:cNvPr id="4" name="Slide Number Placeholder 3"/>
          <p:cNvSpPr>
            <a:spLocks noGrp="1"/>
          </p:cNvSpPr>
          <p:nvPr>
            <p:ph type="sldNum" sz="quarter" idx="10"/>
          </p:nvPr>
        </p:nvSpPr>
        <p:spPr/>
        <p:txBody>
          <a:bodyPr/>
          <a:lstStyle/>
          <a:p>
            <a:fld id="{E249E329-62F8-4273-AB7A-BF028EE60A0B}" type="slidenum">
              <a:rPr lang="en-US" smtClean="0"/>
              <a:t>4</a:t>
            </a:fld>
            <a:endParaRPr lang="en-US"/>
          </a:p>
        </p:txBody>
      </p:sp>
    </p:spTree>
    <p:extLst>
      <p:ext uri="{BB962C8B-B14F-4D97-AF65-F5344CB8AC3E}">
        <p14:creationId xmlns:p14="http://schemas.microsoft.com/office/powerpoint/2010/main" val="2608454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49E329-62F8-4273-AB7A-BF028EE60A0B}" type="slidenum">
              <a:rPr lang="en-US" smtClean="0"/>
              <a:t>5</a:t>
            </a:fld>
            <a:endParaRPr lang="en-US"/>
          </a:p>
        </p:txBody>
      </p:sp>
    </p:spTree>
    <p:extLst>
      <p:ext uri="{BB962C8B-B14F-4D97-AF65-F5344CB8AC3E}">
        <p14:creationId xmlns:p14="http://schemas.microsoft.com/office/powerpoint/2010/main" val="1102214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49E329-62F8-4273-AB7A-BF028EE60A0B}" type="slidenum">
              <a:rPr lang="en-US" smtClean="0"/>
              <a:t>6</a:t>
            </a:fld>
            <a:endParaRPr lang="en-US"/>
          </a:p>
        </p:txBody>
      </p:sp>
    </p:spTree>
    <p:extLst>
      <p:ext uri="{BB962C8B-B14F-4D97-AF65-F5344CB8AC3E}">
        <p14:creationId xmlns:p14="http://schemas.microsoft.com/office/powerpoint/2010/main" val="471648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Drones?? More Compact Weapons??</a:t>
            </a:r>
          </a:p>
        </p:txBody>
      </p:sp>
      <p:sp>
        <p:nvSpPr>
          <p:cNvPr id="4" name="Slide Number Placeholder 3"/>
          <p:cNvSpPr>
            <a:spLocks noGrp="1"/>
          </p:cNvSpPr>
          <p:nvPr>
            <p:ph type="sldNum" sz="quarter" idx="10"/>
          </p:nvPr>
        </p:nvSpPr>
        <p:spPr/>
        <p:txBody>
          <a:bodyPr/>
          <a:lstStyle/>
          <a:p>
            <a:fld id="{E249E329-62F8-4273-AB7A-BF028EE60A0B}" type="slidenum">
              <a:rPr lang="en-US" smtClean="0"/>
              <a:t>7</a:t>
            </a:fld>
            <a:endParaRPr lang="en-US"/>
          </a:p>
        </p:txBody>
      </p:sp>
    </p:spTree>
    <p:extLst>
      <p:ext uri="{BB962C8B-B14F-4D97-AF65-F5344CB8AC3E}">
        <p14:creationId xmlns:p14="http://schemas.microsoft.com/office/powerpoint/2010/main" val="372877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COUNTRY??</a:t>
            </a:r>
            <a:r>
              <a:rPr lang="en-US" baseline="0" dirty="0"/>
              <a:t> </a:t>
            </a:r>
            <a:r>
              <a:rPr lang="en-US" baseline="0" dirty="0">
                <a:sym typeface="Wingdings" panose="05000000000000000000" pitchFamily="2" charset="2"/>
              </a:rPr>
              <a:t> Josephus, etc. identify as </a:t>
            </a:r>
            <a:r>
              <a:rPr lang="en-US" i="1" baseline="0" dirty="0">
                <a:sym typeface="Wingdings" panose="05000000000000000000" pitchFamily="2" charset="2"/>
              </a:rPr>
              <a:t>“Scythians”</a:t>
            </a:r>
            <a:endParaRPr lang="en-US" i="1" dirty="0"/>
          </a:p>
        </p:txBody>
      </p:sp>
      <p:sp>
        <p:nvSpPr>
          <p:cNvPr id="4" name="Slide Number Placeholder 3"/>
          <p:cNvSpPr>
            <a:spLocks noGrp="1"/>
          </p:cNvSpPr>
          <p:nvPr>
            <p:ph type="sldNum" sz="quarter" idx="10"/>
          </p:nvPr>
        </p:nvSpPr>
        <p:spPr/>
        <p:txBody>
          <a:bodyPr/>
          <a:lstStyle/>
          <a:p>
            <a:fld id="{E249E329-62F8-4273-AB7A-BF028EE60A0B}" type="slidenum">
              <a:rPr lang="en-US" smtClean="0"/>
              <a:t>8</a:t>
            </a:fld>
            <a:endParaRPr lang="en-US"/>
          </a:p>
        </p:txBody>
      </p:sp>
    </p:spTree>
    <p:extLst>
      <p:ext uri="{BB962C8B-B14F-4D97-AF65-F5344CB8AC3E}">
        <p14:creationId xmlns:p14="http://schemas.microsoft.com/office/powerpoint/2010/main" val="983532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**LIVING SECURELY </a:t>
            </a:r>
            <a:r>
              <a:rPr lang="en-US" dirty="0"/>
              <a:t>= BEGINNING OF SCENARIO</a:t>
            </a:r>
          </a:p>
          <a:p>
            <a:endParaRPr lang="en-US" dirty="0"/>
          </a:p>
          <a:p>
            <a:r>
              <a:rPr lang="en-US" dirty="0"/>
              <a:t>**</a:t>
            </a:r>
            <a:r>
              <a:rPr lang="en-US" b="1" dirty="0"/>
              <a:t>UNWALLED VILLAGES</a:t>
            </a:r>
            <a:r>
              <a:rPr lang="en-US" dirty="0"/>
              <a:t>=Unheard</a:t>
            </a:r>
            <a:r>
              <a:rPr lang="en-US" baseline="0" dirty="0"/>
              <a:t> Of Until 2Day</a:t>
            </a:r>
            <a:endParaRPr lang="en-US" dirty="0"/>
          </a:p>
        </p:txBody>
      </p:sp>
      <p:sp>
        <p:nvSpPr>
          <p:cNvPr id="4" name="Slide Number Placeholder 3"/>
          <p:cNvSpPr>
            <a:spLocks noGrp="1"/>
          </p:cNvSpPr>
          <p:nvPr>
            <p:ph type="sldNum" sz="quarter" idx="10"/>
          </p:nvPr>
        </p:nvSpPr>
        <p:spPr/>
        <p:txBody>
          <a:bodyPr/>
          <a:lstStyle/>
          <a:p>
            <a:fld id="{E249E329-62F8-4273-AB7A-BF028EE60A0B}" type="slidenum">
              <a:rPr lang="en-US" smtClean="0"/>
              <a:t>9</a:t>
            </a:fld>
            <a:endParaRPr lang="en-US"/>
          </a:p>
        </p:txBody>
      </p:sp>
    </p:spTree>
    <p:extLst>
      <p:ext uri="{BB962C8B-B14F-4D97-AF65-F5344CB8AC3E}">
        <p14:creationId xmlns:p14="http://schemas.microsoft.com/office/powerpoint/2010/main" val="2798979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49E329-62F8-4273-AB7A-BF028EE60A0B}" type="slidenum">
              <a:rPr lang="en-US" smtClean="0"/>
              <a:t>10</a:t>
            </a:fld>
            <a:endParaRPr lang="en-US"/>
          </a:p>
        </p:txBody>
      </p:sp>
    </p:spTree>
    <p:extLst>
      <p:ext uri="{BB962C8B-B14F-4D97-AF65-F5344CB8AC3E}">
        <p14:creationId xmlns:p14="http://schemas.microsoft.com/office/powerpoint/2010/main" val="1876451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10/29/2016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38760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404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333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672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95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48378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42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2708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75464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27562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48331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472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5778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4442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2913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49794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75906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809062"/>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810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7213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4384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60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39229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72056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0698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23266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785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3916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59608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6498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120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947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3089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6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10/29/2016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11241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10/29/2016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3889407"/>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3.xml"/><Relationship Id="rId1" Type="http://schemas.openxmlformats.org/officeDocument/2006/relationships/slideLayout" Target="../slideLayouts/slideLayout38.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14.xml"/><Relationship Id="rId1" Type="http://schemas.openxmlformats.org/officeDocument/2006/relationships/slideLayout" Target="../slideLayouts/slideLayout38.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notesSlide" Target="../notesSlides/notesSlide16.xml"/><Relationship Id="rId7" Type="http://schemas.openxmlformats.org/officeDocument/2006/relationships/diagramColors" Target="../diagrams/colors24.xml"/><Relationship Id="rId2" Type="http://schemas.openxmlformats.org/officeDocument/2006/relationships/slideLayout" Target="../slideLayouts/slideLayout19.xml"/><Relationship Id="rId1" Type="http://schemas.openxmlformats.org/officeDocument/2006/relationships/themeOverride" Target="../theme/themeOverride5.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18.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notesSlide" Target="../notesSlides/notesSlide17.xml"/><Relationship Id="rId7" Type="http://schemas.openxmlformats.org/officeDocument/2006/relationships/diagramColors" Target="../diagrams/colors25.xml"/><Relationship Id="rId2" Type="http://schemas.openxmlformats.org/officeDocument/2006/relationships/slideLayout" Target="../slideLayouts/slideLayout19.xml"/><Relationship Id="rId1" Type="http://schemas.openxmlformats.org/officeDocument/2006/relationships/themeOverride" Target="../theme/themeOverride6.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19.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notesSlide" Target="../notesSlides/notesSlide18.xml"/><Relationship Id="rId7" Type="http://schemas.openxmlformats.org/officeDocument/2006/relationships/diagramColors" Target="../diagrams/colors26.xml"/><Relationship Id="rId2" Type="http://schemas.openxmlformats.org/officeDocument/2006/relationships/slideLayout" Target="../slideLayouts/slideLayout19.xml"/><Relationship Id="rId1" Type="http://schemas.openxmlformats.org/officeDocument/2006/relationships/themeOverride" Target="../theme/themeOverride7.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notesSlide" Target="../notesSlides/notesSlide1.xml"/><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slideLayout" Target="../slideLayouts/slideLayout2.xml"/><Relationship Id="rId16" Type="http://schemas.openxmlformats.org/officeDocument/2006/relationships/diagramQuickStyle" Target="../diagrams/quickStyle3.xml"/><Relationship Id="rId1" Type="http://schemas.openxmlformats.org/officeDocument/2006/relationships/themeOverride" Target="../theme/themeOverride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20.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notesSlide" Target="../notesSlides/notesSlide19.xml"/><Relationship Id="rId7" Type="http://schemas.openxmlformats.org/officeDocument/2006/relationships/diagramColors" Target="../diagrams/colors27.xml"/><Relationship Id="rId2" Type="http://schemas.openxmlformats.org/officeDocument/2006/relationships/slideLayout" Target="../slideLayouts/slideLayout19.xml"/><Relationship Id="rId1" Type="http://schemas.openxmlformats.org/officeDocument/2006/relationships/themeOverride" Target="../theme/themeOverride8.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18" Type="http://schemas.microsoft.com/office/2007/relationships/diagramDrawing" Target="../diagrams/drawing6.xml"/><Relationship Id="rId3" Type="http://schemas.openxmlformats.org/officeDocument/2006/relationships/notesSlide" Target="../notesSlides/notesSlide2.xml"/><Relationship Id="rId21" Type="http://schemas.openxmlformats.org/officeDocument/2006/relationships/diagramQuickStyle" Target="../diagrams/quickStyle7.xml"/><Relationship Id="rId7" Type="http://schemas.openxmlformats.org/officeDocument/2006/relationships/diagramColors" Target="../diagrams/colors4.xml"/><Relationship Id="rId12" Type="http://schemas.openxmlformats.org/officeDocument/2006/relationships/diagramColors" Target="../diagrams/colors5.xml"/><Relationship Id="rId17" Type="http://schemas.openxmlformats.org/officeDocument/2006/relationships/diagramColors" Target="../diagrams/colors6.xml"/><Relationship Id="rId2" Type="http://schemas.openxmlformats.org/officeDocument/2006/relationships/slideLayout" Target="../slideLayouts/slideLayout2.xml"/><Relationship Id="rId16" Type="http://schemas.openxmlformats.org/officeDocument/2006/relationships/diagramQuickStyle" Target="../diagrams/quickStyle6.xml"/><Relationship Id="rId20" Type="http://schemas.openxmlformats.org/officeDocument/2006/relationships/diagramLayout" Target="../diagrams/layout7.xml"/><Relationship Id="rId1" Type="http://schemas.openxmlformats.org/officeDocument/2006/relationships/themeOverride" Target="../theme/themeOverride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5" Type="http://schemas.openxmlformats.org/officeDocument/2006/relationships/diagramLayout" Target="../diagrams/layout6.xml"/><Relationship Id="rId23" Type="http://schemas.microsoft.com/office/2007/relationships/diagramDrawing" Target="../diagrams/drawing7.xml"/><Relationship Id="rId10" Type="http://schemas.openxmlformats.org/officeDocument/2006/relationships/diagramLayout" Target="../diagrams/layout5.xml"/><Relationship Id="rId19" Type="http://schemas.openxmlformats.org/officeDocument/2006/relationships/diagramData" Target="../diagrams/data7.xml"/><Relationship Id="rId4" Type="http://schemas.openxmlformats.org/officeDocument/2006/relationships/diagramData" Target="../diagrams/data4.xml"/><Relationship Id="rId9" Type="http://schemas.openxmlformats.org/officeDocument/2006/relationships/diagramData" Target="../diagrams/data5.xml"/><Relationship Id="rId14" Type="http://schemas.openxmlformats.org/officeDocument/2006/relationships/diagramData" Target="../diagrams/data6.xml"/><Relationship Id="rId22" Type="http://schemas.openxmlformats.org/officeDocument/2006/relationships/diagramColors" Target="../diagrams/colors7.xml"/></Relationships>
</file>

<file path=ppt/slides/_rels/slide4.xml.rels><?xml version="1.0" encoding="UTF-8" standalone="yes"?>
<Relationships xmlns="http://schemas.openxmlformats.org/package/2006/relationships"><Relationship Id="rId8" Type="http://schemas.microsoft.com/office/2007/relationships/diagramDrawing" Target="../diagrams/drawing8.xml"/><Relationship Id="rId13" Type="http://schemas.microsoft.com/office/2007/relationships/diagramDrawing" Target="../diagrams/drawing9.xml"/><Relationship Id="rId18" Type="http://schemas.microsoft.com/office/2007/relationships/diagramDrawing" Target="../diagrams/drawing10.xml"/><Relationship Id="rId3" Type="http://schemas.openxmlformats.org/officeDocument/2006/relationships/notesSlide" Target="../notesSlides/notesSlide3.xml"/><Relationship Id="rId21" Type="http://schemas.openxmlformats.org/officeDocument/2006/relationships/diagramQuickStyle" Target="../diagrams/quickStyle11.xml"/><Relationship Id="rId7" Type="http://schemas.openxmlformats.org/officeDocument/2006/relationships/diagramColors" Target="../diagrams/colors8.xml"/><Relationship Id="rId12" Type="http://schemas.openxmlformats.org/officeDocument/2006/relationships/diagramColors" Target="../diagrams/colors9.xml"/><Relationship Id="rId17" Type="http://schemas.openxmlformats.org/officeDocument/2006/relationships/diagramColors" Target="../diagrams/colors10.xml"/><Relationship Id="rId2" Type="http://schemas.openxmlformats.org/officeDocument/2006/relationships/slideLayout" Target="../slideLayouts/slideLayout2.xml"/><Relationship Id="rId16" Type="http://schemas.openxmlformats.org/officeDocument/2006/relationships/diagramQuickStyle" Target="../diagrams/quickStyle10.xml"/><Relationship Id="rId20" Type="http://schemas.openxmlformats.org/officeDocument/2006/relationships/diagramLayout" Target="../diagrams/layout11.xml"/><Relationship Id="rId1" Type="http://schemas.openxmlformats.org/officeDocument/2006/relationships/themeOverride" Target="../theme/themeOverride3.xml"/><Relationship Id="rId6" Type="http://schemas.openxmlformats.org/officeDocument/2006/relationships/diagramQuickStyle" Target="../diagrams/quickStyle8.xml"/><Relationship Id="rId11" Type="http://schemas.openxmlformats.org/officeDocument/2006/relationships/diagramQuickStyle" Target="../diagrams/quickStyle9.xml"/><Relationship Id="rId5" Type="http://schemas.openxmlformats.org/officeDocument/2006/relationships/diagramLayout" Target="../diagrams/layout8.xml"/><Relationship Id="rId15" Type="http://schemas.openxmlformats.org/officeDocument/2006/relationships/diagramLayout" Target="../diagrams/layout10.xml"/><Relationship Id="rId23" Type="http://schemas.microsoft.com/office/2007/relationships/diagramDrawing" Target="../diagrams/drawing11.xml"/><Relationship Id="rId10" Type="http://schemas.openxmlformats.org/officeDocument/2006/relationships/diagramLayout" Target="../diagrams/layout9.xml"/><Relationship Id="rId19" Type="http://schemas.openxmlformats.org/officeDocument/2006/relationships/diagramData" Target="../diagrams/data11.xml"/><Relationship Id="rId4" Type="http://schemas.openxmlformats.org/officeDocument/2006/relationships/diagramData" Target="../diagrams/data8.xml"/><Relationship Id="rId9" Type="http://schemas.openxmlformats.org/officeDocument/2006/relationships/diagramData" Target="../diagrams/data9.xml"/><Relationship Id="rId14" Type="http://schemas.openxmlformats.org/officeDocument/2006/relationships/diagramData" Target="../diagrams/data10.xml"/><Relationship Id="rId22" Type="http://schemas.openxmlformats.org/officeDocument/2006/relationships/diagramColors" Target="../diagrams/colors11.xml"/></Relationships>
</file>

<file path=ppt/slides/_rels/slide5.xml.rels><?xml version="1.0" encoding="UTF-8" standalone="yes"?>
<Relationships xmlns="http://schemas.openxmlformats.org/package/2006/relationships"><Relationship Id="rId8" Type="http://schemas.microsoft.com/office/2007/relationships/diagramDrawing" Target="../diagrams/drawing12.xml"/><Relationship Id="rId13" Type="http://schemas.microsoft.com/office/2007/relationships/diagramDrawing" Target="../diagrams/drawing13.xml"/><Relationship Id="rId18" Type="http://schemas.microsoft.com/office/2007/relationships/diagramDrawing" Target="../diagrams/drawing14.xml"/><Relationship Id="rId3" Type="http://schemas.openxmlformats.org/officeDocument/2006/relationships/notesSlide" Target="../notesSlides/notesSlide4.xml"/><Relationship Id="rId7" Type="http://schemas.openxmlformats.org/officeDocument/2006/relationships/diagramColors" Target="../diagrams/colors12.xml"/><Relationship Id="rId12" Type="http://schemas.openxmlformats.org/officeDocument/2006/relationships/diagramColors" Target="../diagrams/colors13.xml"/><Relationship Id="rId17" Type="http://schemas.openxmlformats.org/officeDocument/2006/relationships/diagramColors" Target="../diagrams/colors14.xml"/><Relationship Id="rId2" Type="http://schemas.openxmlformats.org/officeDocument/2006/relationships/slideLayout" Target="../slideLayouts/slideLayout2.xml"/><Relationship Id="rId16" Type="http://schemas.openxmlformats.org/officeDocument/2006/relationships/diagramQuickStyle" Target="../diagrams/quickStyle14.xml"/><Relationship Id="rId1" Type="http://schemas.openxmlformats.org/officeDocument/2006/relationships/themeOverride" Target="../theme/themeOverride4.xml"/><Relationship Id="rId6" Type="http://schemas.openxmlformats.org/officeDocument/2006/relationships/diagramQuickStyle" Target="../diagrams/quickStyle12.xml"/><Relationship Id="rId11" Type="http://schemas.openxmlformats.org/officeDocument/2006/relationships/diagramQuickStyle" Target="../diagrams/quickStyle13.xml"/><Relationship Id="rId5" Type="http://schemas.openxmlformats.org/officeDocument/2006/relationships/diagramLayout" Target="../diagrams/layout12.xml"/><Relationship Id="rId15" Type="http://schemas.openxmlformats.org/officeDocument/2006/relationships/diagramLayout" Target="../diagrams/layout14.xml"/><Relationship Id="rId10" Type="http://schemas.openxmlformats.org/officeDocument/2006/relationships/diagramLayout" Target="../diagrams/layout13.xml"/><Relationship Id="rId4" Type="http://schemas.openxmlformats.org/officeDocument/2006/relationships/diagramData" Target="../diagrams/data12.xml"/><Relationship Id="rId9" Type="http://schemas.openxmlformats.org/officeDocument/2006/relationships/diagramData" Target="../diagrams/data13.xml"/><Relationship Id="rId14" Type="http://schemas.openxmlformats.org/officeDocument/2006/relationships/diagramData" Target="../diagrams/data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964267"/>
            <a:ext cx="7197726" cy="2421464"/>
          </a:xfrm>
        </p:spPr>
        <p:txBody>
          <a:bodyPr/>
          <a:lstStyle/>
          <a:p>
            <a: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rPr>
              <a:t>The Apex of Human Greatness</a:t>
            </a:r>
          </a:p>
        </p:txBody>
      </p:sp>
      <p:sp>
        <p:nvSpPr>
          <p:cNvPr id="3" name="Subtitle 2"/>
          <p:cNvSpPr>
            <a:spLocks noGrp="1"/>
          </p:cNvSpPr>
          <p:nvPr>
            <p:ph type="subTitle" idx="1"/>
          </p:nvPr>
        </p:nvSpPr>
        <p:spPr/>
        <p:txBody>
          <a:bodyPr/>
          <a:lstStyle/>
          <a:p>
            <a:r>
              <a:rPr lang="en-US" dirty="0"/>
              <a:t>Revelation 17</a:t>
            </a:r>
          </a:p>
        </p:txBody>
      </p:sp>
    </p:spTree>
    <p:extLst>
      <p:ext uri="{BB962C8B-B14F-4D97-AF65-F5344CB8AC3E}">
        <p14:creationId xmlns:p14="http://schemas.microsoft.com/office/powerpoint/2010/main" val="122195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82" y="76679"/>
            <a:ext cx="10131425" cy="1047271"/>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BEFORE Armageddon Begins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0832120"/>
              </p:ext>
            </p:extLst>
          </p:nvPr>
        </p:nvGraphicFramePr>
        <p:xfrm>
          <a:off x="685802" y="1123950"/>
          <a:ext cx="4705348"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a:xfrm>
            <a:off x="5600700" y="1123950"/>
            <a:ext cx="6457950" cy="5219699"/>
          </a:xfrm>
        </p:spPr>
        <p:txBody>
          <a:bodyPr anchor="t">
            <a:noAutofit/>
          </a:bodyPr>
          <a:lstStyle/>
          <a:p>
            <a:pPr marL="0" indent="0">
              <a:buNone/>
              <a:defRPr/>
            </a:pPr>
            <a:r>
              <a:rPr lang="en-US" sz="2400" dirty="0">
                <a:latin typeface="Times New Roman" pitchFamily="18" charset="0"/>
              </a:rPr>
              <a:t>Ez.38:5 Persia, Cush and Put will be with them, [the king of the North] all with shields and helmets</a:t>
            </a:r>
          </a:p>
          <a:p>
            <a:pPr marL="0" indent="0">
              <a:buNone/>
              <a:defRPr/>
            </a:pPr>
            <a:endParaRPr lang="en-US" sz="2400" dirty="0"/>
          </a:p>
        </p:txBody>
      </p:sp>
      <p:grpSp>
        <p:nvGrpSpPr>
          <p:cNvPr id="6" name="Group 4"/>
          <p:cNvGrpSpPr>
            <a:grpSpLocks/>
          </p:cNvGrpSpPr>
          <p:nvPr/>
        </p:nvGrpSpPr>
        <p:grpSpPr bwMode="auto">
          <a:xfrm>
            <a:off x="6457950" y="2441575"/>
            <a:ext cx="5027613" cy="3478213"/>
            <a:chOff x="2592" y="1266"/>
            <a:chExt cx="3167" cy="2922"/>
          </a:xfrm>
        </p:grpSpPr>
        <p:pic>
          <p:nvPicPr>
            <p:cNvPr id="7" name="Picture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1266"/>
              <a:ext cx="3167" cy="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6"/>
            <p:cNvSpPr>
              <a:spLocks noChangeArrowheads="1"/>
            </p:cNvSpPr>
            <p:nvPr/>
          </p:nvSpPr>
          <p:spPr bwMode="auto">
            <a:xfrm>
              <a:off x="4036" y="1780"/>
              <a:ext cx="1144" cy="904"/>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Persia</a:t>
              </a:r>
            </a:p>
          </p:txBody>
        </p:sp>
        <p:sp>
          <p:nvSpPr>
            <p:cNvPr id="9" name="Oval 7"/>
            <p:cNvSpPr>
              <a:spLocks noChangeArrowheads="1"/>
            </p:cNvSpPr>
            <p:nvPr/>
          </p:nvSpPr>
          <p:spPr bwMode="auto">
            <a:xfrm>
              <a:off x="2644" y="2692"/>
              <a:ext cx="904" cy="10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“Cush”</a:t>
              </a:r>
            </a:p>
          </p:txBody>
        </p:sp>
        <p:sp>
          <p:nvSpPr>
            <p:cNvPr id="10" name="Oval 8"/>
            <p:cNvSpPr>
              <a:spLocks noChangeArrowheads="1"/>
            </p:cNvSpPr>
            <p:nvPr/>
          </p:nvSpPr>
          <p:spPr bwMode="auto">
            <a:xfrm>
              <a:off x="3940" y="2884"/>
              <a:ext cx="1096" cy="95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“Put”</a:t>
              </a:r>
            </a:p>
          </p:txBody>
        </p:sp>
      </p:grpSp>
    </p:spTree>
    <p:extLst>
      <p:ext uri="{BB962C8B-B14F-4D97-AF65-F5344CB8AC3E}">
        <p14:creationId xmlns:p14="http://schemas.microsoft.com/office/powerpoint/2010/main" val="105170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82" y="76679"/>
            <a:ext cx="10131425" cy="1047271"/>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BEFORE Armageddon Begins</a:t>
            </a:r>
          </a:p>
        </p:txBody>
      </p:sp>
      <p:graphicFrame>
        <p:nvGraphicFramePr>
          <p:cNvPr id="5" name="Content Placeholder 4"/>
          <p:cNvGraphicFramePr>
            <a:graphicFrameLocks noGrp="1"/>
          </p:cNvGraphicFramePr>
          <p:nvPr>
            <p:ph sz="half" idx="1"/>
          </p:nvPr>
        </p:nvGraphicFramePr>
        <p:xfrm>
          <a:off x="685802" y="1123950"/>
          <a:ext cx="4705348"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a:xfrm>
            <a:off x="5600700" y="1123950"/>
            <a:ext cx="6457950" cy="5219699"/>
          </a:xfrm>
        </p:spPr>
        <p:txBody>
          <a:bodyPr anchor="t">
            <a:noAutofit/>
          </a:bodyPr>
          <a:lstStyle/>
          <a:p>
            <a:pPr marL="0" indent="0">
              <a:buNone/>
              <a:defRPr/>
            </a:pPr>
            <a:r>
              <a:rPr lang="en-US" sz="2800" b="1" dirty="0"/>
              <a:t>Ezekiel 38:22 </a:t>
            </a:r>
            <a:r>
              <a:rPr lang="en-US" sz="2800" dirty="0"/>
              <a:t> "With pestilence and with blood I will enter into judgment with him; and I will rain on him and on his troops, and on the many peoples who are with him, a torrential rain, with hailstones, fire and brimstone. </a:t>
            </a:r>
            <a:endParaRPr lang="en-US" sz="2800" dirty="0"/>
          </a:p>
        </p:txBody>
      </p:sp>
      <p:pic>
        <p:nvPicPr>
          <p:cNvPr id="3" name="Picture 2"/>
          <p:cNvPicPr>
            <a:picLocks noChangeAspect="1"/>
          </p:cNvPicPr>
          <p:nvPr/>
        </p:nvPicPr>
        <p:blipFill>
          <a:blip r:embed="rId8"/>
          <a:stretch>
            <a:fillRect/>
          </a:stretch>
        </p:blipFill>
        <p:spPr>
          <a:xfrm>
            <a:off x="5876925" y="4000248"/>
            <a:ext cx="4734928" cy="2489656"/>
          </a:xfrm>
          <a:prstGeom prst="rect">
            <a:avLst/>
          </a:prstGeom>
        </p:spPr>
      </p:pic>
      <p:sp>
        <p:nvSpPr>
          <p:cNvPr id="11" name="Rectangle 10"/>
          <p:cNvSpPr/>
          <p:nvPr/>
        </p:nvSpPr>
        <p:spPr>
          <a:xfrm>
            <a:off x="5600700" y="1223271"/>
            <a:ext cx="6096000" cy="267765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a:spAutoFit/>
          </a:bodyPr>
          <a:lstStyle/>
          <a:p>
            <a:r>
              <a:rPr lang="en-US" sz="2400" b="1" dirty="0"/>
              <a:t>Ezekiel 39:3-4 </a:t>
            </a:r>
            <a:r>
              <a:rPr lang="en-US" sz="2400" dirty="0"/>
              <a:t> "I will strike your bow from your left hand and dash down your arrows from your right hand.  "You will fall on the mountains of Israel, you and all your troops and the peoples who are with you; I will give you as food to every kind of predatory bird and beast of the field. </a:t>
            </a:r>
            <a:endParaRPr lang="en-US" sz="2400" dirty="0"/>
          </a:p>
        </p:txBody>
      </p:sp>
      <p:sp>
        <p:nvSpPr>
          <p:cNvPr id="12" name="Rectangle 11"/>
          <p:cNvSpPr/>
          <p:nvPr/>
        </p:nvSpPr>
        <p:spPr>
          <a:xfrm>
            <a:off x="5525002" y="2173561"/>
            <a:ext cx="6096000" cy="120032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a:spAutoFit/>
          </a:bodyPr>
          <a:lstStyle/>
          <a:p>
            <a:r>
              <a:rPr lang="en-US" sz="2400" b="1" dirty="0"/>
              <a:t>Ezekiel 39:6 </a:t>
            </a:r>
            <a:r>
              <a:rPr lang="en-US" sz="2400" dirty="0"/>
              <a:t> "And I will send fire upon Magog and those who inhabit the coastlands in safety; and they will know that I am the </a:t>
            </a:r>
            <a:r>
              <a:rPr lang="en-US" sz="2400" cap="small" dirty="0"/>
              <a:t>LORD</a:t>
            </a:r>
            <a:r>
              <a:rPr lang="en-US" sz="2400" dirty="0"/>
              <a:t>. </a:t>
            </a:r>
          </a:p>
        </p:txBody>
      </p:sp>
      <p:sp>
        <p:nvSpPr>
          <p:cNvPr id="13" name="Rectangle 12"/>
          <p:cNvSpPr/>
          <p:nvPr/>
        </p:nvSpPr>
        <p:spPr>
          <a:xfrm>
            <a:off x="5658854" y="1408500"/>
            <a:ext cx="6096000" cy="120032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a:spAutoFit/>
          </a:bodyPr>
          <a:lstStyle/>
          <a:p>
            <a:r>
              <a:rPr lang="en-US" sz="2400" b="1" dirty="0"/>
              <a:t>Ezekiel 39:11-12 </a:t>
            </a:r>
            <a:r>
              <a:rPr lang="en-US" sz="2400" dirty="0"/>
              <a:t>  It will take seven months for the people of Israel to bury the bodies and cleanse the land. </a:t>
            </a:r>
          </a:p>
        </p:txBody>
      </p:sp>
      <p:sp>
        <p:nvSpPr>
          <p:cNvPr id="14" name="Rectangle 13"/>
          <p:cNvSpPr/>
          <p:nvPr/>
        </p:nvSpPr>
        <p:spPr>
          <a:xfrm>
            <a:off x="5658854" y="1897127"/>
            <a:ext cx="6305550" cy="120032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400" b="1" dirty="0"/>
              <a:t>Ezekiel 39:15 </a:t>
            </a:r>
            <a:r>
              <a:rPr lang="en-US" sz="2400" dirty="0"/>
              <a:t> Whenever bones are found, a marker will be set up so the burial crews will take them to be buried in the Valley of Gog’s Hordes. </a:t>
            </a:r>
          </a:p>
        </p:txBody>
      </p:sp>
    </p:spTree>
    <p:extLst>
      <p:ext uri="{BB962C8B-B14F-4D97-AF65-F5344CB8AC3E}">
        <p14:creationId xmlns:p14="http://schemas.microsoft.com/office/powerpoint/2010/main" val="42179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82" y="76679"/>
            <a:ext cx="10131425" cy="1047271"/>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Why the Catastrophe?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954990041"/>
              </p:ext>
            </p:extLst>
          </p:nvPr>
        </p:nvGraphicFramePr>
        <p:xfrm>
          <a:off x="685802" y="1123951"/>
          <a:ext cx="4705348" cy="1485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a:xfrm>
            <a:off x="5600700" y="1123950"/>
            <a:ext cx="6457950" cy="5219699"/>
          </a:xfrm>
        </p:spPr>
        <p:txBody>
          <a:bodyPr anchor="t">
            <a:noAutofit/>
          </a:bodyPr>
          <a:lstStyle/>
          <a:p>
            <a:pPr marL="0" indent="0">
              <a:buNone/>
              <a:defRPr/>
            </a:pPr>
            <a:r>
              <a:rPr lang="en-US" sz="2800" dirty="0"/>
              <a:t>“The whole earth was amazed and followed after the beast.”  -Rev.13:3</a:t>
            </a:r>
          </a:p>
          <a:p>
            <a:pPr marL="0" indent="0">
              <a:buNone/>
              <a:defRPr/>
            </a:pPr>
            <a:r>
              <a:rPr lang="en-US" sz="2800" dirty="0"/>
              <a:t>“Authority over every tribe and people and tongue and nation was given to him…” </a:t>
            </a:r>
            <a:br>
              <a:rPr lang="en-US" sz="2800" dirty="0"/>
            </a:br>
            <a:r>
              <a:rPr lang="en-US" sz="2800" dirty="0"/>
              <a:t>-Rev. 13:17</a:t>
            </a:r>
          </a:p>
          <a:p>
            <a:pPr marL="0" indent="0">
              <a:buNone/>
              <a:defRPr/>
            </a:pPr>
            <a:endParaRPr lang="en-US" sz="2800" dirty="0"/>
          </a:p>
        </p:txBody>
      </p:sp>
      <p:sp>
        <p:nvSpPr>
          <p:cNvPr id="11" name="Rectangle 10"/>
          <p:cNvSpPr/>
          <p:nvPr/>
        </p:nvSpPr>
        <p:spPr>
          <a:xfrm>
            <a:off x="5600700" y="1123950"/>
            <a:ext cx="6096000" cy="230832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a:spAutoFit/>
          </a:bodyPr>
          <a:lstStyle/>
          <a:p>
            <a:r>
              <a:rPr lang="en-US" sz="2400" b="1" dirty="0"/>
              <a:t>Daniel 9:27 </a:t>
            </a:r>
            <a:r>
              <a:rPr lang="en-US" sz="2400" dirty="0"/>
              <a:t> The ruler will make a treaty with the people for a period of one set of seven, but after half this time, he will put an end to the sacrifices and offerings. And as a climax to all his terrible deeds, he will set up the Abomination of Desolation…</a:t>
            </a:r>
            <a:endParaRPr lang="en-US" sz="2400" dirty="0"/>
          </a:p>
        </p:txBody>
      </p:sp>
      <p:graphicFrame>
        <p:nvGraphicFramePr>
          <p:cNvPr id="10" name="Content Placeholder 4"/>
          <p:cNvGraphicFramePr>
            <a:graphicFrameLocks/>
          </p:cNvGraphicFramePr>
          <p:nvPr>
            <p:extLst>
              <p:ext uri="{D42A27DB-BD31-4B8C-83A1-F6EECF244321}">
                <p14:modId xmlns:p14="http://schemas.microsoft.com/office/powerpoint/2010/main" val="3127751664"/>
              </p:ext>
            </p:extLst>
          </p:nvPr>
        </p:nvGraphicFramePr>
        <p:xfrm>
          <a:off x="5391150" y="3432274"/>
          <a:ext cx="4448174" cy="32828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1232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 grpId="0" uiExpand="1" build="p"/>
      <p:bldP spid="11" grpId="0" animBg="1"/>
      <p:bldGraphic spid="10"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82" y="76679"/>
            <a:ext cx="10131425" cy="1047271"/>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Why the Catastrophe?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749363071"/>
              </p:ext>
            </p:extLst>
          </p:nvPr>
        </p:nvGraphicFramePr>
        <p:xfrm>
          <a:off x="685802" y="1123951"/>
          <a:ext cx="4705348" cy="3019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a:xfrm>
            <a:off x="5600700" y="1123950"/>
            <a:ext cx="6457950" cy="5219699"/>
          </a:xfrm>
        </p:spPr>
        <p:txBody>
          <a:bodyPr anchor="t">
            <a:noAutofit/>
          </a:bodyPr>
          <a:lstStyle/>
          <a:p>
            <a:pPr marL="0" indent="0">
              <a:spcBef>
                <a:spcPct val="20000"/>
              </a:spcBef>
              <a:buClr>
                <a:schemeClr val="tx2"/>
              </a:buClr>
              <a:buSzPct val="70000"/>
              <a:buNone/>
            </a:pPr>
            <a:r>
              <a:rPr lang="en-US" altLang="en-US" sz="2800" b="1" dirty="0">
                <a:latin typeface="Arial" panose="020B0604020202020204" pitchFamily="34" charset="0"/>
              </a:rPr>
              <a:t>Daniel 11:40-43</a:t>
            </a:r>
            <a:r>
              <a:rPr lang="en-US" altLang="en-US" sz="2800" dirty="0">
                <a:latin typeface="Arial" panose="020B0604020202020204" pitchFamily="34" charset="0"/>
              </a:rPr>
              <a:t> "And at the end time the </a:t>
            </a:r>
            <a:r>
              <a:rPr lang="en-US" altLang="en-US" sz="2800" b="1" dirty="0">
                <a:latin typeface="Arial" panose="020B0604020202020204" pitchFamily="34" charset="0"/>
              </a:rPr>
              <a:t>king of the South</a:t>
            </a:r>
            <a:r>
              <a:rPr lang="en-US" altLang="en-US" sz="2800" dirty="0">
                <a:latin typeface="Arial" panose="020B0604020202020204" pitchFamily="34" charset="0"/>
              </a:rPr>
              <a:t> will collide with him, and the </a:t>
            </a:r>
            <a:r>
              <a:rPr lang="en-US" altLang="en-US" sz="2800" b="1" dirty="0">
                <a:latin typeface="Arial" panose="020B0604020202020204" pitchFamily="34" charset="0"/>
              </a:rPr>
              <a:t>king of the North</a:t>
            </a:r>
            <a:r>
              <a:rPr lang="en-US" altLang="en-US" sz="2800" dirty="0">
                <a:latin typeface="Arial" panose="020B0604020202020204" pitchFamily="34" charset="0"/>
              </a:rPr>
              <a:t> will storm against him with chariots, with horsemen, and with many ships…"</a:t>
            </a:r>
            <a:endParaRPr lang="en-US" altLang="en-US" dirty="0"/>
          </a:p>
        </p:txBody>
      </p:sp>
      <p:grpSp>
        <p:nvGrpSpPr>
          <p:cNvPr id="7" name="Group 6"/>
          <p:cNvGrpSpPr/>
          <p:nvPr/>
        </p:nvGrpSpPr>
        <p:grpSpPr>
          <a:xfrm>
            <a:off x="2886607" y="2633663"/>
            <a:ext cx="8001000" cy="3808412"/>
            <a:chOff x="2886607" y="2633663"/>
            <a:chExt cx="8001000" cy="3808412"/>
          </a:xfrm>
        </p:grpSpPr>
        <p:pic>
          <p:nvPicPr>
            <p:cNvPr id="12"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7195" y="3281363"/>
              <a:ext cx="4570412" cy="316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7"/>
            <p:cNvGrpSpPr>
              <a:grpSpLocks/>
            </p:cNvGrpSpPr>
            <p:nvPr/>
          </p:nvGrpSpPr>
          <p:grpSpPr bwMode="auto">
            <a:xfrm>
              <a:off x="2886607" y="4441825"/>
              <a:ext cx="7483475" cy="1651000"/>
              <a:chOff x="720" y="2736"/>
              <a:chExt cx="4714" cy="1387"/>
            </a:xfrm>
          </p:grpSpPr>
          <p:sp>
            <p:nvSpPr>
              <p:cNvPr id="20" name="Line 11"/>
              <p:cNvSpPr>
                <a:spLocks noChangeShapeType="1"/>
              </p:cNvSpPr>
              <p:nvPr/>
            </p:nvSpPr>
            <p:spPr bwMode="auto">
              <a:xfrm>
                <a:off x="720" y="2736"/>
                <a:ext cx="62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 name="Group 12"/>
              <p:cNvGrpSpPr>
                <a:grpSpLocks/>
              </p:cNvGrpSpPr>
              <p:nvPr/>
            </p:nvGrpSpPr>
            <p:grpSpPr bwMode="auto">
              <a:xfrm>
                <a:off x="3072" y="2832"/>
                <a:ext cx="2362" cy="1291"/>
                <a:chOff x="3058" y="1396"/>
                <a:chExt cx="2362" cy="1291"/>
              </a:xfrm>
            </p:grpSpPr>
            <p:sp>
              <p:nvSpPr>
                <p:cNvPr id="22" name="AutoShape 13"/>
                <p:cNvSpPr>
                  <a:spLocks noChangeArrowheads="1"/>
                </p:cNvSpPr>
                <p:nvPr/>
              </p:nvSpPr>
              <p:spPr bwMode="auto">
                <a:xfrm>
                  <a:off x="4372" y="1396"/>
                  <a:ext cx="1048" cy="520"/>
                </a:xfrm>
                <a:prstGeom prst="leftArrow">
                  <a:avLst>
                    <a:gd name="adj1" fmla="val 50000"/>
                    <a:gd name="adj2" fmla="val 100760"/>
                  </a:avLst>
                </a:prstGeom>
                <a:solidFill>
                  <a:srgbClr val="3300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accent2"/>
                      </a:solidFill>
                      <a:latin typeface="Book Antiqua" panose="02040602050305030304" pitchFamily="18" charset="0"/>
                    </a:rPr>
                    <a:t>South</a:t>
                  </a:r>
                </a:p>
              </p:txBody>
            </p:sp>
            <p:sp>
              <p:nvSpPr>
                <p:cNvPr id="23" name="AutoShape 14"/>
                <p:cNvSpPr>
                  <a:spLocks noChangeArrowheads="1"/>
                </p:cNvSpPr>
                <p:nvPr/>
              </p:nvSpPr>
              <p:spPr bwMode="auto">
                <a:xfrm rot="2520000">
                  <a:off x="3460" y="1564"/>
                  <a:ext cx="1048" cy="520"/>
                </a:xfrm>
                <a:prstGeom prst="leftArrow">
                  <a:avLst>
                    <a:gd name="adj1" fmla="val 50000"/>
                    <a:gd name="adj2" fmla="val 100760"/>
                  </a:avLst>
                </a:prstGeom>
                <a:solidFill>
                  <a:srgbClr val="3300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accent2"/>
                      </a:solidFill>
                      <a:latin typeface="Book Antiqua" panose="02040602050305030304" pitchFamily="18" charset="0"/>
                    </a:rPr>
                    <a:t>South</a:t>
                  </a:r>
                </a:p>
              </p:txBody>
            </p:sp>
            <p:sp>
              <p:nvSpPr>
                <p:cNvPr id="24" name="AutoShape 15"/>
                <p:cNvSpPr>
                  <a:spLocks noChangeArrowheads="1"/>
                </p:cNvSpPr>
                <p:nvPr/>
              </p:nvSpPr>
              <p:spPr bwMode="auto">
                <a:xfrm rot="-3960000">
                  <a:off x="2839" y="1949"/>
                  <a:ext cx="957" cy="520"/>
                </a:xfrm>
                <a:prstGeom prst="rightArrow">
                  <a:avLst>
                    <a:gd name="adj1" fmla="val 50000"/>
                    <a:gd name="adj2" fmla="val 92028"/>
                  </a:avLst>
                </a:prstGeom>
                <a:solidFill>
                  <a:srgbClr val="3300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b="1">
                      <a:solidFill>
                        <a:schemeClr val="accent2"/>
                      </a:solidFill>
                      <a:latin typeface="Book Antiqua" panose="02040602050305030304" pitchFamily="18" charset="0"/>
                    </a:rPr>
                    <a:t>South</a:t>
                  </a:r>
                </a:p>
              </p:txBody>
            </p:sp>
          </p:grpSp>
        </p:grpSp>
        <p:grpSp>
          <p:nvGrpSpPr>
            <p:cNvPr id="14" name="Group 18"/>
            <p:cNvGrpSpPr>
              <a:grpSpLocks/>
            </p:cNvGrpSpPr>
            <p:nvPr/>
          </p:nvGrpSpPr>
          <p:grpSpPr bwMode="auto">
            <a:xfrm>
              <a:off x="2886607" y="2633663"/>
              <a:ext cx="7615238" cy="2379662"/>
              <a:chOff x="672" y="1218"/>
              <a:chExt cx="4845" cy="1998"/>
            </a:xfrm>
          </p:grpSpPr>
          <p:grpSp>
            <p:nvGrpSpPr>
              <p:cNvPr id="15" name="Group 5"/>
              <p:cNvGrpSpPr>
                <a:grpSpLocks/>
              </p:cNvGrpSpPr>
              <p:nvPr/>
            </p:nvGrpSpPr>
            <p:grpSpPr bwMode="auto">
              <a:xfrm>
                <a:off x="3159" y="1218"/>
                <a:ext cx="2358" cy="1463"/>
                <a:chOff x="3062" y="2"/>
                <a:chExt cx="2358" cy="1463"/>
              </a:xfrm>
            </p:grpSpPr>
            <p:sp>
              <p:nvSpPr>
                <p:cNvPr id="17" name="AutoShape 6"/>
                <p:cNvSpPr>
                  <a:spLocks noChangeArrowheads="1"/>
                </p:cNvSpPr>
                <p:nvPr/>
              </p:nvSpPr>
              <p:spPr bwMode="auto">
                <a:xfrm rot="2700000">
                  <a:off x="4852" y="532"/>
                  <a:ext cx="424" cy="712"/>
                </a:xfrm>
                <a:prstGeom prst="downArrow">
                  <a:avLst>
                    <a:gd name="adj1" fmla="val 75009"/>
                    <a:gd name="adj2" fmla="val 8397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n w="0"/>
                      <a:effectLst>
                        <a:outerShdw blurRad="38100" dist="19050" dir="2700000" algn="tl" rotWithShape="0">
                          <a:schemeClr val="dk1">
                            <a:alpha val="40000"/>
                          </a:schemeClr>
                        </a:outerShdw>
                      </a:effectLst>
                      <a:latin typeface="Book Antiqua" panose="02040602050305030304" pitchFamily="18" charset="0"/>
                    </a:rPr>
                    <a:t>North</a:t>
                  </a:r>
                </a:p>
              </p:txBody>
            </p:sp>
            <p:sp>
              <p:nvSpPr>
                <p:cNvPr id="18" name="AutoShape 7"/>
                <p:cNvSpPr>
                  <a:spLocks noChangeArrowheads="1"/>
                </p:cNvSpPr>
                <p:nvPr/>
              </p:nvSpPr>
              <p:spPr bwMode="auto">
                <a:xfrm rot="780000">
                  <a:off x="4024" y="2"/>
                  <a:ext cx="568" cy="581"/>
                </a:xfrm>
                <a:prstGeom prst="downArrow">
                  <a:avLst>
                    <a:gd name="adj1" fmla="val 75009"/>
                    <a:gd name="adj2" fmla="val 2844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ln w="0"/>
                      <a:effectLst>
                        <a:outerShdw blurRad="38100" dist="19050" dir="2700000" algn="tl" rotWithShape="0">
                          <a:schemeClr val="dk1">
                            <a:alpha val="40000"/>
                          </a:schemeClr>
                        </a:outerShdw>
                      </a:effectLst>
                      <a:latin typeface="Book Antiqua" panose="02040602050305030304" pitchFamily="18" charset="0"/>
                    </a:rPr>
                    <a:t>North</a:t>
                  </a:r>
                </a:p>
              </p:txBody>
            </p:sp>
            <p:sp>
              <p:nvSpPr>
                <p:cNvPr id="19" name="AutoShape 8"/>
                <p:cNvSpPr>
                  <a:spLocks noChangeArrowheads="1"/>
                </p:cNvSpPr>
                <p:nvPr/>
              </p:nvSpPr>
              <p:spPr bwMode="auto">
                <a:xfrm rot="3300000">
                  <a:off x="2899" y="878"/>
                  <a:ext cx="750" cy="424"/>
                </a:xfrm>
                <a:prstGeom prst="rightArrow">
                  <a:avLst>
                    <a:gd name="adj1" fmla="val 50000"/>
                    <a:gd name="adj2" fmla="val 3963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dirty="0">
                      <a:ln w="0"/>
                      <a:effectLst>
                        <a:outerShdw blurRad="38100" dist="19050" dir="2700000" algn="tl" rotWithShape="0">
                          <a:schemeClr val="dk1">
                            <a:alpha val="40000"/>
                          </a:schemeClr>
                        </a:outerShdw>
                      </a:effectLst>
                      <a:latin typeface="Book Antiqua" panose="02040602050305030304" pitchFamily="18" charset="0"/>
                    </a:rPr>
                    <a:t>North</a:t>
                  </a:r>
                </a:p>
              </p:txBody>
            </p:sp>
          </p:grpSp>
          <p:sp>
            <p:nvSpPr>
              <p:cNvPr id="16" name="Line 16"/>
              <p:cNvSpPr>
                <a:spLocks noChangeShapeType="1"/>
              </p:cNvSpPr>
              <p:nvPr/>
            </p:nvSpPr>
            <p:spPr bwMode="auto">
              <a:xfrm>
                <a:off x="672" y="3216"/>
                <a:ext cx="62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n w="0"/>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39266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82" y="76679"/>
            <a:ext cx="10131425" cy="1047271"/>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Why the Catastrophe?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285275326"/>
              </p:ext>
            </p:extLst>
          </p:nvPr>
        </p:nvGraphicFramePr>
        <p:xfrm>
          <a:off x="685802" y="1123950"/>
          <a:ext cx="4705348" cy="3981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a:xfrm>
            <a:off x="5600700" y="1123950"/>
            <a:ext cx="6457950" cy="5219699"/>
          </a:xfrm>
        </p:spPr>
        <p:txBody>
          <a:bodyPr anchor="t">
            <a:noAutofit/>
          </a:bodyPr>
          <a:lstStyle/>
          <a:p>
            <a:pPr marL="0" indent="0">
              <a:spcBef>
                <a:spcPct val="20000"/>
              </a:spcBef>
              <a:buClr>
                <a:schemeClr val="tx2"/>
              </a:buClr>
              <a:buSzPct val="70000"/>
              <a:buNone/>
            </a:pPr>
            <a:r>
              <a:rPr lang="en-US" sz="2800" b="1" dirty="0"/>
              <a:t>Daniel 11:40-43</a:t>
            </a:r>
            <a:r>
              <a:rPr lang="en-US" sz="2800" dirty="0"/>
              <a:t> "…and he will </a:t>
            </a:r>
            <a:r>
              <a:rPr lang="en-US" sz="2800" u="sng" dirty="0"/>
              <a:t>enter countries, overflow </a:t>
            </a:r>
            <a:r>
              <a:rPr lang="en-US" sz="2800" i="1" u="sng" dirty="0"/>
              <a:t>them,</a:t>
            </a:r>
            <a:r>
              <a:rPr lang="en-US" sz="2800" u="sng" dirty="0"/>
              <a:t> and pass through</a:t>
            </a:r>
            <a:r>
              <a:rPr lang="en-US" sz="2800" dirty="0"/>
              <a:t>. </a:t>
            </a:r>
            <a:r>
              <a:rPr lang="en-US" sz="2800" baseline="25000" dirty="0"/>
              <a:t>41</a:t>
            </a:r>
            <a:r>
              <a:rPr lang="en-US" sz="2800" dirty="0"/>
              <a:t>"He will also enter the </a:t>
            </a:r>
            <a:r>
              <a:rPr lang="en-US" sz="2800" u="sng" dirty="0"/>
              <a:t>Beautiful Land</a:t>
            </a:r>
            <a:r>
              <a:rPr lang="en-US" sz="2800" dirty="0"/>
              <a:t>, and many </a:t>
            </a:r>
            <a:r>
              <a:rPr lang="en-US" sz="2800" i="1" dirty="0"/>
              <a:t>countries</a:t>
            </a:r>
            <a:r>
              <a:rPr lang="en-US" sz="2800" dirty="0"/>
              <a:t> will fall…</a:t>
            </a:r>
            <a:endParaRPr lang="en-US" altLang="en-US" dirty="0"/>
          </a:p>
        </p:txBody>
      </p:sp>
      <p:grpSp>
        <p:nvGrpSpPr>
          <p:cNvPr id="25" name="Group 24"/>
          <p:cNvGrpSpPr/>
          <p:nvPr/>
        </p:nvGrpSpPr>
        <p:grpSpPr>
          <a:xfrm>
            <a:off x="6057900" y="2535236"/>
            <a:ext cx="4570413" cy="3808413"/>
            <a:chOff x="4419600" y="1587"/>
            <a:chExt cx="4570413" cy="3808413"/>
          </a:xfrm>
        </p:grpSpPr>
        <p:pic>
          <p:nvPicPr>
            <p:cNvPr id="26"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649288"/>
              <a:ext cx="4570413" cy="316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4"/>
            <p:cNvGrpSpPr>
              <a:grpSpLocks/>
            </p:cNvGrpSpPr>
            <p:nvPr/>
          </p:nvGrpSpPr>
          <p:grpSpPr bwMode="auto">
            <a:xfrm>
              <a:off x="4829175" y="1662113"/>
              <a:ext cx="3775075" cy="1652161"/>
              <a:chOff x="3042" y="1396"/>
              <a:chExt cx="2378" cy="1388"/>
            </a:xfrm>
          </p:grpSpPr>
          <p:sp>
            <p:nvSpPr>
              <p:cNvPr id="33" name="AutoShape 5"/>
              <p:cNvSpPr>
                <a:spLocks noChangeArrowheads="1"/>
              </p:cNvSpPr>
              <p:nvPr/>
            </p:nvSpPr>
            <p:spPr bwMode="auto">
              <a:xfrm>
                <a:off x="4372" y="1396"/>
                <a:ext cx="1048" cy="520"/>
              </a:xfrm>
              <a:prstGeom prst="leftArrow">
                <a:avLst>
                  <a:gd name="adj1" fmla="val 50000"/>
                  <a:gd name="adj2" fmla="val 100760"/>
                </a:avLst>
              </a:prstGeom>
              <a:solidFill>
                <a:srgbClr val="3300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2"/>
                    </a:solidFill>
                    <a:latin typeface="Book Antiqua" panose="02040602050305030304" pitchFamily="18" charset="0"/>
                  </a:rPr>
                  <a:t>South</a:t>
                </a:r>
              </a:p>
            </p:txBody>
          </p:sp>
          <p:sp>
            <p:nvSpPr>
              <p:cNvPr id="34" name="AutoShape 6"/>
              <p:cNvSpPr>
                <a:spLocks noChangeArrowheads="1"/>
              </p:cNvSpPr>
              <p:nvPr/>
            </p:nvSpPr>
            <p:spPr bwMode="auto">
              <a:xfrm rot="2520000">
                <a:off x="3460" y="1564"/>
                <a:ext cx="1048" cy="520"/>
              </a:xfrm>
              <a:prstGeom prst="leftArrow">
                <a:avLst>
                  <a:gd name="adj1" fmla="val 50000"/>
                  <a:gd name="adj2" fmla="val 100760"/>
                </a:avLst>
              </a:prstGeom>
              <a:solidFill>
                <a:srgbClr val="3300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Book Antiqua" panose="02040602050305030304" pitchFamily="18" charset="0"/>
                  </a:rPr>
                  <a:t>South</a:t>
                </a:r>
              </a:p>
            </p:txBody>
          </p:sp>
          <p:sp>
            <p:nvSpPr>
              <p:cNvPr id="35" name="AutoShape 7"/>
              <p:cNvSpPr>
                <a:spLocks noChangeArrowheads="1"/>
              </p:cNvSpPr>
              <p:nvPr/>
            </p:nvSpPr>
            <p:spPr bwMode="auto">
              <a:xfrm rot="17640000">
                <a:off x="2702" y="2035"/>
                <a:ext cx="1089" cy="410"/>
              </a:xfrm>
              <a:prstGeom prst="rightArrow">
                <a:avLst>
                  <a:gd name="adj1" fmla="val 50000"/>
                  <a:gd name="adj2" fmla="val 92028"/>
                </a:avLst>
              </a:prstGeom>
              <a:solidFill>
                <a:srgbClr val="3300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dirty="0">
                    <a:solidFill>
                      <a:schemeClr val="accent2"/>
                    </a:solidFill>
                    <a:latin typeface="Book Antiqua" panose="02040602050305030304" pitchFamily="18" charset="0"/>
                  </a:rPr>
                  <a:t>South</a:t>
                </a:r>
              </a:p>
            </p:txBody>
          </p:sp>
        </p:grpSp>
        <p:grpSp>
          <p:nvGrpSpPr>
            <p:cNvPr id="28" name="Group 8"/>
            <p:cNvGrpSpPr>
              <a:grpSpLocks/>
            </p:cNvGrpSpPr>
            <p:nvPr/>
          </p:nvGrpSpPr>
          <p:grpSpPr bwMode="auto">
            <a:xfrm>
              <a:off x="4860926" y="1587"/>
              <a:ext cx="3743325" cy="1743075"/>
              <a:chOff x="3062" y="2"/>
              <a:chExt cx="2358" cy="1463"/>
            </a:xfrm>
          </p:grpSpPr>
          <p:sp>
            <p:nvSpPr>
              <p:cNvPr id="30" name="AutoShape 9"/>
              <p:cNvSpPr>
                <a:spLocks noChangeArrowheads="1"/>
              </p:cNvSpPr>
              <p:nvPr/>
            </p:nvSpPr>
            <p:spPr bwMode="auto">
              <a:xfrm rot="2700000">
                <a:off x="4852" y="532"/>
                <a:ext cx="424" cy="712"/>
              </a:xfrm>
              <a:prstGeom prst="downArrow">
                <a:avLst>
                  <a:gd name="adj1" fmla="val 75009"/>
                  <a:gd name="adj2" fmla="val 8397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 Antiqua" panose="02040602050305030304" pitchFamily="18" charset="0"/>
                  </a:rPr>
                  <a:t>North</a:t>
                </a:r>
              </a:p>
            </p:txBody>
          </p:sp>
          <p:sp>
            <p:nvSpPr>
              <p:cNvPr id="31" name="AutoShape 10"/>
              <p:cNvSpPr>
                <a:spLocks noChangeArrowheads="1"/>
              </p:cNvSpPr>
              <p:nvPr/>
            </p:nvSpPr>
            <p:spPr bwMode="auto">
              <a:xfrm rot="780000">
                <a:off x="4024" y="2"/>
                <a:ext cx="568" cy="581"/>
              </a:xfrm>
              <a:prstGeom prst="downArrow">
                <a:avLst>
                  <a:gd name="adj1" fmla="val 75009"/>
                  <a:gd name="adj2" fmla="val 2844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latin typeface="Book Antiqua" panose="02040602050305030304" pitchFamily="18" charset="0"/>
                  </a:rPr>
                  <a:t>North</a:t>
                </a:r>
              </a:p>
            </p:txBody>
          </p:sp>
          <p:sp>
            <p:nvSpPr>
              <p:cNvPr id="32" name="AutoShape 11"/>
              <p:cNvSpPr>
                <a:spLocks noChangeArrowheads="1"/>
              </p:cNvSpPr>
              <p:nvPr/>
            </p:nvSpPr>
            <p:spPr bwMode="auto">
              <a:xfrm rot="3300000">
                <a:off x="2899" y="878"/>
                <a:ext cx="750" cy="424"/>
              </a:xfrm>
              <a:prstGeom prst="rightArrow">
                <a:avLst>
                  <a:gd name="adj1" fmla="val 50000"/>
                  <a:gd name="adj2" fmla="val 3963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Book Antiqua" panose="02040602050305030304" pitchFamily="18" charset="0"/>
                  </a:rPr>
                  <a:t>North</a:t>
                </a:r>
              </a:p>
            </p:txBody>
          </p:sp>
        </p:grpSp>
        <p:sp>
          <p:nvSpPr>
            <p:cNvPr id="29" name="AutoShape 12"/>
            <p:cNvSpPr>
              <a:spLocks noChangeArrowheads="1"/>
            </p:cNvSpPr>
            <p:nvPr/>
          </p:nvSpPr>
          <p:spPr bwMode="auto">
            <a:xfrm rot="2580000">
              <a:off x="4746626" y="306387"/>
              <a:ext cx="2039938" cy="971550"/>
            </a:xfrm>
            <a:prstGeom prst="rightArrow">
              <a:avLst>
                <a:gd name="adj1" fmla="val 50000"/>
                <a:gd name="adj2" fmla="val 78747"/>
              </a:avLst>
            </a:prstGeom>
            <a:ln>
              <a:headEnd/>
              <a:tailEnd/>
            </a:ln>
          </p:spPr>
          <p:style>
            <a:lnRef idx="0">
              <a:schemeClr val="accent3"/>
            </a:lnRef>
            <a:fillRef idx="3">
              <a:schemeClr val="accent3"/>
            </a:fillRef>
            <a:effectRef idx="3">
              <a:schemeClr val="accent3"/>
            </a:effectRef>
            <a:fontRef idx="minor">
              <a:schemeClr val="lt1"/>
            </a:fontRef>
          </p:style>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Book Antiqua" panose="02040602050305030304" pitchFamily="18" charset="0"/>
                </a:rPr>
                <a:t>The Beast</a:t>
              </a:r>
            </a:p>
          </p:txBody>
        </p:sp>
      </p:grpSp>
    </p:spTree>
    <p:extLst>
      <p:ext uri="{BB962C8B-B14F-4D97-AF65-F5344CB8AC3E}">
        <p14:creationId xmlns:p14="http://schemas.microsoft.com/office/powerpoint/2010/main" val="351877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82" y="76679"/>
            <a:ext cx="10940518" cy="1047271"/>
          </a:xfrm>
        </p:spPr>
        <p:txBody>
          <a:bodyPr>
            <a:noAutofit/>
          </a:bodyPr>
          <a:lstStyle/>
          <a:p>
            <a:r>
              <a:rPr lang="en-US" sz="6000" b="1" cap="none" spc="50" dirty="0">
                <a:ln w="0"/>
                <a:solidFill>
                  <a:schemeClr val="bg2"/>
                </a:solidFill>
                <a:effectLst>
                  <a:innerShdw blurRad="63500" dist="50800" dir="13500000">
                    <a:srgbClr val="000000">
                      <a:alpha val="50000"/>
                    </a:srgbClr>
                  </a:innerShdw>
                </a:effectLst>
              </a:rPr>
              <a:t>The Apex of Human Achievement</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378146758"/>
              </p:ext>
            </p:extLst>
          </p:nvPr>
        </p:nvGraphicFramePr>
        <p:xfrm>
          <a:off x="685802" y="1123950"/>
          <a:ext cx="4705348" cy="5219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a:xfrm>
            <a:off x="5600700" y="1123950"/>
            <a:ext cx="6457950" cy="5219699"/>
          </a:xfrm>
        </p:spPr>
        <p:txBody>
          <a:bodyPr anchor="t">
            <a:noAutofit/>
          </a:bodyPr>
          <a:lstStyle/>
          <a:p>
            <a:pPr marL="0" indent="0" fontAlgn="auto">
              <a:spcBef>
                <a:spcPct val="0"/>
              </a:spcBef>
              <a:buFontTx/>
              <a:buNone/>
              <a:defRPr/>
            </a:pPr>
            <a:r>
              <a:rPr lang="en-US" sz="2800" b="1" dirty="0"/>
              <a:t>Daniel 11:44</a:t>
            </a:r>
            <a:r>
              <a:rPr lang="en-US" sz="2800" dirty="0"/>
              <a:t> "But rumors from the East and from the North will disturb him, and he will go forth with great wrath to destroy and annihilate many.” </a:t>
            </a:r>
          </a:p>
        </p:txBody>
      </p:sp>
      <p:grpSp>
        <p:nvGrpSpPr>
          <p:cNvPr id="6" name="Group 5"/>
          <p:cNvGrpSpPr/>
          <p:nvPr/>
        </p:nvGrpSpPr>
        <p:grpSpPr>
          <a:xfrm>
            <a:off x="5448300" y="2171221"/>
            <a:ext cx="6040438" cy="4214813"/>
            <a:chOff x="5448300" y="2171221"/>
            <a:chExt cx="6040438" cy="4214813"/>
          </a:xfrm>
        </p:grpSpPr>
        <p:pic>
          <p:nvPicPr>
            <p:cNvPr id="18"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9300" y="2541109"/>
              <a:ext cx="5561013"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AutoShape 4"/>
            <p:cNvSpPr>
              <a:spLocks noChangeArrowheads="1"/>
            </p:cNvSpPr>
            <p:nvPr/>
          </p:nvSpPr>
          <p:spPr bwMode="auto">
            <a:xfrm rot="19140000">
              <a:off x="5448300" y="4006371"/>
              <a:ext cx="1824038" cy="881063"/>
            </a:xfrm>
            <a:prstGeom prst="rightArrow">
              <a:avLst>
                <a:gd name="adj1" fmla="val 50000"/>
                <a:gd name="adj2" fmla="val 77645"/>
              </a:avLst>
            </a:prstGeom>
            <a:solidFill>
              <a:srgbClr val="CC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bg2"/>
                  </a:solidFill>
                  <a:latin typeface="Book Antiqua" panose="02040602050305030304" pitchFamily="18" charset="0"/>
                </a:rPr>
                <a:t>The Beast</a:t>
              </a:r>
            </a:p>
          </p:txBody>
        </p:sp>
        <p:sp>
          <p:nvSpPr>
            <p:cNvPr id="21" name="AutoShape 5"/>
            <p:cNvSpPr>
              <a:spLocks noChangeArrowheads="1"/>
            </p:cNvSpPr>
            <p:nvPr/>
          </p:nvSpPr>
          <p:spPr bwMode="auto">
            <a:xfrm rot="19320000">
              <a:off x="8837613" y="2171221"/>
              <a:ext cx="2651125" cy="1195633"/>
            </a:xfrm>
            <a:prstGeom prst="leftArrow">
              <a:avLst>
                <a:gd name="adj1" fmla="val 50000"/>
                <a:gd name="adj2" fmla="val 8316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dirty="0">
                  <a:solidFill>
                    <a:schemeClr val="bg1"/>
                  </a:solidFill>
                  <a:latin typeface="Book Antiqua" panose="02040602050305030304" pitchFamily="18" charset="0"/>
                </a:rPr>
                <a:t>The East</a:t>
              </a:r>
            </a:p>
          </p:txBody>
        </p:sp>
      </p:grpSp>
      <p:sp>
        <p:nvSpPr>
          <p:cNvPr id="7" name="Rectangle 6"/>
          <p:cNvSpPr/>
          <p:nvPr/>
        </p:nvSpPr>
        <p:spPr>
          <a:xfrm>
            <a:off x="5600700" y="1067334"/>
            <a:ext cx="6096000" cy="1200329"/>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r>
              <a:rPr lang="en-US" altLang="en-US" dirty="0">
                <a:solidFill>
                  <a:schemeClr val="bg1"/>
                </a:solidFill>
                <a:latin typeface="Arial" panose="020B0604020202020204" pitchFamily="34" charset="0"/>
              </a:rPr>
              <a:t>DA 12:1 “At that time Michael, the great prince who protects your people, will arise. </a:t>
            </a:r>
            <a:r>
              <a:rPr lang="en-US" altLang="en-US" b="1" i="1" dirty="0">
                <a:solidFill>
                  <a:schemeClr val="bg1"/>
                </a:solidFill>
                <a:latin typeface="Arial" panose="020B0604020202020204" pitchFamily="34" charset="0"/>
              </a:rPr>
              <a:t>There will be a time of distress such as has not happened from the beginning of nations until then</a:t>
            </a:r>
            <a:r>
              <a:rPr lang="en-US" altLang="en-US" dirty="0">
                <a:solidFill>
                  <a:schemeClr val="bg1"/>
                </a:solidFill>
                <a:latin typeface="Arial" panose="020B0604020202020204" pitchFamily="34" charset="0"/>
              </a:rPr>
              <a:t>…”</a:t>
            </a:r>
          </a:p>
        </p:txBody>
      </p:sp>
      <p:sp>
        <p:nvSpPr>
          <p:cNvPr id="37" name="Rectangle 36"/>
          <p:cNvSpPr/>
          <p:nvPr/>
        </p:nvSpPr>
        <p:spPr>
          <a:xfrm>
            <a:off x="5753100" y="1219734"/>
            <a:ext cx="6096000" cy="12003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fontAlgn="auto">
              <a:defRPr/>
            </a:pPr>
            <a:r>
              <a:rPr lang="en-US" sz="2400" b="1" dirty="0"/>
              <a:t>Matt.24: 22</a:t>
            </a:r>
            <a:r>
              <a:rPr lang="en-US" sz="2400" dirty="0"/>
              <a:t> If those days had not been cut short, </a:t>
            </a:r>
            <a:r>
              <a:rPr lang="en-US" sz="2400" u="sng" dirty="0"/>
              <a:t>no one would survive</a:t>
            </a:r>
            <a:r>
              <a:rPr lang="en-US" sz="2400" dirty="0"/>
              <a:t>, but for the sake of the elect those days will be shortened.</a:t>
            </a:r>
          </a:p>
        </p:txBody>
      </p:sp>
    </p:spTree>
    <p:extLst>
      <p:ext uri="{BB962C8B-B14F-4D97-AF65-F5344CB8AC3E}">
        <p14:creationId xmlns:p14="http://schemas.microsoft.com/office/powerpoint/2010/main" val="8548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419"/>
            <a:ext cx="10877549" cy="933450"/>
          </a:xfrm>
        </p:spPr>
        <p:txBody>
          <a:bodyPr>
            <a:noAutofit/>
          </a:bodyPr>
          <a:lstStyle/>
          <a:p>
            <a:r>
              <a:rPr lang="en-US" sz="6000" b="1" cap="none" spc="50" dirty="0">
                <a:ln w="0"/>
                <a:solidFill>
                  <a:schemeClr val="bg2"/>
                </a:solidFill>
                <a:effectLst>
                  <a:innerShdw blurRad="63500" dist="50800" dir="13500000">
                    <a:srgbClr val="000000">
                      <a:alpha val="50000"/>
                    </a:srgbClr>
                  </a:innerShdw>
                </a:effectLst>
              </a:rPr>
              <a:t>The Apex of Human Achievement</a:t>
            </a:r>
            <a:endParaRPr lang="en-US" sz="6000" dirty="0"/>
          </a:p>
        </p:txBody>
      </p:sp>
      <p:sp>
        <p:nvSpPr>
          <p:cNvPr id="5" name="Content Placeholder 4"/>
          <p:cNvSpPr>
            <a:spLocks noGrp="1"/>
          </p:cNvSpPr>
          <p:nvPr>
            <p:ph idx="1"/>
          </p:nvPr>
        </p:nvSpPr>
        <p:spPr>
          <a:xfrm>
            <a:off x="685801" y="1543051"/>
            <a:ext cx="10131425" cy="4248149"/>
          </a:xfrm>
        </p:spPr>
        <p:txBody>
          <a:bodyPr anchor="t">
            <a:normAutofit/>
          </a:bodyPr>
          <a:lstStyle/>
          <a:p>
            <a:pPr marL="0" indent="0">
              <a:buNone/>
            </a:pPr>
            <a:r>
              <a:rPr lang="en-US" sz="2800" b="1" dirty="0"/>
              <a:t>Revelation 17:1-2 </a:t>
            </a:r>
            <a:r>
              <a:rPr lang="en-US" sz="2800" dirty="0"/>
              <a:t> One of the seven angels who had poured out the seven bowls came over and spoke to me. “Come with me,” he said, “and I will show you the judgment that is going to come on the great prostitute, who rules over many waters.  The kings of the world have committed adultery with her, and the people who belong to this world have been made drunk by the wine of her immorality.” </a:t>
            </a:r>
          </a:p>
        </p:txBody>
      </p:sp>
      <p:sp>
        <p:nvSpPr>
          <p:cNvPr id="6" name="Rectangle 5"/>
          <p:cNvSpPr/>
          <p:nvPr/>
        </p:nvSpPr>
        <p:spPr>
          <a:xfrm>
            <a:off x="1122363" y="1681966"/>
            <a:ext cx="9258300" cy="397031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3">
            <a:schemeClr val="accent4"/>
          </a:fillRef>
          <a:effectRef idx="2">
            <a:schemeClr val="accent4"/>
          </a:effectRef>
          <a:fontRef idx="minor">
            <a:schemeClr val="lt1"/>
          </a:fontRef>
        </p:style>
        <p:txBody>
          <a:bodyPr wrap="square">
            <a:spAutoFit/>
          </a:bodyPr>
          <a:lstStyle/>
          <a:p>
            <a:r>
              <a:rPr lang="en-US" sz="2800" b="1" dirty="0"/>
              <a:t>Revelation 17:3-5 </a:t>
            </a:r>
            <a:r>
              <a:rPr lang="en-US" sz="2800" dirty="0"/>
              <a:t> And he carried me away in the Spirit into a wilderness; and I saw a woman sitting on a scarlet beast, full of blasphemous names, having seven heads and ten horns.  The woman was clothed in purple and scarlet, and adorned with gold and precious stones and pearls, having in her hand a gold cup full of abominations and of the unclean things of her immorality,  and on her forehead a name </a:t>
            </a:r>
            <a:r>
              <a:rPr lang="en-US" sz="2800" i="1" dirty="0"/>
              <a:t>was</a:t>
            </a:r>
            <a:r>
              <a:rPr lang="en-US" sz="2800" dirty="0"/>
              <a:t> written, a mystery, "BABYLON THE GREAT, THE MOTHER OF HARLOTS AND OF THE ABOMINATIONS OF THE EARTH." </a:t>
            </a:r>
            <a:endParaRPr lang="en-US" sz="2800" dirty="0"/>
          </a:p>
        </p:txBody>
      </p:sp>
    </p:spTree>
    <p:extLst>
      <p:ext uri="{BB962C8B-B14F-4D97-AF65-F5344CB8AC3E}">
        <p14:creationId xmlns:p14="http://schemas.microsoft.com/office/powerpoint/2010/main" val="28256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2969"/>
            <a:ext cx="10877549" cy="933450"/>
          </a:xfrm>
        </p:spPr>
        <p:txBody>
          <a:bodyPr>
            <a:noAutofit/>
          </a:bodyPr>
          <a:lstStyle/>
          <a:p>
            <a:r>
              <a:rPr lang="en-US" sz="6000" b="1" cap="none" dirty="0">
                <a:ln w="22225">
                  <a:solidFill>
                    <a:schemeClr val="accent2"/>
                  </a:solidFill>
                  <a:prstDash val="solid"/>
                </a:ln>
                <a:solidFill>
                  <a:schemeClr val="accent2">
                    <a:lumMod val="40000"/>
                    <a:lumOff val="60000"/>
                  </a:schemeClr>
                </a:solidFill>
              </a:rPr>
              <a:t>The Apex of Human Achievement</a:t>
            </a:r>
            <a:endParaRPr lang="en-US" sz="6000" b="1" cap="none" dirty="0">
              <a:ln w="22225">
                <a:solidFill>
                  <a:schemeClr val="accent2"/>
                </a:solidFill>
                <a:prstDash val="solid"/>
              </a:ln>
              <a:solidFill>
                <a:schemeClr val="accent2">
                  <a:lumMod val="40000"/>
                  <a:lumOff val="60000"/>
                </a:schemeClr>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384698152"/>
              </p:ext>
            </p:extLst>
          </p:nvPr>
        </p:nvGraphicFramePr>
        <p:xfrm>
          <a:off x="685800" y="1543050"/>
          <a:ext cx="10131425" cy="4248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3112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2969"/>
            <a:ext cx="10877549" cy="933450"/>
          </a:xfrm>
        </p:spPr>
        <p:txBody>
          <a:bodyPr>
            <a:noAutofit/>
          </a:bodyPr>
          <a:lstStyle/>
          <a:p>
            <a:r>
              <a:rPr lang="en-US" sz="6000" b="1" cap="none" dirty="0">
                <a:ln w="22225">
                  <a:solidFill>
                    <a:schemeClr val="accent2"/>
                  </a:solidFill>
                  <a:prstDash val="solid"/>
                </a:ln>
                <a:solidFill>
                  <a:schemeClr val="accent2">
                    <a:lumMod val="40000"/>
                    <a:lumOff val="60000"/>
                  </a:schemeClr>
                </a:solidFill>
              </a:rPr>
              <a:t>The Apex of Human Achievement</a:t>
            </a:r>
            <a:endParaRPr lang="en-US" sz="6000" b="1" cap="none" dirty="0">
              <a:ln w="22225">
                <a:solidFill>
                  <a:schemeClr val="accent2"/>
                </a:solidFill>
                <a:prstDash val="solid"/>
              </a:ln>
              <a:solidFill>
                <a:schemeClr val="accent2">
                  <a:lumMod val="40000"/>
                  <a:lumOff val="60000"/>
                </a:schemeClr>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0763386"/>
              </p:ext>
            </p:extLst>
          </p:nvPr>
        </p:nvGraphicFramePr>
        <p:xfrm>
          <a:off x="685800" y="1543050"/>
          <a:ext cx="10131425" cy="4248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3"/>
          <p:cNvSpPr/>
          <p:nvPr/>
        </p:nvSpPr>
        <p:spPr>
          <a:xfrm>
            <a:off x="257174" y="4221540"/>
            <a:ext cx="11734800" cy="2246769"/>
          </a:xfrm>
          <a:prstGeom prst="rect">
            <a:avLst/>
          </a:prstGeom>
        </p:spPr>
        <p:txBody>
          <a:bodyPr wrap="square">
            <a:spAutoFit/>
          </a:bodyPr>
          <a:lstStyle/>
          <a:p>
            <a:r>
              <a:rPr lang="en-US" sz="2800" b="1" dirty="0"/>
              <a:t>Revelation 16:9 </a:t>
            </a:r>
            <a:r>
              <a:rPr lang="en-US" sz="2800" dirty="0"/>
              <a:t> Men were scorched with fierce heat; and they blasphemed the name of God who has the power over these plagues, and they did not repent so as to give Him glory. </a:t>
            </a:r>
          </a:p>
          <a:p>
            <a:r>
              <a:rPr lang="en-US" sz="2800" b="1" dirty="0"/>
              <a:t>Revelation 16:11 </a:t>
            </a:r>
            <a:r>
              <a:rPr lang="en-US" sz="2800" dirty="0"/>
              <a:t> and they blasphemed the God of heaven because of their pains and their sores; and they did not repent of their deeds. </a:t>
            </a:r>
          </a:p>
        </p:txBody>
      </p:sp>
      <p:sp>
        <p:nvSpPr>
          <p:cNvPr id="5" name="Rectangle 4"/>
          <p:cNvSpPr/>
          <p:nvPr/>
        </p:nvSpPr>
        <p:spPr>
          <a:xfrm rot="1741204">
            <a:off x="723409" y="4571433"/>
            <a:ext cx="4038862" cy="1200329"/>
          </a:xfrm>
          <a:prstGeom prst="rect">
            <a:avLst/>
          </a:prstGeom>
          <a:noFill/>
        </p:spPr>
        <p:txBody>
          <a:bodyPr wrap="none" lIns="91440" tIns="45720" rIns="91440" bIns="45720">
            <a:spAutoFit/>
          </a:bodyPr>
          <a:lstStyle/>
          <a:p>
            <a:pPr algn="ctr"/>
            <a:r>
              <a:rPr lang="en-US" sz="7200" b="1" spc="50" dirty="0">
                <a:ln w="9525" cmpd="sng">
                  <a:solidFill>
                    <a:schemeClr val="accent1"/>
                  </a:solidFill>
                  <a:prstDash val="solid"/>
                </a:ln>
                <a:solidFill>
                  <a:srgbClr val="70AD47">
                    <a:tint val="1000"/>
                  </a:srgbClr>
                </a:solidFill>
                <a:effectLst>
                  <a:glow rad="38100">
                    <a:schemeClr val="accent1">
                      <a:alpha val="40000"/>
                    </a:schemeClr>
                  </a:glow>
                </a:effectLst>
              </a:rPr>
              <a:t>USELESS!!</a:t>
            </a:r>
          </a:p>
        </p:txBody>
      </p:sp>
      <p:sp>
        <p:nvSpPr>
          <p:cNvPr id="6" name="Rectangle 5"/>
          <p:cNvSpPr/>
          <p:nvPr/>
        </p:nvSpPr>
        <p:spPr>
          <a:xfrm>
            <a:off x="4178299" y="4127092"/>
            <a:ext cx="6096000" cy="22467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2"/>
          </a:fillRef>
          <a:effectRef idx="1">
            <a:schemeClr val="accent2"/>
          </a:effectRef>
          <a:fontRef idx="minor">
            <a:schemeClr val="lt1"/>
          </a:fontRef>
        </p:style>
        <p:txBody>
          <a:bodyPr>
            <a:spAutoFit/>
          </a:bodyPr>
          <a:lstStyle/>
          <a:p>
            <a:r>
              <a:rPr lang="en-US" sz="2800" b="1" dirty="0"/>
              <a:t>2 Corinthians 5:20 </a:t>
            </a:r>
            <a:r>
              <a:rPr lang="en-US" sz="2800" dirty="0"/>
              <a:t> Therefore, we are ambassadors for Christ, as though God were making an appeal through us; we beg you on behalf of Christ, be reconciled to God. </a:t>
            </a:r>
            <a:endParaRPr lang="en-US" sz="2800" dirty="0"/>
          </a:p>
        </p:txBody>
      </p:sp>
    </p:spTree>
    <p:extLst>
      <p:ext uri="{BB962C8B-B14F-4D97-AF65-F5344CB8AC3E}">
        <p14:creationId xmlns:p14="http://schemas.microsoft.com/office/powerpoint/2010/main" val="145801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2969"/>
            <a:ext cx="10877549" cy="933450"/>
          </a:xfrm>
        </p:spPr>
        <p:txBody>
          <a:bodyPr>
            <a:noAutofit/>
          </a:bodyPr>
          <a:lstStyle/>
          <a:p>
            <a:r>
              <a:rPr lang="en-US" sz="6000" b="1" cap="none" dirty="0">
                <a:ln w="22225">
                  <a:solidFill>
                    <a:schemeClr val="accent2"/>
                  </a:solidFill>
                  <a:prstDash val="solid"/>
                </a:ln>
                <a:solidFill>
                  <a:schemeClr val="accent2">
                    <a:lumMod val="40000"/>
                    <a:lumOff val="60000"/>
                  </a:schemeClr>
                </a:solidFill>
              </a:rPr>
              <a:t>The Apex of Human Achievement</a:t>
            </a:r>
            <a:endParaRPr lang="en-US" sz="6000" b="1" cap="none" dirty="0">
              <a:ln w="22225">
                <a:solidFill>
                  <a:schemeClr val="accent2"/>
                </a:solidFill>
                <a:prstDash val="solid"/>
              </a:ln>
              <a:solidFill>
                <a:schemeClr val="accent2">
                  <a:lumMod val="40000"/>
                  <a:lumOff val="60000"/>
                </a:schemeClr>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068212801"/>
              </p:ext>
            </p:extLst>
          </p:nvPr>
        </p:nvGraphicFramePr>
        <p:xfrm>
          <a:off x="685800" y="1543050"/>
          <a:ext cx="10131425" cy="4248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3"/>
          <p:cNvSpPr/>
          <p:nvPr/>
        </p:nvSpPr>
        <p:spPr>
          <a:xfrm>
            <a:off x="1238250" y="4821704"/>
            <a:ext cx="10077450"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b="1" dirty="0"/>
              <a:t>Revelation 16:13-14 </a:t>
            </a:r>
            <a:r>
              <a:rPr lang="en-US" sz="2400" dirty="0"/>
              <a:t> And I saw </a:t>
            </a:r>
            <a:r>
              <a:rPr lang="en-US" sz="2400" i="1" dirty="0"/>
              <a:t>coming</a:t>
            </a:r>
            <a:r>
              <a:rPr lang="en-US" sz="2400" dirty="0"/>
              <a:t> out of the mouth of the dragon and out of the mouth of the beast and out of the mouth of the false prophet, three unclean spirits like frogs;  for they are spirits of demons, performing signs, which go out to the kings of the whole world, to gather them together for the war of the great day of God, the Almighty. </a:t>
            </a:r>
          </a:p>
        </p:txBody>
      </p:sp>
      <p:sp>
        <p:nvSpPr>
          <p:cNvPr id="5" name="Rectangle 4"/>
          <p:cNvSpPr/>
          <p:nvPr/>
        </p:nvSpPr>
        <p:spPr>
          <a:xfrm>
            <a:off x="1428750" y="5075619"/>
            <a:ext cx="9388475" cy="13849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800" b="1" dirty="0"/>
              <a:t>Revelation 17:3 </a:t>
            </a:r>
            <a:r>
              <a:rPr lang="en-US" sz="2800" dirty="0"/>
              <a:t> And he carried me away in the Spirit into a wilderness; and I saw a woman sitting on a scarlet beast, full of blasphemous names, having seven heads and ten horns. </a:t>
            </a:r>
            <a:endParaRPr lang="en-US" sz="2800" dirty="0"/>
          </a:p>
        </p:txBody>
      </p:sp>
    </p:spTree>
    <p:extLst>
      <p:ext uri="{BB962C8B-B14F-4D97-AF65-F5344CB8AC3E}">
        <p14:creationId xmlns:p14="http://schemas.microsoft.com/office/powerpoint/2010/main" val="245081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1"/>
            <a:ext cx="10131425" cy="827314"/>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Where Are We In Revelation?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49553509"/>
              </p:ext>
            </p:extLst>
          </p:nvPr>
        </p:nvGraphicFramePr>
        <p:xfrm>
          <a:off x="647700" y="1167720"/>
          <a:ext cx="11049000" cy="2375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699158089"/>
              </p:ext>
            </p:extLst>
          </p:nvPr>
        </p:nvGraphicFramePr>
        <p:xfrm>
          <a:off x="285750" y="2785155"/>
          <a:ext cx="11449050" cy="2362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494233937"/>
              </p:ext>
            </p:extLst>
          </p:nvPr>
        </p:nvGraphicFramePr>
        <p:xfrm>
          <a:off x="485775" y="4402590"/>
          <a:ext cx="11049000" cy="2362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15454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graphicEl>
                                              <a:dgm id="{9B17609E-2577-4EA7-8E92-ACBBC974C1F7}"/>
                                            </p:graphicEl>
                                          </p:spTgt>
                                        </p:tgtEl>
                                        <p:attrNameLst>
                                          <p:attrName>style.visibility</p:attrName>
                                        </p:attrNameLst>
                                      </p:cBhvr>
                                      <p:to>
                                        <p:strVal val="visible"/>
                                      </p:to>
                                    </p:set>
                                    <p:anim calcmode="lin" valueType="num">
                                      <p:cBhvr>
                                        <p:cTn id="7" dur="1000" fill="hold"/>
                                        <p:tgtEl>
                                          <p:spTgt spid="7">
                                            <p:graphicEl>
                                              <a:dgm id="{9B17609E-2577-4EA7-8E92-ACBBC974C1F7}"/>
                                            </p:graphicEl>
                                          </p:spTgt>
                                        </p:tgtEl>
                                        <p:attrNameLst>
                                          <p:attrName>ppt_w</p:attrName>
                                        </p:attrNameLst>
                                      </p:cBhvr>
                                      <p:tavLst>
                                        <p:tav tm="0">
                                          <p:val>
                                            <p:fltVal val="0"/>
                                          </p:val>
                                        </p:tav>
                                        <p:tav tm="100000">
                                          <p:val>
                                            <p:strVal val="#ppt_w"/>
                                          </p:val>
                                        </p:tav>
                                      </p:tavLst>
                                    </p:anim>
                                    <p:anim calcmode="lin" valueType="num">
                                      <p:cBhvr>
                                        <p:cTn id="8" dur="1000" fill="hold"/>
                                        <p:tgtEl>
                                          <p:spTgt spid="7">
                                            <p:graphicEl>
                                              <a:dgm id="{9B17609E-2577-4EA7-8E92-ACBBC974C1F7}"/>
                                            </p:graphicEl>
                                          </p:spTgt>
                                        </p:tgtEl>
                                        <p:attrNameLst>
                                          <p:attrName>ppt_h</p:attrName>
                                        </p:attrNameLst>
                                      </p:cBhvr>
                                      <p:tavLst>
                                        <p:tav tm="0">
                                          <p:val>
                                            <p:fltVal val="0"/>
                                          </p:val>
                                        </p:tav>
                                        <p:tav tm="100000">
                                          <p:val>
                                            <p:strVal val="#ppt_h"/>
                                          </p:val>
                                        </p:tav>
                                      </p:tavLst>
                                    </p:anim>
                                    <p:anim calcmode="lin" valueType="num">
                                      <p:cBhvr>
                                        <p:cTn id="9" dur="1000" fill="hold"/>
                                        <p:tgtEl>
                                          <p:spTgt spid="7">
                                            <p:graphicEl>
                                              <a:dgm id="{9B17609E-2577-4EA7-8E92-ACBBC974C1F7}"/>
                                            </p:graphicEl>
                                          </p:spTgt>
                                        </p:tgtEl>
                                        <p:attrNameLst>
                                          <p:attrName>style.rotation</p:attrName>
                                        </p:attrNameLst>
                                      </p:cBhvr>
                                      <p:tavLst>
                                        <p:tav tm="0">
                                          <p:val>
                                            <p:fltVal val="90"/>
                                          </p:val>
                                        </p:tav>
                                        <p:tav tm="100000">
                                          <p:val>
                                            <p:fltVal val="0"/>
                                          </p:val>
                                        </p:tav>
                                      </p:tavLst>
                                    </p:anim>
                                    <p:animEffect transition="in" filter="fade">
                                      <p:cBhvr>
                                        <p:cTn id="10" dur="1000"/>
                                        <p:tgtEl>
                                          <p:spTgt spid="7">
                                            <p:graphicEl>
                                              <a:dgm id="{9B17609E-2577-4EA7-8E92-ACBBC974C1F7}"/>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graphicEl>
                                              <a:dgm id="{B6A2A7AB-2AB8-4918-B4C2-9701D39E3B4F}"/>
                                            </p:graphicEl>
                                          </p:spTgt>
                                        </p:tgtEl>
                                        <p:attrNameLst>
                                          <p:attrName>style.visibility</p:attrName>
                                        </p:attrNameLst>
                                      </p:cBhvr>
                                      <p:to>
                                        <p:strVal val="visible"/>
                                      </p:to>
                                    </p:set>
                                    <p:anim calcmode="lin" valueType="num">
                                      <p:cBhvr>
                                        <p:cTn id="15" dur="1000" fill="hold"/>
                                        <p:tgtEl>
                                          <p:spTgt spid="7">
                                            <p:graphicEl>
                                              <a:dgm id="{B6A2A7AB-2AB8-4918-B4C2-9701D39E3B4F}"/>
                                            </p:graphicEl>
                                          </p:spTgt>
                                        </p:tgtEl>
                                        <p:attrNameLst>
                                          <p:attrName>ppt_w</p:attrName>
                                        </p:attrNameLst>
                                      </p:cBhvr>
                                      <p:tavLst>
                                        <p:tav tm="0">
                                          <p:val>
                                            <p:fltVal val="0"/>
                                          </p:val>
                                        </p:tav>
                                        <p:tav tm="100000">
                                          <p:val>
                                            <p:strVal val="#ppt_w"/>
                                          </p:val>
                                        </p:tav>
                                      </p:tavLst>
                                    </p:anim>
                                    <p:anim calcmode="lin" valueType="num">
                                      <p:cBhvr>
                                        <p:cTn id="16" dur="1000" fill="hold"/>
                                        <p:tgtEl>
                                          <p:spTgt spid="7">
                                            <p:graphicEl>
                                              <a:dgm id="{B6A2A7AB-2AB8-4918-B4C2-9701D39E3B4F}"/>
                                            </p:graphicEl>
                                          </p:spTgt>
                                        </p:tgtEl>
                                        <p:attrNameLst>
                                          <p:attrName>ppt_h</p:attrName>
                                        </p:attrNameLst>
                                      </p:cBhvr>
                                      <p:tavLst>
                                        <p:tav tm="0">
                                          <p:val>
                                            <p:fltVal val="0"/>
                                          </p:val>
                                        </p:tav>
                                        <p:tav tm="100000">
                                          <p:val>
                                            <p:strVal val="#ppt_h"/>
                                          </p:val>
                                        </p:tav>
                                      </p:tavLst>
                                    </p:anim>
                                    <p:anim calcmode="lin" valueType="num">
                                      <p:cBhvr>
                                        <p:cTn id="17" dur="1000" fill="hold"/>
                                        <p:tgtEl>
                                          <p:spTgt spid="7">
                                            <p:graphicEl>
                                              <a:dgm id="{B6A2A7AB-2AB8-4918-B4C2-9701D39E3B4F}"/>
                                            </p:graphicEl>
                                          </p:spTgt>
                                        </p:tgtEl>
                                        <p:attrNameLst>
                                          <p:attrName>style.rotation</p:attrName>
                                        </p:attrNameLst>
                                      </p:cBhvr>
                                      <p:tavLst>
                                        <p:tav tm="0">
                                          <p:val>
                                            <p:fltVal val="90"/>
                                          </p:val>
                                        </p:tav>
                                        <p:tav tm="100000">
                                          <p:val>
                                            <p:fltVal val="0"/>
                                          </p:val>
                                        </p:tav>
                                      </p:tavLst>
                                    </p:anim>
                                    <p:animEffect transition="in" filter="fade">
                                      <p:cBhvr>
                                        <p:cTn id="18" dur="1000"/>
                                        <p:tgtEl>
                                          <p:spTgt spid="7">
                                            <p:graphicEl>
                                              <a:dgm id="{B6A2A7AB-2AB8-4918-B4C2-9701D39E3B4F}"/>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graphicEl>
                                              <a:dgm id="{954BEAC8-47E5-41B8-9F76-A3A2CDCEC7DD}"/>
                                            </p:graphicEl>
                                          </p:spTgt>
                                        </p:tgtEl>
                                        <p:attrNameLst>
                                          <p:attrName>style.visibility</p:attrName>
                                        </p:attrNameLst>
                                      </p:cBhvr>
                                      <p:to>
                                        <p:strVal val="visible"/>
                                      </p:to>
                                    </p:set>
                                    <p:anim calcmode="lin" valueType="num">
                                      <p:cBhvr>
                                        <p:cTn id="23" dur="1000" fill="hold"/>
                                        <p:tgtEl>
                                          <p:spTgt spid="7">
                                            <p:graphicEl>
                                              <a:dgm id="{954BEAC8-47E5-41B8-9F76-A3A2CDCEC7DD}"/>
                                            </p:graphicEl>
                                          </p:spTgt>
                                        </p:tgtEl>
                                        <p:attrNameLst>
                                          <p:attrName>ppt_w</p:attrName>
                                        </p:attrNameLst>
                                      </p:cBhvr>
                                      <p:tavLst>
                                        <p:tav tm="0">
                                          <p:val>
                                            <p:fltVal val="0"/>
                                          </p:val>
                                        </p:tav>
                                        <p:tav tm="100000">
                                          <p:val>
                                            <p:strVal val="#ppt_w"/>
                                          </p:val>
                                        </p:tav>
                                      </p:tavLst>
                                    </p:anim>
                                    <p:anim calcmode="lin" valueType="num">
                                      <p:cBhvr>
                                        <p:cTn id="24" dur="1000" fill="hold"/>
                                        <p:tgtEl>
                                          <p:spTgt spid="7">
                                            <p:graphicEl>
                                              <a:dgm id="{954BEAC8-47E5-41B8-9F76-A3A2CDCEC7DD}"/>
                                            </p:graphicEl>
                                          </p:spTgt>
                                        </p:tgtEl>
                                        <p:attrNameLst>
                                          <p:attrName>ppt_h</p:attrName>
                                        </p:attrNameLst>
                                      </p:cBhvr>
                                      <p:tavLst>
                                        <p:tav tm="0">
                                          <p:val>
                                            <p:fltVal val="0"/>
                                          </p:val>
                                        </p:tav>
                                        <p:tav tm="100000">
                                          <p:val>
                                            <p:strVal val="#ppt_h"/>
                                          </p:val>
                                        </p:tav>
                                      </p:tavLst>
                                    </p:anim>
                                    <p:anim calcmode="lin" valueType="num">
                                      <p:cBhvr>
                                        <p:cTn id="25" dur="1000" fill="hold"/>
                                        <p:tgtEl>
                                          <p:spTgt spid="7">
                                            <p:graphicEl>
                                              <a:dgm id="{954BEAC8-47E5-41B8-9F76-A3A2CDCEC7DD}"/>
                                            </p:graphicEl>
                                          </p:spTgt>
                                        </p:tgtEl>
                                        <p:attrNameLst>
                                          <p:attrName>style.rotation</p:attrName>
                                        </p:attrNameLst>
                                      </p:cBhvr>
                                      <p:tavLst>
                                        <p:tav tm="0">
                                          <p:val>
                                            <p:fltVal val="90"/>
                                          </p:val>
                                        </p:tav>
                                        <p:tav tm="100000">
                                          <p:val>
                                            <p:fltVal val="0"/>
                                          </p:val>
                                        </p:tav>
                                      </p:tavLst>
                                    </p:anim>
                                    <p:animEffect transition="in" filter="fade">
                                      <p:cBhvr>
                                        <p:cTn id="26" dur="1000"/>
                                        <p:tgtEl>
                                          <p:spTgt spid="7">
                                            <p:graphicEl>
                                              <a:dgm id="{954BEAC8-47E5-41B8-9F76-A3A2CDCEC7DD}"/>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
                                            <p:graphicEl>
                                              <a:dgm id="{0CE6E621-9CAB-414E-A36B-C54036B0506A}"/>
                                            </p:graphicEl>
                                          </p:spTgt>
                                        </p:tgtEl>
                                        <p:attrNameLst>
                                          <p:attrName>style.visibility</p:attrName>
                                        </p:attrNameLst>
                                      </p:cBhvr>
                                      <p:to>
                                        <p:strVal val="visible"/>
                                      </p:to>
                                    </p:set>
                                    <p:anim calcmode="lin" valueType="num">
                                      <p:cBhvr>
                                        <p:cTn id="31" dur="1000" fill="hold"/>
                                        <p:tgtEl>
                                          <p:spTgt spid="7">
                                            <p:graphicEl>
                                              <a:dgm id="{0CE6E621-9CAB-414E-A36B-C54036B0506A}"/>
                                            </p:graphicEl>
                                          </p:spTgt>
                                        </p:tgtEl>
                                        <p:attrNameLst>
                                          <p:attrName>ppt_w</p:attrName>
                                        </p:attrNameLst>
                                      </p:cBhvr>
                                      <p:tavLst>
                                        <p:tav tm="0">
                                          <p:val>
                                            <p:fltVal val="0"/>
                                          </p:val>
                                        </p:tav>
                                        <p:tav tm="100000">
                                          <p:val>
                                            <p:strVal val="#ppt_w"/>
                                          </p:val>
                                        </p:tav>
                                      </p:tavLst>
                                    </p:anim>
                                    <p:anim calcmode="lin" valueType="num">
                                      <p:cBhvr>
                                        <p:cTn id="32" dur="1000" fill="hold"/>
                                        <p:tgtEl>
                                          <p:spTgt spid="7">
                                            <p:graphicEl>
                                              <a:dgm id="{0CE6E621-9CAB-414E-A36B-C54036B0506A}"/>
                                            </p:graphicEl>
                                          </p:spTgt>
                                        </p:tgtEl>
                                        <p:attrNameLst>
                                          <p:attrName>ppt_h</p:attrName>
                                        </p:attrNameLst>
                                      </p:cBhvr>
                                      <p:tavLst>
                                        <p:tav tm="0">
                                          <p:val>
                                            <p:fltVal val="0"/>
                                          </p:val>
                                        </p:tav>
                                        <p:tav tm="100000">
                                          <p:val>
                                            <p:strVal val="#ppt_h"/>
                                          </p:val>
                                        </p:tav>
                                      </p:tavLst>
                                    </p:anim>
                                    <p:anim calcmode="lin" valueType="num">
                                      <p:cBhvr>
                                        <p:cTn id="33" dur="1000" fill="hold"/>
                                        <p:tgtEl>
                                          <p:spTgt spid="7">
                                            <p:graphicEl>
                                              <a:dgm id="{0CE6E621-9CAB-414E-A36B-C54036B0506A}"/>
                                            </p:graphicEl>
                                          </p:spTgt>
                                        </p:tgtEl>
                                        <p:attrNameLst>
                                          <p:attrName>style.rotation</p:attrName>
                                        </p:attrNameLst>
                                      </p:cBhvr>
                                      <p:tavLst>
                                        <p:tav tm="0">
                                          <p:val>
                                            <p:fltVal val="90"/>
                                          </p:val>
                                        </p:tav>
                                        <p:tav tm="100000">
                                          <p:val>
                                            <p:fltVal val="0"/>
                                          </p:val>
                                        </p:tav>
                                      </p:tavLst>
                                    </p:anim>
                                    <p:animEffect transition="in" filter="fade">
                                      <p:cBhvr>
                                        <p:cTn id="34" dur="1000"/>
                                        <p:tgtEl>
                                          <p:spTgt spid="7">
                                            <p:graphicEl>
                                              <a:dgm id="{0CE6E621-9CAB-414E-A36B-C54036B0506A}"/>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
                                            <p:graphicEl>
                                              <a:dgm id="{21F56A65-7AB9-418D-A195-40D3F27FD2FA}"/>
                                            </p:graphicEl>
                                          </p:spTgt>
                                        </p:tgtEl>
                                        <p:attrNameLst>
                                          <p:attrName>style.visibility</p:attrName>
                                        </p:attrNameLst>
                                      </p:cBhvr>
                                      <p:to>
                                        <p:strVal val="visible"/>
                                      </p:to>
                                    </p:set>
                                    <p:anim calcmode="lin" valueType="num">
                                      <p:cBhvr>
                                        <p:cTn id="39" dur="1000" fill="hold"/>
                                        <p:tgtEl>
                                          <p:spTgt spid="7">
                                            <p:graphicEl>
                                              <a:dgm id="{21F56A65-7AB9-418D-A195-40D3F27FD2FA}"/>
                                            </p:graphicEl>
                                          </p:spTgt>
                                        </p:tgtEl>
                                        <p:attrNameLst>
                                          <p:attrName>ppt_w</p:attrName>
                                        </p:attrNameLst>
                                      </p:cBhvr>
                                      <p:tavLst>
                                        <p:tav tm="0">
                                          <p:val>
                                            <p:fltVal val="0"/>
                                          </p:val>
                                        </p:tav>
                                        <p:tav tm="100000">
                                          <p:val>
                                            <p:strVal val="#ppt_w"/>
                                          </p:val>
                                        </p:tav>
                                      </p:tavLst>
                                    </p:anim>
                                    <p:anim calcmode="lin" valueType="num">
                                      <p:cBhvr>
                                        <p:cTn id="40" dur="1000" fill="hold"/>
                                        <p:tgtEl>
                                          <p:spTgt spid="7">
                                            <p:graphicEl>
                                              <a:dgm id="{21F56A65-7AB9-418D-A195-40D3F27FD2FA}"/>
                                            </p:graphicEl>
                                          </p:spTgt>
                                        </p:tgtEl>
                                        <p:attrNameLst>
                                          <p:attrName>ppt_h</p:attrName>
                                        </p:attrNameLst>
                                      </p:cBhvr>
                                      <p:tavLst>
                                        <p:tav tm="0">
                                          <p:val>
                                            <p:fltVal val="0"/>
                                          </p:val>
                                        </p:tav>
                                        <p:tav tm="100000">
                                          <p:val>
                                            <p:strVal val="#ppt_h"/>
                                          </p:val>
                                        </p:tav>
                                      </p:tavLst>
                                    </p:anim>
                                    <p:anim calcmode="lin" valueType="num">
                                      <p:cBhvr>
                                        <p:cTn id="41" dur="1000" fill="hold"/>
                                        <p:tgtEl>
                                          <p:spTgt spid="7">
                                            <p:graphicEl>
                                              <a:dgm id="{21F56A65-7AB9-418D-A195-40D3F27FD2FA}"/>
                                            </p:graphicEl>
                                          </p:spTgt>
                                        </p:tgtEl>
                                        <p:attrNameLst>
                                          <p:attrName>style.rotation</p:attrName>
                                        </p:attrNameLst>
                                      </p:cBhvr>
                                      <p:tavLst>
                                        <p:tav tm="0">
                                          <p:val>
                                            <p:fltVal val="90"/>
                                          </p:val>
                                        </p:tav>
                                        <p:tav tm="100000">
                                          <p:val>
                                            <p:fltVal val="0"/>
                                          </p:val>
                                        </p:tav>
                                      </p:tavLst>
                                    </p:anim>
                                    <p:animEffect transition="in" filter="fade">
                                      <p:cBhvr>
                                        <p:cTn id="42" dur="1000"/>
                                        <p:tgtEl>
                                          <p:spTgt spid="7">
                                            <p:graphicEl>
                                              <a:dgm id="{21F56A65-7AB9-418D-A195-40D3F27FD2FA}"/>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8">
                                            <p:graphicEl>
                                              <a:dgm id="{1E044800-5B25-424A-A562-628FCACEEE1F}"/>
                                            </p:graphicEl>
                                          </p:spTgt>
                                        </p:tgtEl>
                                        <p:attrNameLst>
                                          <p:attrName>style.visibility</p:attrName>
                                        </p:attrNameLst>
                                      </p:cBhvr>
                                      <p:to>
                                        <p:strVal val="visible"/>
                                      </p:to>
                                    </p:set>
                                    <p:anim calcmode="lin" valueType="num">
                                      <p:cBhvr>
                                        <p:cTn id="47" dur="1000" fill="hold"/>
                                        <p:tgtEl>
                                          <p:spTgt spid="8">
                                            <p:graphicEl>
                                              <a:dgm id="{1E044800-5B25-424A-A562-628FCACEEE1F}"/>
                                            </p:graphicEl>
                                          </p:spTgt>
                                        </p:tgtEl>
                                        <p:attrNameLst>
                                          <p:attrName>ppt_w</p:attrName>
                                        </p:attrNameLst>
                                      </p:cBhvr>
                                      <p:tavLst>
                                        <p:tav tm="0">
                                          <p:val>
                                            <p:fltVal val="0"/>
                                          </p:val>
                                        </p:tav>
                                        <p:tav tm="100000">
                                          <p:val>
                                            <p:strVal val="#ppt_w"/>
                                          </p:val>
                                        </p:tav>
                                      </p:tavLst>
                                    </p:anim>
                                    <p:anim calcmode="lin" valueType="num">
                                      <p:cBhvr>
                                        <p:cTn id="48" dur="1000" fill="hold"/>
                                        <p:tgtEl>
                                          <p:spTgt spid="8">
                                            <p:graphicEl>
                                              <a:dgm id="{1E044800-5B25-424A-A562-628FCACEEE1F}"/>
                                            </p:graphicEl>
                                          </p:spTgt>
                                        </p:tgtEl>
                                        <p:attrNameLst>
                                          <p:attrName>ppt_h</p:attrName>
                                        </p:attrNameLst>
                                      </p:cBhvr>
                                      <p:tavLst>
                                        <p:tav tm="0">
                                          <p:val>
                                            <p:fltVal val="0"/>
                                          </p:val>
                                        </p:tav>
                                        <p:tav tm="100000">
                                          <p:val>
                                            <p:strVal val="#ppt_h"/>
                                          </p:val>
                                        </p:tav>
                                      </p:tavLst>
                                    </p:anim>
                                    <p:anim calcmode="lin" valueType="num">
                                      <p:cBhvr>
                                        <p:cTn id="49" dur="1000" fill="hold"/>
                                        <p:tgtEl>
                                          <p:spTgt spid="8">
                                            <p:graphicEl>
                                              <a:dgm id="{1E044800-5B25-424A-A562-628FCACEEE1F}"/>
                                            </p:graphicEl>
                                          </p:spTgt>
                                        </p:tgtEl>
                                        <p:attrNameLst>
                                          <p:attrName>style.rotation</p:attrName>
                                        </p:attrNameLst>
                                      </p:cBhvr>
                                      <p:tavLst>
                                        <p:tav tm="0">
                                          <p:val>
                                            <p:fltVal val="90"/>
                                          </p:val>
                                        </p:tav>
                                        <p:tav tm="100000">
                                          <p:val>
                                            <p:fltVal val="0"/>
                                          </p:val>
                                        </p:tav>
                                      </p:tavLst>
                                    </p:anim>
                                    <p:animEffect transition="in" filter="fade">
                                      <p:cBhvr>
                                        <p:cTn id="50" dur="1000"/>
                                        <p:tgtEl>
                                          <p:spTgt spid="8">
                                            <p:graphicEl>
                                              <a:dgm id="{1E044800-5B25-424A-A562-628FCACEEE1F}"/>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8">
                                            <p:graphicEl>
                                              <a:dgm id="{9B17609E-2577-4EA7-8E92-ACBBC974C1F7}"/>
                                            </p:graphicEl>
                                          </p:spTgt>
                                        </p:tgtEl>
                                        <p:attrNameLst>
                                          <p:attrName>style.visibility</p:attrName>
                                        </p:attrNameLst>
                                      </p:cBhvr>
                                      <p:to>
                                        <p:strVal val="visible"/>
                                      </p:to>
                                    </p:set>
                                    <p:anim calcmode="lin" valueType="num">
                                      <p:cBhvr>
                                        <p:cTn id="55" dur="1000" fill="hold"/>
                                        <p:tgtEl>
                                          <p:spTgt spid="8">
                                            <p:graphicEl>
                                              <a:dgm id="{9B17609E-2577-4EA7-8E92-ACBBC974C1F7}"/>
                                            </p:graphicEl>
                                          </p:spTgt>
                                        </p:tgtEl>
                                        <p:attrNameLst>
                                          <p:attrName>ppt_w</p:attrName>
                                        </p:attrNameLst>
                                      </p:cBhvr>
                                      <p:tavLst>
                                        <p:tav tm="0">
                                          <p:val>
                                            <p:fltVal val="0"/>
                                          </p:val>
                                        </p:tav>
                                        <p:tav tm="100000">
                                          <p:val>
                                            <p:strVal val="#ppt_w"/>
                                          </p:val>
                                        </p:tav>
                                      </p:tavLst>
                                    </p:anim>
                                    <p:anim calcmode="lin" valueType="num">
                                      <p:cBhvr>
                                        <p:cTn id="56" dur="1000" fill="hold"/>
                                        <p:tgtEl>
                                          <p:spTgt spid="8">
                                            <p:graphicEl>
                                              <a:dgm id="{9B17609E-2577-4EA7-8E92-ACBBC974C1F7}"/>
                                            </p:graphicEl>
                                          </p:spTgt>
                                        </p:tgtEl>
                                        <p:attrNameLst>
                                          <p:attrName>ppt_h</p:attrName>
                                        </p:attrNameLst>
                                      </p:cBhvr>
                                      <p:tavLst>
                                        <p:tav tm="0">
                                          <p:val>
                                            <p:fltVal val="0"/>
                                          </p:val>
                                        </p:tav>
                                        <p:tav tm="100000">
                                          <p:val>
                                            <p:strVal val="#ppt_h"/>
                                          </p:val>
                                        </p:tav>
                                      </p:tavLst>
                                    </p:anim>
                                    <p:anim calcmode="lin" valueType="num">
                                      <p:cBhvr>
                                        <p:cTn id="57" dur="1000" fill="hold"/>
                                        <p:tgtEl>
                                          <p:spTgt spid="8">
                                            <p:graphicEl>
                                              <a:dgm id="{9B17609E-2577-4EA7-8E92-ACBBC974C1F7}"/>
                                            </p:graphicEl>
                                          </p:spTgt>
                                        </p:tgtEl>
                                        <p:attrNameLst>
                                          <p:attrName>style.rotation</p:attrName>
                                        </p:attrNameLst>
                                      </p:cBhvr>
                                      <p:tavLst>
                                        <p:tav tm="0">
                                          <p:val>
                                            <p:fltVal val="90"/>
                                          </p:val>
                                        </p:tav>
                                        <p:tav tm="100000">
                                          <p:val>
                                            <p:fltVal val="0"/>
                                          </p:val>
                                        </p:tav>
                                      </p:tavLst>
                                    </p:anim>
                                    <p:animEffect transition="in" filter="fade">
                                      <p:cBhvr>
                                        <p:cTn id="58" dur="1000"/>
                                        <p:tgtEl>
                                          <p:spTgt spid="8">
                                            <p:graphicEl>
                                              <a:dgm id="{9B17609E-2577-4EA7-8E92-ACBBC974C1F7}"/>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8">
                                            <p:graphicEl>
                                              <a:dgm id="{21F56A65-7AB9-418D-A195-40D3F27FD2FA}"/>
                                            </p:graphicEl>
                                          </p:spTgt>
                                        </p:tgtEl>
                                        <p:attrNameLst>
                                          <p:attrName>style.visibility</p:attrName>
                                        </p:attrNameLst>
                                      </p:cBhvr>
                                      <p:to>
                                        <p:strVal val="visible"/>
                                      </p:to>
                                    </p:set>
                                    <p:anim calcmode="lin" valueType="num">
                                      <p:cBhvr>
                                        <p:cTn id="63" dur="1000" fill="hold"/>
                                        <p:tgtEl>
                                          <p:spTgt spid="8">
                                            <p:graphicEl>
                                              <a:dgm id="{21F56A65-7AB9-418D-A195-40D3F27FD2FA}"/>
                                            </p:graphicEl>
                                          </p:spTgt>
                                        </p:tgtEl>
                                        <p:attrNameLst>
                                          <p:attrName>ppt_w</p:attrName>
                                        </p:attrNameLst>
                                      </p:cBhvr>
                                      <p:tavLst>
                                        <p:tav tm="0">
                                          <p:val>
                                            <p:fltVal val="0"/>
                                          </p:val>
                                        </p:tav>
                                        <p:tav tm="100000">
                                          <p:val>
                                            <p:strVal val="#ppt_w"/>
                                          </p:val>
                                        </p:tav>
                                      </p:tavLst>
                                    </p:anim>
                                    <p:anim calcmode="lin" valueType="num">
                                      <p:cBhvr>
                                        <p:cTn id="64" dur="1000" fill="hold"/>
                                        <p:tgtEl>
                                          <p:spTgt spid="8">
                                            <p:graphicEl>
                                              <a:dgm id="{21F56A65-7AB9-418D-A195-40D3F27FD2FA}"/>
                                            </p:graphicEl>
                                          </p:spTgt>
                                        </p:tgtEl>
                                        <p:attrNameLst>
                                          <p:attrName>ppt_h</p:attrName>
                                        </p:attrNameLst>
                                      </p:cBhvr>
                                      <p:tavLst>
                                        <p:tav tm="0">
                                          <p:val>
                                            <p:fltVal val="0"/>
                                          </p:val>
                                        </p:tav>
                                        <p:tav tm="100000">
                                          <p:val>
                                            <p:strVal val="#ppt_h"/>
                                          </p:val>
                                        </p:tav>
                                      </p:tavLst>
                                    </p:anim>
                                    <p:anim calcmode="lin" valueType="num">
                                      <p:cBhvr>
                                        <p:cTn id="65" dur="1000" fill="hold"/>
                                        <p:tgtEl>
                                          <p:spTgt spid="8">
                                            <p:graphicEl>
                                              <a:dgm id="{21F56A65-7AB9-418D-A195-40D3F27FD2FA}"/>
                                            </p:graphicEl>
                                          </p:spTgt>
                                        </p:tgtEl>
                                        <p:attrNameLst>
                                          <p:attrName>style.rotation</p:attrName>
                                        </p:attrNameLst>
                                      </p:cBhvr>
                                      <p:tavLst>
                                        <p:tav tm="0">
                                          <p:val>
                                            <p:fltVal val="90"/>
                                          </p:val>
                                        </p:tav>
                                        <p:tav tm="100000">
                                          <p:val>
                                            <p:fltVal val="0"/>
                                          </p:val>
                                        </p:tav>
                                      </p:tavLst>
                                    </p:anim>
                                    <p:animEffect transition="in" filter="fade">
                                      <p:cBhvr>
                                        <p:cTn id="66" dur="1000"/>
                                        <p:tgtEl>
                                          <p:spTgt spid="8">
                                            <p:graphicEl>
                                              <a:dgm id="{21F56A65-7AB9-418D-A195-40D3F27FD2FA}"/>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8">
                                            <p:graphicEl>
                                              <a:dgm id="{136E250D-C19F-49C1-9329-186D7A3813BD}"/>
                                            </p:graphicEl>
                                          </p:spTgt>
                                        </p:tgtEl>
                                        <p:attrNameLst>
                                          <p:attrName>style.visibility</p:attrName>
                                        </p:attrNameLst>
                                      </p:cBhvr>
                                      <p:to>
                                        <p:strVal val="visible"/>
                                      </p:to>
                                    </p:set>
                                    <p:anim calcmode="lin" valueType="num">
                                      <p:cBhvr>
                                        <p:cTn id="71" dur="1000" fill="hold"/>
                                        <p:tgtEl>
                                          <p:spTgt spid="8">
                                            <p:graphicEl>
                                              <a:dgm id="{136E250D-C19F-49C1-9329-186D7A3813BD}"/>
                                            </p:graphicEl>
                                          </p:spTgt>
                                        </p:tgtEl>
                                        <p:attrNameLst>
                                          <p:attrName>ppt_w</p:attrName>
                                        </p:attrNameLst>
                                      </p:cBhvr>
                                      <p:tavLst>
                                        <p:tav tm="0">
                                          <p:val>
                                            <p:fltVal val="0"/>
                                          </p:val>
                                        </p:tav>
                                        <p:tav tm="100000">
                                          <p:val>
                                            <p:strVal val="#ppt_w"/>
                                          </p:val>
                                        </p:tav>
                                      </p:tavLst>
                                    </p:anim>
                                    <p:anim calcmode="lin" valueType="num">
                                      <p:cBhvr>
                                        <p:cTn id="72" dur="1000" fill="hold"/>
                                        <p:tgtEl>
                                          <p:spTgt spid="8">
                                            <p:graphicEl>
                                              <a:dgm id="{136E250D-C19F-49C1-9329-186D7A3813BD}"/>
                                            </p:graphicEl>
                                          </p:spTgt>
                                        </p:tgtEl>
                                        <p:attrNameLst>
                                          <p:attrName>ppt_h</p:attrName>
                                        </p:attrNameLst>
                                      </p:cBhvr>
                                      <p:tavLst>
                                        <p:tav tm="0">
                                          <p:val>
                                            <p:fltVal val="0"/>
                                          </p:val>
                                        </p:tav>
                                        <p:tav tm="100000">
                                          <p:val>
                                            <p:strVal val="#ppt_h"/>
                                          </p:val>
                                        </p:tav>
                                      </p:tavLst>
                                    </p:anim>
                                    <p:anim calcmode="lin" valueType="num">
                                      <p:cBhvr>
                                        <p:cTn id="73" dur="1000" fill="hold"/>
                                        <p:tgtEl>
                                          <p:spTgt spid="8">
                                            <p:graphicEl>
                                              <a:dgm id="{136E250D-C19F-49C1-9329-186D7A3813BD}"/>
                                            </p:graphicEl>
                                          </p:spTgt>
                                        </p:tgtEl>
                                        <p:attrNameLst>
                                          <p:attrName>style.rotation</p:attrName>
                                        </p:attrNameLst>
                                      </p:cBhvr>
                                      <p:tavLst>
                                        <p:tav tm="0">
                                          <p:val>
                                            <p:fltVal val="90"/>
                                          </p:val>
                                        </p:tav>
                                        <p:tav tm="100000">
                                          <p:val>
                                            <p:fltVal val="0"/>
                                          </p:val>
                                        </p:tav>
                                      </p:tavLst>
                                    </p:anim>
                                    <p:animEffect transition="in" filter="fade">
                                      <p:cBhvr>
                                        <p:cTn id="74" dur="1000"/>
                                        <p:tgtEl>
                                          <p:spTgt spid="8">
                                            <p:graphicEl>
                                              <a:dgm id="{136E250D-C19F-49C1-9329-186D7A3813BD}"/>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8">
                                            <p:graphicEl>
                                              <a:dgm id="{E10EE4AB-D7CD-4CEF-A672-D79A6B31E51C}"/>
                                            </p:graphicEl>
                                          </p:spTgt>
                                        </p:tgtEl>
                                        <p:attrNameLst>
                                          <p:attrName>style.visibility</p:attrName>
                                        </p:attrNameLst>
                                      </p:cBhvr>
                                      <p:to>
                                        <p:strVal val="visible"/>
                                      </p:to>
                                    </p:set>
                                    <p:anim calcmode="lin" valueType="num">
                                      <p:cBhvr>
                                        <p:cTn id="79" dur="1000" fill="hold"/>
                                        <p:tgtEl>
                                          <p:spTgt spid="8">
                                            <p:graphicEl>
                                              <a:dgm id="{E10EE4AB-D7CD-4CEF-A672-D79A6B31E51C}"/>
                                            </p:graphicEl>
                                          </p:spTgt>
                                        </p:tgtEl>
                                        <p:attrNameLst>
                                          <p:attrName>ppt_w</p:attrName>
                                        </p:attrNameLst>
                                      </p:cBhvr>
                                      <p:tavLst>
                                        <p:tav tm="0">
                                          <p:val>
                                            <p:fltVal val="0"/>
                                          </p:val>
                                        </p:tav>
                                        <p:tav tm="100000">
                                          <p:val>
                                            <p:strVal val="#ppt_w"/>
                                          </p:val>
                                        </p:tav>
                                      </p:tavLst>
                                    </p:anim>
                                    <p:anim calcmode="lin" valueType="num">
                                      <p:cBhvr>
                                        <p:cTn id="80" dur="1000" fill="hold"/>
                                        <p:tgtEl>
                                          <p:spTgt spid="8">
                                            <p:graphicEl>
                                              <a:dgm id="{E10EE4AB-D7CD-4CEF-A672-D79A6B31E51C}"/>
                                            </p:graphicEl>
                                          </p:spTgt>
                                        </p:tgtEl>
                                        <p:attrNameLst>
                                          <p:attrName>ppt_h</p:attrName>
                                        </p:attrNameLst>
                                      </p:cBhvr>
                                      <p:tavLst>
                                        <p:tav tm="0">
                                          <p:val>
                                            <p:fltVal val="0"/>
                                          </p:val>
                                        </p:tav>
                                        <p:tav tm="100000">
                                          <p:val>
                                            <p:strVal val="#ppt_h"/>
                                          </p:val>
                                        </p:tav>
                                      </p:tavLst>
                                    </p:anim>
                                    <p:anim calcmode="lin" valueType="num">
                                      <p:cBhvr>
                                        <p:cTn id="81" dur="1000" fill="hold"/>
                                        <p:tgtEl>
                                          <p:spTgt spid="8">
                                            <p:graphicEl>
                                              <a:dgm id="{E10EE4AB-D7CD-4CEF-A672-D79A6B31E51C}"/>
                                            </p:graphicEl>
                                          </p:spTgt>
                                        </p:tgtEl>
                                        <p:attrNameLst>
                                          <p:attrName>style.rotation</p:attrName>
                                        </p:attrNameLst>
                                      </p:cBhvr>
                                      <p:tavLst>
                                        <p:tav tm="0">
                                          <p:val>
                                            <p:fltVal val="90"/>
                                          </p:val>
                                        </p:tav>
                                        <p:tav tm="100000">
                                          <p:val>
                                            <p:fltVal val="0"/>
                                          </p:val>
                                        </p:tav>
                                      </p:tavLst>
                                    </p:anim>
                                    <p:animEffect transition="in" filter="fade">
                                      <p:cBhvr>
                                        <p:cTn id="82" dur="1000"/>
                                        <p:tgtEl>
                                          <p:spTgt spid="8">
                                            <p:graphicEl>
                                              <a:dgm id="{E10EE4AB-D7CD-4CEF-A672-D79A6B31E51C}"/>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grpId="0" nodeType="clickEffect">
                                  <p:stCondLst>
                                    <p:cond delay="0"/>
                                  </p:stCondLst>
                                  <p:childTnLst>
                                    <p:set>
                                      <p:cBhvr>
                                        <p:cTn id="86" dur="1" fill="hold">
                                          <p:stCondLst>
                                            <p:cond delay="0"/>
                                          </p:stCondLst>
                                        </p:cTn>
                                        <p:tgtEl>
                                          <p:spTgt spid="8">
                                            <p:graphicEl>
                                              <a:dgm id="{21EA5D4B-F236-45FF-9670-53A9BD973318}"/>
                                            </p:graphicEl>
                                          </p:spTgt>
                                        </p:tgtEl>
                                        <p:attrNameLst>
                                          <p:attrName>style.visibility</p:attrName>
                                        </p:attrNameLst>
                                      </p:cBhvr>
                                      <p:to>
                                        <p:strVal val="visible"/>
                                      </p:to>
                                    </p:set>
                                    <p:anim calcmode="lin" valueType="num">
                                      <p:cBhvr>
                                        <p:cTn id="87" dur="1000" fill="hold"/>
                                        <p:tgtEl>
                                          <p:spTgt spid="8">
                                            <p:graphicEl>
                                              <a:dgm id="{21EA5D4B-F236-45FF-9670-53A9BD973318}"/>
                                            </p:graphicEl>
                                          </p:spTgt>
                                        </p:tgtEl>
                                        <p:attrNameLst>
                                          <p:attrName>ppt_w</p:attrName>
                                        </p:attrNameLst>
                                      </p:cBhvr>
                                      <p:tavLst>
                                        <p:tav tm="0">
                                          <p:val>
                                            <p:fltVal val="0"/>
                                          </p:val>
                                        </p:tav>
                                        <p:tav tm="100000">
                                          <p:val>
                                            <p:strVal val="#ppt_w"/>
                                          </p:val>
                                        </p:tav>
                                      </p:tavLst>
                                    </p:anim>
                                    <p:anim calcmode="lin" valueType="num">
                                      <p:cBhvr>
                                        <p:cTn id="88" dur="1000" fill="hold"/>
                                        <p:tgtEl>
                                          <p:spTgt spid="8">
                                            <p:graphicEl>
                                              <a:dgm id="{21EA5D4B-F236-45FF-9670-53A9BD973318}"/>
                                            </p:graphicEl>
                                          </p:spTgt>
                                        </p:tgtEl>
                                        <p:attrNameLst>
                                          <p:attrName>ppt_h</p:attrName>
                                        </p:attrNameLst>
                                      </p:cBhvr>
                                      <p:tavLst>
                                        <p:tav tm="0">
                                          <p:val>
                                            <p:fltVal val="0"/>
                                          </p:val>
                                        </p:tav>
                                        <p:tav tm="100000">
                                          <p:val>
                                            <p:strVal val="#ppt_h"/>
                                          </p:val>
                                        </p:tav>
                                      </p:tavLst>
                                    </p:anim>
                                    <p:anim calcmode="lin" valueType="num">
                                      <p:cBhvr>
                                        <p:cTn id="89" dur="1000" fill="hold"/>
                                        <p:tgtEl>
                                          <p:spTgt spid="8">
                                            <p:graphicEl>
                                              <a:dgm id="{21EA5D4B-F236-45FF-9670-53A9BD973318}"/>
                                            </p:graphicEl>
                                          </p:spTgt>
                                        </p:tgtEl>
                                        <p:attrNameLst>
                                          <p:attrName>style.rotation</p:attrName>
                                        </p:attrNameLst>
                                      </p:cBhvr>
                                      <p:tavLst>
                                        <p:tav tm="0">
                                          <p:val>
                                            <p:fltVal val="90"/>
                                          </p:val>
                                        </p:tav>
                                        <p:tav tm="100000">
                                          <p:val>
                                            <p:fltVal val="0"/>
                                          </p:val>
                                        </p:tav>
                                      </p:tavLst>
                                    </p:anim>
                                    <p:animEffect transition="in" filter="fade">
                                      <p:cBhvr>
                                        <p:cTn id="90" dur="1000"/>
                                        <p:tgtEl>
                                          <p:spTgt spid="8">
                                            <p:graphicEl>
                                              <a:dgm id="{21EA5D4B-F236-45FF-9670-53A9BD973318}"/>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grpId="0" nodeType="clickEffect">
                                  <p:stCondLst>
                                    <p:cond delay="0"/>
                                  </p:stCondLst>
                                  <p:childTnLst>
                                    <p:set>
                                      <p:cBhvr>
                                        <p:cTn id="94" dur="1" fill="hold">
                                          <p:stCondLst>
                                            <p:cond delay="0"/>
                                          </p:stCondLst>
                                        </p:cTn>
                                        <p:tgtEl>
                                          <p:spTgt spid="9">
                                            <p:graphicEl>
                                              <a:dgm id="{E10EE4AB-D7CD-4CEF-A672-D79A6B31E51C}"/>
                                            </p:graphicEl>
                                          </p:spTgt>
                                        </p:tgtEl>
                                        <p:attrNameLst>
                                          <p:attrName>style.visibility</p:attrName>
                                        </p:attrNameLst>
                                      </p:cBhvr>
                                      <p:to>
                                        <p:strVal val="visible"/>
                                      </p:to>
                                    </p:set>
                                    <p:anim calcmode="lin" valueType="num">
                                      <p:cBhvr>
                                        <p:cTn id="95" dur="1000" fill="hold"/>
                                        <p:tgtEl>
                                          <p:spTgt spid="9">
                                            <p:graphicEl>
                                              <a:dgm id="{E10EE4AB-D7CD-4CEF-A672-D79A6B31E51C}"/>
                                            </p:graphicEl>
                                          </p:spTgt>
                                        </p:tgtEl>
                                        <p:attrNameLst>
                                          <p:attrName>ppt_w</p:attrName>
                                        </p:attrNameLst>
                                      </p:cBhvr>
                                      <p:tavLst>
                                        <p:tav tm="0">
                                          <p:val>
                                            <p:fltVal val="0"/>
                                          </p:val>
                                        </p:tav>
                                        <p:tav tm="100000">
                                          <p:val>
                                            <p:strVal val="#ppt_w"/>
                                          </p:val>
                                        </p:tav>
                                      </p:tavLst>
                                    </p:anim>
                                    <p:anim calcmode="lin" valueType="num">
                                      <p:cBhvr>
                                        <p:cTn id="96" dur="1000" fill="hold"/>
                                        <p:tgtEl>
                                          <p:spTgt spid="9">
                                            <p:graphicEl>
                                              <a:dgm id="{E10EE4AB-D7CD-4CEF-A672-D79A6B31E51C}"/>
                                            </p:graphicEl>
                                          </p:spTgt>
                                        </p:tgtEl>
                                        <p:attrNameLst>
                                          <p:attrName>ppt_h</p:attrName>
                                        </p:attrNameLst>
                                      </p:cBhvr>
                                      <p:tavLst>
                                        <p:tav tm="0">
                                          <p:val>
                                            <p:fltVal val="0"/>
                                          </p:val>
                                        </p:tav>
                                        <p:tav tm="100000">
                                          <p:val>
                                            <p:strVal val="#ppt_h"/>
                                          </p:val>
                                        </p:tav>
                                      </p:tavLst>
                                    </p:anim>
                                    <p:anim calcmode="lin" valueType="num">
                                      <p:cBhvr>
                                        <p:cTn id="97" dur="1000" fill="hold"/>
                                        <p:tgtEl>
                                          <p:spTgt spid="9">
                                            <p:graphicEl>
                                              <a:dgm id="{E10EE4AB-D7CD-4CEF-A672-D79A6B31E51C}"/>
                                            </p:graphicEl>
                                          </p:spTgt>
                                        </p:tgtEl>
                                        <p:attrNameLst>
                                          <p:attrName>style.rotation</p:attrName>
                                        </p:attrNameLst>
                                      </p:cBhvr>
                                      <p:tavLst>
                                        <p:tav tm="0">
                                          <p:val>
                                            <p:fltVal val="90"/>
                                          </p:val>
                                        </p:tav>
                                        <p:tav tm="100000">
                                          <p:val>
                                            <p:fltVal val="0"/>
                                          </p:val>
                                        </p:tav>
                                      </p:tavLst>
                                    </p:anim>
                                    <p:animEffect transition="in" filter="fade">
                                      <p:cBhvr>
                                        <p:cTn id="98" dur="1000"/>
                                        <p:tgtEl>
                                          <p:spTgt spid="9">
                                            <p:graphicEl>
                                              <a:dgm id="{E10EE4AB-D7CD-4CEF-A672-D79A6B31E51C}"/>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31" presetClass="entr" presetSubtype="0" fill="hold" grpId="0" nodeType="clickEffect">
                                  <p:stCondLst>
                                    <p:cond delay="0"/>
                                  </p:stCondLst>
                                  <p:childTnLst>
                                    <p:set>
                                      <p:cBhvr>
                                        <p:cTn id="102" dur="1" fill="hold">
                                          <p:stCondLst>
                                            <p:cond delay="0"/>
                                          </p:stCondLst>
                                        </p:cTn>
                                        <p:tgtEl>
                                          <p:spTgt spid="9">
                                            <p:graphicEl>
                                              <a:dgm id="{5BFFDDD7-733E-49D8-A6E2-6E27F4102B35}"/>
                                            </p:graphicEl>
                                          </p:spTgt>
                                        </p:tgtEl>
                                        <p:attrNameLst>
                                          <p:attrName>style.visibility</p:attrName>
                                        </p:attrNameLst>
                                      </p:cBhvr>
                                      <p:to>
                                        <p:strVal val="visible"/>
                                      </p:to>
                                    </p:set>
                                    <p:anim calcmode="lin" valueType="num">
                                      <p:cBhvr>
                                        <p:cTn id="103" dur="1000" fill="hold"/>
                                        <p:tgtEl>
                                          <p:spTgt spid="9">
                                            <p:graphicEl>
                                              <a:dgm id="{5BFFDDD7-733E-49D8-A6E2-6E27F4102B35}"/>
                                            </p:graphicEl>
                                          </p:spTgt>
                                        </p:tgtEl>
                                        <p:attrNameLst>
                                          <p:attrName>ppt_w</p:attrName>
                                        </p:attrNameLst>
                                      </p:cBhvr>
                                      <p:tavLst>
                                        <p:tav tm="0">
                                          <p:val>
                                            <p:fltVal val="0"/>
                                          </p:val>
                                        </p:tav>
                                        <p:tav tm="100000">
                                          <p:val>
                                            <p:strVal val="#ppt_w"/>
                                          </p:val>
                                        </p:tav>
                                      </p:tavLst>
                                    </p:anim>
                                    <p:anim calcmode="lin" valueType="num">
                                      <p:cBhvr>
                                        <p:cTn id="104" dur="1000" fill="hold"/>
                                        <p:tgtEl>
                                          <p:spTgt spid="9">
                                            <p:graphicEl>
                                              <a:dgm id="{5BFFDDD7-733E-49D8-A6E2-6E27F4102B35}"/>
                                            </p:graphicEl>
                                          </p:spTgt>
                                        </p:tgtEl>
                                        <p:attrNameLst>
                                          <p:attrName>ppt_h</p:attrName>
                                        </p:attrNameLst>
                                      </p:cBhvr>
                                      <p:tavLst>
                                        <p:tav tm="0">
                                          <p:val>
                                            <p:fltVal val="0"/>
                                          </p:val>
                                        </p:tav>
                                        <p:tav tm="100000">
                                          <p:val>
                                            <p:strVal val="#ppt_h"/>
                                          </p:val>
                                        </p:tav>
                                      </p:tavLst>
                                    </p:anim>
                                    <p:anim calcmode="lin" valueType="num">
                                      <p:cBhvr>
                                        <p:cTn id="105" dur="1000" fill="hold"/>
                                        <p:tgtEl>
                                          <p:spTgt spid="9">
                                            <p:graphicEl>
                                              <a:dgm id="{5BFFDDD7-733E-49D8-A6E2-6E27F4102B35}"/>
                                            </p:graphicEl>
                                          </p:spTgt>
                                        </p:tgtEl>
                                        <p:attrNameLst>
                                          <p:attrName>style.rotation</p:attrName>
                                        </p:attrNameLst>
                                      </p:cBhvr>
                                      <p:tavLst>
                                        <p:tav tm="0">
                                          <p:val>
                                            <p:fltVal val="90"/>
                                          </p:val>
                                        </p:tav>
                                        <p:tav tm="100000">
                                          <p:val>
                                            <p:fltVal val="0"/>
                                          </p:val>
                                        </p:tav>
                                      </p:tavLst>
                                    </p:anim>
                                    <p:animEffect transition="in" filter="fade">
                                      <p:cBhvr>
                                        <p:cTn id="106" dur="1000"/>
                                        <p:tgtEl>
                                          <p:spTgt spid="9">
                                            <p:graphicEl>
                                              <a:dgm id="{5BFFDDD7-733E-49D8-A6E2-6E27F4102B35}"/>
                                            </p:graphic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1" presetClass="entr" presetSubtype="0" fill="hold" grpId="0" nodeType="clickEffect">
                                  <p:stCondLst>
                                    <p:cond delay="0"/>
                                  </p:stCondLst>
                                  <p:childTnLst>
                                    <p:set>
                                      <p:cBhvr>
                                        <p:cTn id="110" dur="1" fill="hold">
                                          <p:stCondLst>
                                            <p:cond delay="0"/>
                                          </p:stCondLst>
                                        </p:cTn>
                                        <p:tgtEl>
                                          <p:spTgt spid="9">
                                            <p:graphicEl>
                                              <a:dgm id="{6E2D5682-2B07-47D2-B87B-686C56C4F9A6}"/>
                                            </p:graphicEl>
                                          </p:spTgt>
                                        </p:tgtEl>
                                        <p:attrNameLst>
                                          <p:attrName>style.visibility</p:attrName>
                                        </p:attrNameLst>
                                      </p:cBhvr>
                                      <p:to>
                                        <p:strVal val="visible"/>
                                      </p:to>
                                    </p:set>
                                    <p:anim calcmode="lin" valueType="num">
                                      <p:cBhvr>
                                        <p:cTn id="111" dur="1000" fill="hold"/>
                                        <p:tgtEl>
                                          <p:spTgt spid="9">
                                            <p:graphicEl>
                                              <a:dgm id="{6E2D5682-2B07-47D2-B87B-686C56C4F9A6}"/>
                                            </p:graphicEl>
                                          </p:spTgt>
                                        </p:tgtEl>
                                        <p:attrNameLst>
                                          <p:attrName>ppt_w</p:attrName>
                                        </p:attrNameLst>
                                      </p:cBhvr>
                                      <p:tavLst>
                                        <p:tav tm="0">
                                          <p:val>
                                            <p:fltVal val="0"/>
                                          </p:val>
                                        </p:tav>
                                        <p:tav tm="100000">
                                          <p:val>
                                            <p:strVal val="#ppt_w"/>
                                          </p:val>
                                        </p:tav>
                                      </p:tavLst>
                                    </p:anim>
                                    <p:anim calcmode="lin" valueType="num">
                                      <p:cBhvr>
                                        <p:cTn id="112" dur="1000" fill="hold"/>
                                        <p:tgtEl>
                                          <p:spTgt spid="9">
                                            <p:graphicEl>
                                              <a:dgm id="{6E2D5682-2B07-47D2-B87B-686C56C4F9A6}"/>
                                            </p:graphicEl>
                                          </p:spTgt>
                                        </p:tgtEl>
                                        <p:attrNameLst>
                                          <p:attrName>ppt_h</p:attrName>
                                        </p:attrNameLst>
                                      </p:cBhvr>
                                      <p:tavLst>
                                        <p:tav tm="0">
                                          <p:val>
                                            <p:fltVal val="0"/>
                                          </p:val>
                                        </p:tav>
                                        <p:tav tm="100000">
                                          <p:val>
                                            <p:strVal val="#ppt_h"/>
                                          </p:val>
                                        </p:tav>
                                      </p:tavLst>
                                    </p:anim>
                                    <p:anim calcmode="lin" valueType="num">
                                      <p:cBhvr>
                                        <p:cTn id="113" dur="1000" fill="hold"/>
                                        <p:tgtEl>
                                          <p:spTgt spid="9">
                                            <p:graphicEl>
                                              <a:dgm id="{6E2D5682-2B07-47D2-B87B-686C56C4F9A6}"/>
                                            </p:graphicEl>
                                          </p:spTgt>
                                        </p:tgtEl>
                                        <p:attrNameLst>
                                          <p:attrName>style.rotation</p:attrName>
                                        </p:attrNameLst>
                                      </p:cBhvr>
                                      <p:tavLst>
                                        <p:tav tm="0">
                                          <p:val>
                                            <p:fltVal val="90"/>
                                          </p:val>
                                        </p:tav>
                                        <p:tav tm="100000">
                                          <p:val>
                                            <p:fltVal val="0"/>
                                          </p:val>
                                        </p:tav>
                                      </p:tavLst>
                                    </p:anim>
                                    <p:animEffect transition="in" filter="fade">
                                      <p:cBhvr>
                                        <p:cTn id="114" dur="1000"/>
                                        <p:tgtEl>
                                          <p:spTgt spid="9">
                                            <p:graphicEl>
                                              <a:dgm id="{6E2D5682-2B07-47D2-B87B-686C56C4F9A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8" grpId="0">
        <p:bldSub>
          <a:bldDgm bld="one"/>
        </p:bldSub>
      </p:bldGraphic>
      <p:bldGraphic spid="9"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2969"/>
            <a:ext cx="10877549" cy="933450"/>
          </a:xfrm>
        </p:spPr>
        <p:txBody>
          <a:bodyPr>
            <a:noAutofit/>
          </a:bodyPr>
          <a:lstStyle/>
          <a:p>
            <a:r>
              <a:rPr lang="en-US" sz="6000" b="1" cap="none" dirty="0">
                <a:ln w="22225">
                  <a:solidFill>
                    <a:schemeClr val="accent2"/>
                  </a:solidFill>
                  <a:prstDash val="solid"/>
                </a:ln>
                <a:solidFill>
                  <a:schemeClr val="accent2">
                    <a:lumMod val="40000"/>
                    <a:lumOff val="60000"/>
                  </a:schemeClr>
                </a:solidFill>
              </a:rPr>
              <a:t>The Apex of Human Achievement</a:t>
            </a:r>
            <a:endParaRPr lang="en-US" sz="6000" b="1" cap="none" dirty="0">
              <a:ln w="22225">
                <a:solidFill>
                  <a:schemeClr val="accent2"/>
                </a:solidFill>
                <a:prstDash val="solid"/>
              </a:ln>
              <a:solidFill>
                <a:schemeClr val="accent2">
                  <a:lumMod val="40000"/>
                  <a:lumOff val="60000"/>
                </a:schemeClr>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662363115"/>
              </p:ext>
            </p:extLst>
          </p:nvPr>
        </p:nvGraphicFramePr>
        <p:xfrm>
          <a:off x="685800" y="1543050"/>
          <a:ext cx="10131425" cy="4248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6046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971550"/>
          </a:xfrm>
        </p:spPr>
        <p:txBody>
          <a:bodyPr/>
          <a:lstStyle/>
          <a:p>
            <a:r>
              <a:rPr lang="en-US" dirty="0"/>
              <a:t>Immediately Beforehand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801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1"/>
            <a:ext cx="10131425" cy="827314"/>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Already fulfilled prophecies…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62568387"/>
              </p:ext>
            </p:extLst>
          </p:nvPr>
        </p:nvGraphicFramePr>
        <p:xfrm>
          <a:off x="647700" y="1167720"/>
          <a:ext cx="11049000" cy="2375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305478404"/>
              </p:ext>
            </p:extLst>
          </p:nvPr>
        </p:nvGraphicFramePr>
        <p:xfrm>
          <a:off x="285750" y="2785155"/>
          <a:ext cx="11449050" cy="2362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2809123761"/>
              </p:ext>
            </p:extLst>
          </p:nvPr>
        </p:nvGraphicFramePr>
        <p:xfrm>
          <a:off x="485775" y="4402590"/>
          <a:ext cx="11049000" cy="2362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4" name="Diagram 3"/>
          <p:cNvGraphicFramePr/>
          <p:nvPr/>
        </p:nvGraphicFramePr>
        <p:xfrm>
          <a:off x="285751" y="3065004"/>
          <a:ext cx="7334250" cy="1938992"/>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36729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1"/>
            <a:ext cx="10131425" cy="827314"/>
          </a:xfrm>
        </p:spPr>
        <p:txBody>
          <a:bodyPr>
            <a:noAutofit/>
          </a:bodyPr>
          <a:lstStyle/>
          <a:p>
            <a:r>
              <a:rPr lang="en-US" sz="7200" b="1" cap="none" dirty="0">
                <a:ln w="6600">
                  <a:solidFill>
                    <a:schemeClr val="accent2"/>
                  </a:solidFill>
                  <a:prstDash val="solid"/>
                </a:ln>
                <a:solidFill>
                  <a:srgbClr val="FFFFFF"/>
                </a:solidFill>
                <a:effectLst>
                  <a:outerShdw dist="38100" dir="2700000" algn="tl" rotWithShape="0">
                    <a:schemeClr val="accent2"/>
                  </a:outerShdw>
                </a:effectLst>
              </a:rPr>
              <a:t>Easily-fulfilled prophecies…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41364882"/>
              </p:ext>
            </p:extLst>
          </p:nvPr>
        </p:nvGraphicFramePr>
        <p:xfrm>
          <a:off x="647700" y="1167720"/>
          <a:ext cx="11049000" cy="2375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2585631459"/>
              </p:ext>
            </p:extLst>
          </p:nvPr>
        </p:nvGraphicFramePr>
        <p:xfrm>
          <a:off x="285750" y="2785155"/>
          <a:ext cx="11449050" cy="2362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882807062"/>
              </p:ext>
            </p:extLst>
          </p:nvPr>
        </p:nvGraphicFramePr>
        <p:xfrm>
          <a:off x="485775" y="4402590"/>
          <a:ext cx="11049000" cy="2362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3" name="Diagram 2"/>
          <p:cNvGraphicFramePr/>
          <p:nvPr>
            <p:extLst>
              <p:ext uri="{D42A27DB-BD31-4B8C-83A1-F6EECF244321}">
                <p14:modId xmlns:p14="http://schemas.microsoft.com/office/powerpoint/2010/main" val="1490374992"/>
              </p:ext>
            </p:extLst>
          </p:nvPr>
        </p:nvGraphicFramePr>
        <p:xfrm>
          <a:off x="676275" y="4591051"/>
          <a:ext cx="10658476" cy="2173739"/>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339987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C190C58A-384B-4017-AFF8-6B6686DAFCDA}"/>
                                            </p:graphicEl>
                                          </p:spTgt>
                                        </p:tgtEl>
                                        <p:attrNameLst>
                                          <p:attrName>style.visibility</p:attrName>
                                        </p:attrNameLst>
                                      </p:cBhvr>
                                      <p:to>
                                        <p:strVal val="visible"/>
                                      </p:to>
                                    </p:set>
                                    <p:animEffect transition="in" filter="fade">
                                      <p:cBhvr>
                                        <p:cTn id="7" dur="500"/>
                                        <p:tgtEl>
                                          <p:spTgt spid="3">
                                            <p:graphicEl>
                                              <a:dgm id="{C190C58A-384B-4017-AFF8-6B6686DAFCD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D56BD6C2-0C7B-4184-AFD7-E7707168DC1A}"/>
                                            </p:graphicEl>
                                          </p:spTgt>
                                        </p:tgtEl>
                                        <p:attrNameLst>
                                          <p:attrName>style.visibility</p:attrName>
                                        </p:attrNameLst>
                                      </p:cBhvr>
                                      <p:to>
                                        <p:strVal val="visible"/>
                                      </p:to>
                                    </p:set>
                                    <p:animEffect transition="in" filter="fade">
                                      <p:cBhvr>
                                        <p:cTn id="12" dur="500"/>
                                        <p:tgtEl>
                                          <p:spTgt spid="3">
                                            <p:graphicEl>
                                              <a:dgm id="{D56BD6C2-0C7B-4184-AFD7-E7707168DC1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1"/>
            <a:ext cx="10629900" cy="827314"/>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What Was “Impossible” Last Century?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17188346"/>
              </p:ext>
            </p:extLst>
          </p:nvPr>
        </p:nvGraphicFramePr>
        <p:xfrm>
          <a:off x="647700" y="1167720"/>
          <a:ext cx="11049000" cy="2375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2515338037"/>
              </p:ext>
            </p:extLst>
          </p:nvPr>
        </p:nvGraphicFramePr>
        <p:xfrm>
          <a:off x="285750" y="2785155"/>
          <a:ext cx="11449050" cy="2362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104689594"/>
              </p:ext>
            </p:extLst>
          </p:nvPr>
        </p:nvGraphicFramePr>
        <p:xfrm>
          <a:off x="485775" y="4402590"/>
          <a:ext cx="11049000" cy="2362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 name="Rectangle 2"/>
          <p:cNvSpPr/>
          <p:nvPr/>
        </p:nvSpPr>
        <p:spPr>
          <a:xfrm>
            <a:off x="1600200" y="2967335"/>
            <a:ext cx="7543800"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3200" b="1" dirty="0"/>
              <a:t>Mark 13:32 </a:t>
            </a:r>
            <a:r>
              <a:rPr lang="en-US" sz="3200" dirty="0"/>
              <a:t> "But of that day or hour no one knows, not even the angels in heaven, nor the Son, but the Father </a:t>
            </a:r>
            <a:r>
              <a:rPr lang="en-US" sz="3200" i="1" dirty="0"/>
              <a:t>alone.</a:t>
            </a:r>
            <a:r>
              <a:rPr lang="en-US" sz="3200" dirty="0"/>
              <a:t> </a:t>
            </a:r>
          </a:p>
        </p:txBody>
      </p:sp>
    </p:spTree>
    <p:extLst>
      <p:ext uri="{BB962C8B-B14F-4D97-AF65-F5344CB8AC3E}">
        <p14:creationId xmlns:p14="http://schemas.microsoft.com/office/powerpoint/2010/main" val="84417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
                                            <p:graphicEl>
                                              <a:dgm id="{9B17609E-2577-4EA7-8E92-ACBBC974C1F7}"/>
                                            </p:graphicEl>
                                          </p:spTgt>
                                        </p:tgtEl>
                                        <p:attrNameLst>
                                          <p:attrName>style.visibility</p:attrName>
                                        </p:attrNameLst>
                                      </p:cBhvr>
                                      <p:to>
                                        <p:strVal val="visible"/>
                                      </p:to>
                                    </p:set>
                                    <p:anim calcmode="lin" valueType="num">
                                      <p:cBhvr>
                                        <p:cTn id="7" dur="1000" fill="hold"/>
                                        <p:tgtEl>
                                          <p:spTgt spid="7">
                                            <p:graphicEl>
                                              <a:dgm id="{9B17609E-2577-4EA7-8E92-ACBBC974C1F7}"/>
                                            </p:graphicEl>
                                          </p:spTgt>
                                        </p:tgtEl>
                                        <p:attrNameLst>
                                          <p:attrName>ppt_w</p:attrName>
                                        </p:attrNameLst>
                                      </p:cBhvr>
                                      <p:tavLst>
                                        <p:tav tm="0">
                                          <p:val>
                                            <p:fltVal val="0"/>
                                          </p:val>
                                        </p:tav>
                                        <p:tav tm="100000">
                                          <p:val>
                                            <p:strVal val="#ppt_w"/>
                                          </p:val>
                                        </p:tav>
                                      </p:tavLst>
                                    </p:anim>
                                    <p:anim calcmode="lin" valueType="num">
                                      <p:cBhvr>
                                        <p:cTn id="8" dur="1000" fill="hold"/>
                                        <p:tgtEl>
                                          <p:spTgt spid="7">
                                            <p:graphicEl>
                                              <a:dgm id="{9B17609E-2577-4EA7-8E92-ACBBC974C1F7}"/>
                                            </p:graphicEl>
                                          </p:spTgt>
                                        </p:tgtEl>
                                        <p:attrNameLst>
                                          <p:attrName>ppt_h</p:attrName>
                                        </p:attrNameLst>
                                      </p:cBhvr>
                                      <p:tavLst>
                                        <p:tav tm="0">
                                          <p:val>
                                            <p:fltVal val="0"/>
                                          </p:val>
                                        </p:tav>
                                        <p:tav tm="100000">
                                          <p:val>
                                            <p:strVal val="#ppt_h"/>
                                          </p:val>
                                        </p:tav>
                                      </p:tavLst>
                                    </p:anim>
                                    <p:anim calcmode="lin" valueType="num">
                                      <p:cBhvr>
                                        <p:cTn id="9" dur="1000" fill="hold"/>
                                        <p:tgtEl>
                                          <p:spTgt spid="7">
                                            <p:graphicEl>
                                              <a:dgm id="{9B17609E-2577-4EA7-8E92-ACBBC974C1F7}"/>
                                            </p:graphicEl>
                                          </p:spTgt>
                                        </p:tgtEl>
                                        <p:attrNameLst>
                                          <p:attrName>style.rotation</p:attrName>
                                        </p:attrNameLst>
                                      </p:cBhvr>
                                      <p:tavLst>
                                        <p:tav tm="0">
                                          <p:val>
                                            <p:fltVal val="90"/>
                                          </p:val>
                                        </p:tav>
                                        <p:tav tm="100000">
                                          <p:val>
                                            <p:fltVal val="0"/>
                                          </p:val>
                                        </p:tav>
                                      </p:tavLst>
                                    </p:anim>
                                    <p:animEffect transition="in" filter="fade">
                                      <p:cBhvr>
                                        <p:cTn id="10" dur="1000"/>
                                        <p:tgtEl>
                                          <p:spTgt spid="7">
                                            <p:graphicEl>
                                              <a:dgm id="{9B17609E-2577-4EA7-8E92-ACBBC974C1F7}"/>
                                            </p:graphicEl>
                                          </p:spTgt>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7">
                                            <p:graphicEl>
                                              <a:dgm id="{B6A2A7AB-2AB8-4918-B4C2-9701D39E3B4F}"/>
                                            </p:graphicEl>
                                          </p:spTgt>
                                        </p:tgtEl>
                                        <p:attrNameLst>
                                          <p:attrName>style.visibility</p:attrName>
                                        </p:attrNameLst>
                                      </p:cBhvr>
                                      <p:to>
                                        <p:strVal val="visible"/>
                                      </p:to>
                                    </p:set>
                                    <p:anim calcmode="lin" valueType="num">
                                      <p:cBhvr>
                                        <p:cTn id="14" dur="1000" fill="hold"/>
                                        <p:tgtEl>
                                          <p:spTgt spid="7">
                                            <p:graphicEl>
                                              <a:dgm id="{B6A2A7AB-2AB8-4918-B4C2-9701D39E3B4F}"/>
                                            </p:graphicEl>
                                          </p:spTgt>
                                        </p:tgtEl>
                                        <p:attrNameLst>
                                          <p:attrName>ppt_w</p:attrName>
                                        </p:attrNameLst>
                                      </p:cBhvr>
                                      <p:tavLst>
                                        <p:tav tm="0">
                                          <p:val>
                                            <p:fltVal val="0"/>
                                          </p:val>
                                        </p:tav>
                                        <p:tav tm="100000">
                                          <p:val>
                                            <p:strVal val="#ppt_w"/>
                                          </p:val>
                                        </p:tav>
                                      </p:tavLst>
                                    </p:anim>
                                    <p:anim calcmode="lin" valueType="num">
                                      <p:cBhvr>
                                        <p:cTn id="15" dur="1000" fill="hold"/>
                                        <p:tgtEl>
                                          <p:spTgt spid="7">
                                            <p:graphicEl>
                                              <a:dgm id="{B6A2A7AB-2AB8-4918-B4C2-9701D39E3B4F}"/>
                                            </p:graphicEl>
                                          </p:spTgt>
                                        </p:tgtEl>
                                        <p:attrNameLst>
                                          <p:attrName>ppt_h</p:attrName>
                                        </p:attrNameLst>
                                      </p:cBhvr>
                                      <p:tavLst>
                                        <p:tav tm="0">
                                          <p:val>
                                            <p:fltVal val="0"/>
                                          </p:val>
                                        </p:tav>
                                        <p:tav tm="100000">
                                          <p:val>
                                            <p:strVal val="#ppt_h"/>
                                          </p:val>
                                        </p:tav>
                                      </p:tavLst>
                                    </p:anim>
                                    <p:anim calcmode="lin" valueType="num">
                                      <p:cBhvr>
                                        <p:cTn id="16" dur="1000" fill="hold"/>
                                        <p:tgtEl>
                                          <p:spTgt spid="7">
                                            <p:graphicEl>
                                              <a:dgm id="{B6A2A7AB-2AB8-4918-B4C2-9701D39E3B4F}"/>
                                            </p:graphicEl>
                                          </p:spTgt>
                                        </p:tgtEl>
                                        <p:attrNameLst>
                                          <p:attrName>style.rotation</p:attrName>
                                        </p:attrNameLst>
                                      </p:cBhvr>
                                      <p:tavLst>
                                        <p:tav tm="0">
                                          <p:val>
                                            <p:fltVal val="90"/>
                                          </p:val>
                                        </p:tav>
                                        <p:tav tm="100000">
                                          <p:val>
                                            <p:fltVal val="0"/>
                                          </p:val>
                                        </p:tav>
                                      </p:tavLst>
                                    </p:anim>
                                    <p:animEffect transition="in" filter="fade">
                                      <p:cBhvr>
                                        <p:cTn id="17" dur="1000"/>
                                        <p:tgtEl>
                                          <p:spTgt spid="7">
                                            <p:graphicEl>
                                              <a:dgm id="{B6A2A7AB-2AB8-4918-B4C2-9701D39E3B4F}"/>
                                            </p:graphicEl>
                                          </p:spTgt>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7">
                                            <p:graphicEl>
                                              <a:dgm id="{954BEAC8-47E5-41B8-9F76-A3A2CDCEC7DD}"/>
                                            </p:graphicEl>
                                          </p:spTgt>
                                        </p:tgtEl>
                                        <p:attrNameLst>
                                          <p:attrName>style.visibility</p:attrName>
                                        </p:attrNameLst>
                                      </p:cBhvr>
                                      <p:to>
                                        <p:strVal val="visible"/>
                                      </p:to>
                                    </p:set>
                                    <p:anim calcmode="lin" valueType="num">
                                      <p:cBhvr>
                                        <p:cTn id="21" dur="1000" fill="hold"/>
                                        <p:tgtEl>
                                          <p:spTgt spid="7">
                                            <p:graphicEl>
                                              <a:dgm id="{954BEAC8-47E5-41B8-9F76-A3A2CDCEC7DD}"/>
                                            </p:graphicEl>
                                          </p:spTgt>
                                        </p:tgtEl>
                                        <p:attrNameLst>
                                          <p:attrName>ppt_w</p:attrName>
                                        </p:attrNameLst>
                                      </p:cBhvr>
                                      <p:tavLst>
                                        <p:tav tm="0">
                                          <p:val>
                                            <p:fltVal val="0"/>
                                          </p:val>
                                        </p:tav>
                                        <p:tav tm="100000">
                                          <p:val>
                                            <p:strVal val="#ppt_w"/>
                                          </p:val>
                                        </p:tav>
                                      </p:tavLst>
                                    </p:anim>
                                    <p:anim calcmode="lin" valueType="num">
                                      <p:cBhvr>
                                        <p:cTn id="22" dur="1000" fill="hold"/>
                                        <p:tgtEl>
                                          <p:spTgt spid="7">
                                            <p:graphicEl>
                                              <a:dgm id="{954BEAC8-47E5-41B8-9F76-A3A2CDCEC7DD}"/>
                                            </p:graphicEl>
                                          </p:spTgt>
                                        </p:tgtEl>
                                        <p:attrNameLst>
                                          <p:attrName>ppt_h</p:attrName>
                                        </p:attrNameLst>
                                      </p:cBhvr>
                                      <p:tavLst>
                                        <p:tav tm="0">
                                          <p:val>
                                            <p:fltVal val="0"/>
                                          </p:val>
                                        </p:tav>
                                        <p:tav tm="100000">
                                          <p:val>
                                            <p:strVal val="#ppt_h"/>
                                          </p:val>
                                        </p:tav>
                                      </p:tavLst>
                                    </p:anim>
                                    <p:anim calcmode="lin" valueType="num">
                                      <p:cBhvr>
                                        <p:cTn id="23" dur="1000" fill="hold"/>
                                        <p:tgtEl>
                                          <p:spTgt spid="7">
                                            <p:graphicEl>
                                              <a:dgm id="{954BEAC8-47E5-41B8-9F76-A3A2CDCEC7DD}"/>
                                            </p:graphicEl>
                                          </p:spTgt>
                                        </p:tgtEl>
                                        <p:attrNameLst>
                                          <p:attrName>style.rotation</p:attrName>
                                        </p:attrNameLst>
                                      </p:cBhvr>
                                      <p:tavLst>
                                        <p:tav tm="0">
                                          <p:val>
                                            <p:fltVal val="90"/>
                                          </p:val>
                                        </p:tav>
                                        <p:tav tm="100000">
                                          <p:val>
                                            <p:fltVal val="0"/>
                                          </p:val>
                                        </p:tav>
                                      </p:tavLst>
                                    </p:anim>
                                    <p:animEffect transition="in" filter="fade">
                                      <p:cBhvr>
                                        <p:cTn id="24" dur="1000"/>
                                        <p:tgtEl>
                                          <p:spTgt spid="7">
                                            <p:graphicEl>
                                              <a:dgm id="{954BEAC8-47E5-41B8-9F76-A3A2CDCEC7DD}"/>
                                            </p:graphicEl>
                                          </p:spTgt>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7">
                                            <p:graphicEl>
                                              <a:dgm id="{0CE6E621-9CAB-414E-A36B-C54036B0506A}"/>
                                            </p:graphicEl>
                                          </p:spTgt>
                                        </p:tgtEl>
                                        <p:attrNameLst>
                                          <p:attrName>style.visibility</p:attrName>
                                        </p:attrNameLst>
                                      </p:cBhvr>
                                      <p:to>
                                        <p:strVal val="visible"/>
                                      </p:to>
                                    </p:set>
                                    <p:anim calcmode="lin" valueType="num">
                                      <p:cBhvr>
                                        <p:cTn id="28" dur="1000" fill="hold"/>
                                        <p:tgtEl>
                                          <p:spTgt spid="7">
                                            <p:graphicEl>
                                              <a:dgm id="{0CE6E621-9CAB-414E-A36B-C54036B0506A}"/>
                                            </p:graphicEl>
                                          </p:spTgt>
                                        </p:tgtEl>
                                        <p:attrNameLst>
                                          <p:attrName>ppt_w</p:attrName>
                                        </p:attrNameLst>
                                      </p:cBhvr>
                                      <p:tavLst>
                                        <p:tav tm="0">
                                          <p:val>
                                            <p:fltVal val="0"/>
                                          </p:val>
                                        </p:tav>
                                        <p:tav tm="100000">
                                          <p:val>
                                            <p:strVal val="#ppt_w"/>
                                          </p:val>
                                        </p:tav>
                                      </p:tavLst>
                                    </p:anim>
                                    <p:anim calcmode="lin" valueType="num">
                                      <p:cBhvr>
                                        <p:cTn id="29" dur="1000" fill="hold"/>
                                        <p:tgtEl>
                                          <p:spTgt spid="7">
                                            <p:graphicEl>
                                              <a:dgm id="{0CE6E621-9CAB-414E-A36B-C54036B0506A}"/>
                                            </p:graphicEl>
                                          </p:spTgt>
                                        </p:tgtEl>
                                        <p:attrNameLst>
                                          <p:attrName>ppt_h</p:attrName>
                                        </p:attrNameLst>
                                      </p:cBhvr>
                                      <p:tavLst>
                                        <p:tav tm="0">
                                          <p:val>
                                            <p:fltVal val="0"/>
                                          </p:val>
                                        </p:tav>
                                        <p:tav tm="100000">
                                          <p:val>
                                            <p:strVal val="#ppt_h"/>
                                          </p:val>
                                        </p:tav>
                                      </p:tavLst>
                                    </p:anim>
                                    <p:anim calcmode="lin" valueType="num">
                                      <p:cBhvr>
                                        <p:cTn id="30" dur="1000" fill="hold"/>
                                        <p:tgtEl>
                                          <p:spTgt spid="7">
                                            <p:graphicEl>
                                              <a:dgm id="{0CE6E621-9CAB-414E-A36B-C54036B0506A}"/>
                                            </p:graphicEl>
                                          </p:spTgt>
                                        </p:tgtEl>
                                        <p:attrNameLst>
                                          <p:attrName>style.rotation</p:attrName>
                                        </p:attrNameLst>
                                      </p:cBhvr>
                                      <p:tavLst>
                                        <p:tav tm="0">
                                          <p:val>
                                            <p:fltVal val="90"/>
                                          </p:val>
                                        </p:tav>
                                        <p:tav tm="100000">
                                          <p:val>
                                            <p:fltVal val="0"/>
                                          </p:val>
                                        </p:tav>
                                      </p:tavLst>
                                    </p:anim>
                                    <p:animEffect transition="in" filter="fade">
                                      <p:cBhvr>
                                        <p:cTn id="31" dur="1000"/>
                                        <p:tgtEl>
                                          <p:spTgt spid="7">
                                            <p:graphicEl>
                                              <a:dgm id="{0CE6E621-9CAB-414E-A36B-C54036B0506A}"/>
                                            </p:graphicEl>
                                          </p:spTgt>
                                        </p:tgtEl>
                                      </p:cBhvr>
                                    </p:animEffect>
                                  </p:childTnLst>
                                </p:cTn>
                              </p:par>
                            </p:childTnLst>
                          </p:cTn>
                        </p:par>
                        <p:par>
                          <p:cTn id="32" fill="hold">
                            <p:stCondLst>
                              <p:cond delay="4000"/>
                            </p:stCondLst>
                            <p:childTnLst>
                              <p:par>
                                <p:cTn id="33" presetID="31" presetClass="entr" presetSubtype="0" fill="hold" grpId="0" nodeType="afterEffect">
                                  <p:stCondLst>
                                    <p:cond delay="0"/>
                                  </p:stCondLst>
                                  <p:childTnLst>
                                    <p:set>
                                      <p:cBhvr>
                                        <p:cTn id="34" dur="1" fill="hold">
                                          <p:stCondLst>
                                            <p:cond delay="0"/>
                                          </p:stCondLst>
                                        </p:cTn>
                                        <p:tgtEl>
                                          <p:spTgt spid="7">
                                            <p:graphicEl>
                                              <a:dgm id="{21F56A65-7AB9-418D-A195-40D3F27FD2FA}"/>
                                            </p:graphicEl>
                                          </p:spTgt>
                                        </p:tgtEl>
                                        <p:attrNameLst>
                                          <p:attrName>style.visibility</p:attrName>
                                        </p:attrNameLst>
                                      </p:cBhvr>
                                      <p:to>
                                        <p:strVal val="visible"/>
                                      </p:to>
                                    </p:set>
                                    <p:anim calcmode="lin" valueType="num">
                                      <p:cBhvr>
                                        <p:cTn id="35" dur="1000" fill="hold"/>
                                        <p:tgtEl>
                                          <p:spTgt spid="7">
                                            <p:graphicEl>
                                              <a:dgm id="{21F56A65-7AB9-418D-A195-40D3F27FD2FA}"/>
                                            </p:graphicEl>
                                          </p:spTgt>
                                        </p:tgtEl>
                                        <p:attrNameLst>
                                          <p:attrName>ppt_w</p:attrName>
                                        </p:attrNameLst>
                                      </p:cBhvr>
                                      <p:tavLst>
                                        <p:tav tm="0">
                                          <p:val>
                                            <p:fltVal val="0"/>
                                          </p:val>
                                        </p:tav>
                                        <p:tav tm="100000">
                                          <p:val>
                                            <p:strVal val="#ppt_w"/>
                                          </p:val>
                                        </p:tav>
                                      </p:tavLst>
                                    </p:anim>
                                    <p:anim calcmode="lin" valueType="num">
                                      <p:cBhvr>
                                        <p:cTn id="36" dur="1000" fill="hold"/>
                                        <p:tgtEl>
                                          <p:spTgt spid="7">
                                            <p:graphicEl>
                                              <a:dgm id="{21F56A65-7AB9-418D-A195-40D3F27FD2FA}"/>
                                            </p:graphicEl>
                                          </p:spTgt>
                                        </p:tgtEl>
                                        <p:attrNameLst>
                                          <p:attrName>ppt_h</p:attrName>
                                        </p:attrNameLst>
                                      </p:cBhvr>
                                      <p:tavLst>
                                        <p:tav tm="0">
                                          <p:val>
                                            <p:fltVal val="0"/>
                                          </p:val>
                                        </p:tav>
                                        <p:tav tm="100000">
                                          <p:val>
                                            <p:strVal val="#ppt_h"/>
                                          </p:val>
                                        </p:tav>
                                      </p:tavLst>
                                    </p:anim>
                                    <p:anim calcmode="lin" valueType="num">
                                      <p:cBhvr>
                                        <p:cTn id="37" dur="1000" fill="hold"/>
                                        <p:tgtEl>
                                          <p:spTgt spid="7">
                                            <p:graphicEl>
                                              <a:dgm id="{21F56A65-7AB9-418D-A195-40D3F27FD2FA}"/>
                                            </p:graphicEl>
                                          </p:spTgt>
                                        </p:tgtEl>
                                        <p:attrNameLst>
                                          <p:attrName>style.rotation</p:attrName>
                                        </p:attrNameLst>
                                      </p:cBhvr>
                                      <p:tavLst>
                                        <p:tav tm="0">
                                          <p:val>
                                            <p:fltVal val="90"/>
                                          </p:val>
                                        </p:tav>
                                        <p:tav tm="100000">
                                          <p:val>
                                            <p:fltVal val="0"/>
                                          </p:val>
                                        </p:tav>
                                      </p:tavLst>
                                    </p:anim>
                                    <p:animEffect transition="in" filter="fade">
                                      <p:cBhvr>
                                        <p:cTn id="38" dur="1000"/>
                                        <p:tgtEl>
                                          <p:spTgt spid="7">
                                            <p:graphicEl>
                                              <a:dgm id="{21F56A65-7AB9-418D-A195-40D3F27FD2FA}"/>
                                            </p:graphicEl>
                                          </p:spTgt>
                                        </p:tgtEl>
                                      </p:cBhvr>
                                    </p:animEffect>
                                  </p:childTnLst>
                                </p:cTn>
                              </p:par>
                            </p:childTnLst>
                          </p:cTn>
                        </p:par>
                        <p:par>
                          <p:cTn id="39" fill="hold">
                            <p:stCondLst>
                              <p:cond delay="5000"/>
                            </p:stCondLst>
                            <p:childTnLst>
                              <p:par>
                                <p:cTn id="40" presetID="31" presetClass="entr" presetSubtype="0" fill="hold" grpId="0" nodeType="afterEffect">
                                  <p:stCondLst>
                                    <p:cond delay="0"/>
                                  </p:stCondLst>
                                  <p:childTnLst>
                                    <p:set>
                                      <p:cBhvr>
                                        <p:cTn id="41" dur="1" fill="hold">
                                          <p:stCondLst>
                                            <p:cond delay="0"/>
                                          </p:stCondLst>
                                        </p:cTn>
                                        <p:tgtEl>
                                          <p:spTgt spid="8">
                                            <p:graphicEl>
                                              <a:dgm id="{1E044800-5B25-424A-A562-628FCACEEE1F}"/>
                                            </p:graphicEl>
                                          </p:spTgt>
                                        </p:tgtEl>
                                        <p:attrNameLst>
                                          <p:attrName>style.visibility</p:attrName>
                                        </p:attrNameLst>
                                      </p:cBhvr>
                                      <p:to>
                                        <p:strVal val="visible"/>
                                      </p:to>
                                    </p:set>
                                    <p:anim calcmode="lin" valueType="num">
                                      <p:cBhvr>
                                        <p:cTn id="42" dur="1000" fill="hold"/>
                                        <p:tgtEl>
                                          <p:spTgt spid="8">
                                            <p:graphicEl>
                                              <a:dgm id="{1E044800-5B25-424A-A562-628FCACEEE1F}"/>
                                            </p:graphicEl>
                                          </p:spTgt>
                                        </p:tgtEl>
                                        <p:attrNameLst>
                                          <p:attrName>ppt_w</p:attrName>
                                        </p:attrNameLst>
                                      </p:cBhvr>
                                      <p:tavLst>
                                        <p:tav tm="0">
                                          <p:val>
                                            <p:fltVal val="0"/>
                                          </p:val>
                                        </p:tav>
                                        <p:tav tm="100000">
                                          <p:val>
                                            <p:strVal val="#ppt_w"/>
                                          </p:val>
                                        </p:tav>
                                      </p:tavLst>
                                    </p:anim>
                                    <p:anim calcmode="lin" valueType="num">
                                      <p:cBhvr>
                                        <p:cTn id="43" dur="1000" fill="hold"/>
                                        <p:tgtEl>
                                          <p:spTgt spid="8">
                                            <p:graphicEl>
                                              <a:dgm id="{1E044800-5B25-424A-A562-628FCACEEE1F}"/>
                                            </p:graphicEl>
                                          </p:spTgt>
                                        </p:tgtEl>
                                        <p:attrNameLst>
                                          <p:attrName>ppt_h</p:attrName>
                                        </p:attrNameLst>
                                      </p:cBhvr>
                                      <p:tavLst>
                                        <p:tav tm="0">
                                          <p:val>
                                            <p:fltVal val="0"/>
                                          </p:val>
                                        </p:tav>
                                        <p:tav tm="100000">
                                          <p:val>
                                            <p:strVal val="#ppt_h"/>
                                          </p:val>
                                        </p:tav>
                                      </p:tavLst>
                                    </p:anim>
                                    <p:anim calcmode="lin" valueType="num">
                                      <p:cBhvr>
                                        <p:cTn id="44" dur="1000" fill="hold"/>
                                        <p:tgtEl>
                                          <p:spTgt spid="8">
                                            <p:graphicEl>
                                              <a:dgm id="{1E044800-5B25-424A-A562-628FCACEEE1F}"/>
                                            </p:graphicEl>
                                          </p:spTgt>
                                        </p:tgtEl>
                                        <p:attrNameLst>
                                          <p:attrName>style.rotation</p:attrName>
                                        </p:attrNameLst>
                                      </p:cBhvr>
                                      <p:tavLst>
                                        <p:tav tm="0">
                                          <p:val>
                                            <p:fltVal val="90"/>
                                          </p:val>
                                        </p:tav>
                                        <p:tav tm="100000">
                                          <p:val>
                                            <p:fltVal val="0"/>
                                          </p:val>
                                        </p:tav>
                                      </p:tavLst>
                                    </p:anim>
                                    <p:animEffect transition="in" filter="fade">
                                      <p:cBhvr>
                                        <p:cTn id="45" dur="1000"/>
                                        <p:tgtEl>
                                          <p:spTgt spid="8">
                                            <p:graphicEl>
                                              <a:dgm id="{1E044800-5B25-424A-A562-628FCACEEE1F}"/>
                                            </p:graphicEl>
                                          </p:spTgt>
                                        </p:tgtEl>
                                      </p:cBhvr>
                                    </p:animEffect>
                                  </p:childTnLst>
                                </p:cTn>
                              </p:par>
                            </p:childTnLst>
                          </p:cTn>
                        </p:par>
                        <p:par>
                          <p:cTn id="46" fill="hold">
                            <p:stCondLst>
                              <p:cond delay="6000"/>
                            </p:stCondLst>
                            <p:childTnLst>
                              <p:par>
                                <p:cTn id="47" presetID="31" presetClass="entr" presetSubtype="0" fill="hold" grpId="0" nodeType="afterEffect">
                                  <p:stCondLst>
                                    <p:cond delay="0"/>
                                  </p:stCondLst>
                                  <p:childTnLst>
                                    <p:set>
                                      <p:cBhvr>
                                        <p:cTn id="48" dur="1" fill="hold">
                                          <p:stCondLst>
                                            <p:cond delay="0"/>
                                          </p:stCondLst>
                                        </p:cTn>
                                        <p:tgtEl>
                                          <p:spTgt spid="8">
                                            <p:graphicEl>
                                              <a:dgm id="{9B17609E-2577-4EA7-8E92-ACBBC974C1F7}"/>
                                            </p:graphicEl>
                                          </p:spTgt>
                                        </p:tgtEl>
                                        <p:attrNameLst>
                                          <p:attrName>style.visibility</p:attrName>
                                        </p:attrNameLst>
                                      </p:cBhvr>
                                      <p:to>
                                        <p:strVal val="visible"/>
                                      </p:to>
                                    </p:set>
                                    <p:anim calcmode="lin" valueType="num">
                                      <p:cBhvr>
                                        <p:cTn id="49" dur="1000" fill="hold"/>
                                        <p:tgtEl>
                                          <p:spTgt spid="8">
                                            <p:graphicEl>
                                              <a:dgm id="{9B17609E-2577-4EA7-8E92-ACBBC974C1F7}"/>
                                            </p:graphicEl>
                                          </p:spTgt>
                                        </p:tgtEl>
                                        <p:attrNameLst>
                                          <p:attrName>ppt_w</p:attrName>
                                        </p:attrNameLst>
                                      </p:cBhvr>
                                      <p:tavLst>
                                        <p:tav tm="0">
                                          <p:val>
                                            <p:fltVal val="0"/>
                                          </p:val>
                                        </p:tav>
                                        <p:tav tm="100000">
                                          <p:val>
                                            <p:strVal val="#ppt_w"/>
                                          </p:val>
                                        </p:tav>
                                      </p:tavLst>
                                    </p:anim>
                                    <p:anim calcmode="lin" valueType="num">
                                      <p:cBhvr>
                                        <p:cTn id="50" dur="1000" fill="hold"/>
                                        <p:tgtEl>
                                          <p:spTgt spid="8">
                                            <p:graphicEl>
                                              <a:dgm id="{9B17609E-2577-4EA7-8E92-ACBBC974C1F7}"/>
                                            </p:graphicEl>
                                          </p:spTgt>
                                        </p:tgtEl>
                                        <p:attrNameLst>
                                          <p:attrName>ppt_h</p:attrName>
                                        </p:attrNameLst>
                                      </p:cBhvr>
                                      <p:tavLst>
                                        <p:tav tm="0">
                                          <p:val>
                                            <p:fltVal val="0"/>
                                          </p:val>
                                        </p:tav>
                                        <p:tav tm="100000">
                                          <p:val>
                                            <p:strVal val="#ppt_h"/>
                                          </p:val>
                                        </p:tav>
                                      </p:tavLst>
                                    </p:anim>
                                    <p:anim calcmode="lin" valueType="num">
                                      <p:cBhvr>
                                        <p:cTn id="51" dur="1000" fill="hold"/>
                                        <p:tgtEl>
                                          <p:spTgt spid="8">
                                            <p:graphicEl>
                                              <a:dgm id="{9B17609E-2577-4EA7-8E92-ACBBC974C1F7}"/>
                                            </p:graphicEl>
                                          </p:spTgt>
                                        </p:tgtEl>
                                        <p:attrNameLst>
                                          <p:attrName>style.rotation</p:attrName>
                                        </p:attrNameLst>
                                      </p:cBhvr>
                                      <p:tavLst>
                                        <p:tav tm="0">
                                          <p:val>
                                            <p:fltVal val="90"/>
                                          </p:val>
                                        </p:tav>
                                        <p:tav tm="100000">
                                          <p:val>
                                            <p:fltVal val="0"/>
                                          </p:val>
                                        </p:tav>
                                      </p:tavLst>
                                    </p:anim>
                                    <p:animEffect transition="in" filter="fade">
                                      <p:cBhvr>
                                        <p:cTn id="52" dur="1000"/>
                                        <p:tgtEl>
                                          <p:spTgt spid="8">
                                            <p:graphicEl>
                                              <a:dgm id="{9B17609E-2577-4EA7-8E92-ACBBC974C1F7}"/>
                                            </p:graphicEl>
                                          </p:spTgt>
                                        </p:tgtEl>
                                      </p:cBhvr>
                                    </p:animEffect>
                                  </p:childTnLst>
                                </p:cTn>
                              </p:par>
                            </p:childTnLst>
                          </p:cTn>
                        </p:par>
                        <p:par>
                          <p:cTn id="53" fill="hold">
                            <p:stCondLst>
                              <p:cond delay="7000"/>
                            </p:stCondLst>
                            <p:childTnLst>
                              <p:par>
                                <p:cTn id="54" presetID="31" presetClass="entr" presetSubtype="0" fill="hold" grpId="0" nodeType="afterEffect">
                                  <p:stCondLst>
                                    <p:cond delay="0"/>
                                  </p:stCondLst>
                                  <p:childTnLst>
                                    <p:set>
                                      <p:cBhvr>
                                        <p:cTn id="55" dur="1" fill="hold">
                                          <p:stCondLst>
                                            <p:cond delay="0"/>
                                          </p:stCondLst>
                                        </p:cTn>
                                        <p:tgtEl>
                                          <p:spTgt spid="8">
                                            <p:graphicEl>
                                              <a:dgm id="{21F56A65-7AB9-418D-A195-40D3F27FD2FA}"/>
                                            </p:graphicEl>
                                          </p:spTgt>
                                        </p:tgtEl>
                                        <p:attrNameLst>
                                          <p:attrName>style.visibility</p:attrName>
                                        </p:attrNameLst>
                                      </p:cBhvr>
                                      <p:to>
                                        <p:strVal val="visible"/>
                                      </p:to>
                                    </p:set>
                                    <p:anim calcmode="lin" valueType="num">
                                      <p:cBhvr>
                                        <p:cTn id="56" dur="1000" fill="hold"/>
                                        <p:tgtEl>
                                          <p:spTgt spid="8">
                                            <p:graphicEl>
                                              <a:dgm id="{21F56A65-7AB9-418D-A195-40D3F27FD2FA}"/>
                                            </p:graphicEl>
                                          </p:spTgt>
                                        </p:tgtEl>
                                        <p:attrNameLst>
                                          <p:attrName>ppt_w</p:attrName>
                                        </p:attrNameLst>
                                      </p:cBhvr>
                                      <p:tavLst>
                                        <p:tav tm="0">
                                          <p:val>
                                            <p:fltVal val="0"/>
                                          </p:val>
                                        </p:tav>
                                        <p:tav tm="100000">
                                          <p:val>
                                            <p:strVal val="#ppt_w"/>
                                          </p:val>
                                        </p:tav>
                                      </p:tavLst>
                                    </p:anim>
                                    <p:anim calcmode="lin" valueType="num">
                                      <p:cBhvr>
                                        <p:cTn id="57" dur="1000" fill="hold"/>
                                        <p:tgtEl>
                                          <p:spTgt spid="8">
                                            <p:graphicEl>
                                              <a:dgm id="{21F56A65-7AB9-418D-A195-40D3F27FD2FA}"/>
                                            </p:graphicEl>
                                          </p:spTgt>
                                        </p:tgtEl>
                                        <p:attrNameLst>
                                          <p:attrName>ppt_h</p:attrName>
                                        </p:attrNameLst>
                                      </p:cBhvr>
                                      <p:tavLst>
                                        <p:tav tm="0">
                                          <p:val>
                                            <p:fltVal val="0"/>
                                          </p:val>
                                        </p:tav>
                                        <p:tav tm="100000">
                                          <p:val>
                                            <p:strVal val="#ppt_h"/>
                                          </p:val>
                                        </p:tav>
                                      </p:tavLst>
                                    </p:anim>
                                    <p:anim calcmode="lin" valueType="num">
                                      <p:cBhvr>
                                        <p:cTn id="58" dur="1000" fill="hold"/>
                                        <p:tgtEl>
                                          <p:spTgt spid="8">
                                            <p:graphicEl>
                                              <a:dgm id="{21F56A65-7AB9-418D-A195-40D3F27FD2FA}"/>
                                            </p:graphicEl>
                                          </p:spTgt>
                                        </p:tgtEl>
                                        <p:attrNameLst>
                                          <p:attrName>style.rotation</p:attrName>
                                        </p:attrNameLst>
                                      </p:cBhvr>
                                      <p:tavLst>
                                        <p:tav tm="0">
                                          <p:val>
                                            <p:fltVal val="90"/>
                                          </p:val>
                                        </p:tav>
                                        <p:tav tm="100000">
                                          <p:val>
                                            <p:fltVal val="0"/>
                                          </p:val>
                                        </p:tav>
                                      </p:tavLst>
                                    </p:anim>
                                    <p:animEffect transition="in" filter="fade">
                                      <p:cBhvr>
                                        <p:cTn id="59" dur="1000"/>
                                        <p:tgtEl>
                                          <p:spTgt spid="8">
                                            <p:graphicEl>
                                              <a:dgm id="{21F56A65-7AB9-418D-A195-40D3F27FD2FA}"/>
                                            </p:graphicEl>
                                          </p:spTgt>
                                        </p:tgtEl>
                                      </p:cBhvr>
                                    </p:animEffect>
                                  </p:childTnLst>
                                </p:cTn>
                              </p:par>
                            </p:childTnLst>
                          </p:cTn>
                        </p:par>
                        <p:par>
                          <p:cTn id="60" fill="hold">
                            <p:stCondLst>
                              <p:cond delay="8000"/>
                            </p:stCondLst>
                            <p:childTnLst>
                              <p:par>
                                <p:cTn id="61" presetID="31" presetClass="entr" presetSubtype="0" fill="hold" grpId="0" nodeType="afterEffect">
                                  <p:stCondLst>
                                    <p:cond delay="0"/>
                                  </p:stCondLst>
                                  <p:childTnLst>
                                    <p:set>
                                      <p:cBhvr>
                                        <p:cTn id="62" dur="1" fill="hold">
                                          <p:stCondLst>
                                            <p:cond delay="0"/>
                                          </p:stCondLst>
                                        </p:cTn>
                                        <p:tgtEl>
                                          <p:spTgt spid="8">
                                            <p:graphicEl>
                                              <a:dgm id="{136E250D-C19F-49C1-9329-186D7A3813BD}"/>
                                            </p:graphicEl>
                                          </p:spTgt>
                                        </p:tgtEl>
                                        <p:attrNameLst>
                                          <p:attrName>style.visibility</p:attrName>
                                        </p:attrNameLst>
                                      </p:cBhvr>
                                      <p:to>
                                        <p:strVal val="visible"/>
                                      </p:to>
                                    </p:set>
                                    <p:anim calcmode="lin" valueType="num">
                                      <p:cBhvr>
                                        <p:cTn id="63" dur="1000" fill="hold"/>
                                        <p:tgtEl>
                                          <p:spTgt spid="8">
                                            <p:graphicEl>
                                              <a:dgm id="{136E250D-C19F-49C1-9329-186D7A3813BD}"/>
                                            </p:graphicEl>
                                          </p:spTgt>
                                        </p:tgtEl>
                                        <p:attrNameLst>
                                          <p:attrName>ppt_w</p:attrName>
                                        </p:attrNameLst>
                                      </p:cBhvr>
                                      <p:tavLst>
                                        <p:tav tm="0">
                                          <p:val>
                                            <p:fltVal val="0"/>
                                          </p:val>
                                        </p:tav>
                                        <p:tav tm="100000">
                                          <p:val>
                                            <p:strVal val="#ppt_w"/>
                                          </p:val>
                                        </p:tav>
                                      </p:tavLst>
                                    </p:anim>
                                    <p:anim calcmode="lin" valueType="num">
                                      <p:cBhvr>
                                        <p:cTn id="64" dur="1000" fill="hold"/>
                                        <p:tgtEl>
                                          <p:spTgt spid="8">
                                            <p:graphicEl>
                                              <a:dgm id="{136E250D-C19F-49C1-9329-186D7A3813BD}"/>
                                            </p:graphicEl>
                                          </p:spTgt>
                                        </p:tgtEl>
                                        <p:attrNameLst>
                                          <p:attrName>ppt_h</p:attrName>
                                        </p:attrNameLst>
                                      </p:cBhvr>
                                      <p:tavLst>
                                        <p:tav tm="0">
                                          <p:val>
                                            <p:fltVal val="0"/>
                                          </p:val>
                                        </p:tav>
                                        <p:tav tm="100000">
                                          <p:val>
                                            <p:strVal val="#ppt_h"/>
                                          </p:val>
                                        </p:tav>
                                      </p:tavLst>
                                    </p:anim>
                                    <p:anim calcmode="lin" valueType="num">
                                      <p:cBhvr>
                                        <p:cTn id="65" dur="1000" fill="hold"/>
                                        <p:tgtEl>
                                          <p:spTgt spid="8">
                                            <p:graphicEl>
                                              <a:dgm id="{136E250D-C19F-49C1-9329-186D7A3813BD}"/>
                                            </p:graphicEl>
                                          </p:spTgt>
                                        </p:tgtEl>
                                        <p:attrNameLst>
                                          <p:attrName>style.rotation</p:attrName>
                                        </p:attrNameLst>
                                      </p:cBhvr>
                                      <p:tavLst>
                                        <p:tav tm="0">
                                          <p:val>
                                            <p:fltVal val="90"/>
                                          </p:val>
                                        </p:tav>
                                        <p:tav tm="100000">
                                          <p:val>
                                            <p:fltVal val="0"/>
                                          </p:val>
                                        </p:tav>
                                      </p:tavLst>
                                    </p:anim>
                                    <p:animEffect transition="in" filter="fade">
                                      <p:cBhvr>
                                        <p:cTn id="66" dur="1000"/>
                                        <p:tgtEl>
                                          <p:spTgt spid="8">
                                            <p:graphicEl>
                                              <a:dgm id="{136E250D-C19F-49C1-9329-186D7A3813BD}"/>
                                            </p:graphicEl>
                                          </p:spTgt>
                                        </p:tgtEl>
                                      </p:cBhvr>
                                    </p:animEffect>
                                  </p:childTnLst>
                                </p:cTn>
                              </p:par>
                            </p:childTnLst>
                          </p:cTn>
                        </p:par>
                        <p:par>
                          <p:cTn id="67" fill="hold">
                            <p:stCondLst>
                              <p:cond delay="9000"/>
                            </p:stCondLst>
                            <p:childTnLst>
                              <p:par>
                                <p:cTn id="68" presetID="31" presetClass="entr" presetSubtype="0" fill="hold" grpId="0" nodeType="afterEffect">
                                  <p:stCondLst>
                                    <p:cond delay="0"/>
                                  </p:stCondLst>
                                  <p:childTnLst>
                                    <p:set>
                                      <p:cBhvr>
                                        <p:cTn id="69" dur="1" fill="hold">
                                          <p:stCondLst>
                                            <p:cond delay="0"/>
                                          </p:stCondLst>
                                        </p:cTn>
                                        <p:tgtEl>
                                          <p:spTgt spid="8">
                                            <p:graphicEl>
                                              <a:dgm id="{E10EE4AB-D7CD-4CEF-A672-D79A6B31E51C}"/>
                                            </p:graphicEl>
                                          </p:spTgt>
                                        </p:tgtEl>
                                        <p:attrNameLst>
                                          <p:attrName>style.visibility</p:attrName>
                                        </p:attrNameLst>
                                      </p:cBhvr>
                                      <p:to>
                                        <p:strVal val="visible"/>
                                      </p:to>
                                    </p:set>
                                    <p:anim calcmode="lin" valueType="num">
                                      <p:cBhvr>
                                        <p:cTn id="70" dur="1000" fill="hold"/>
                                        <p:tgtEl>
                                          <p:spTgt spid="8">
                                            <p:graphicEl>
                                              <a:dgm id="{E10EE4AB-D7CD-4CEF-A672-D79A6B31E51C}"/>
                                            </p:graphicEl>
                                          </p:spTgt>
                                        </p:tgtEl>
                                        <p:attrNameLst>
                                          <p:attrName>ppt_w</p:attrName>
                                        </p:attrNameLst>
                                      </p:cBhvr>
                                      <p:tavLst>
                                        <p:tav tm="0">
                                          <p:val>
                                            <p:fltVal val="0"/>
                                          </p:val>
                                        </p:tav>
                                        <p:tav tm="100000">
                                          <p:val>
                                            <p:strVal val="#ppt_w"/>
                                          </p:val>
                                        </p:tav>
                                      </p:tavLst>
                                    </p:anim>
                                    <p:anim calcmode="lin" valueType="num">
                                      <p:cBhvr>
                                        <p:cTn id="71" dur="1000" fill="hold"/>
                                        <p:tgtEl>
                                          <p:spTgt spid="8">
                                            <p:graphicEl>
                                              <a:dgm id="{E10EE4AB-D7CD-4CEF-A672-D79A6B31E51C}"/>
                                            </p:graphicEl>
                                          </p:spTgt>
                                        </p:tgtEl>
                                        <p:attrNameLst>
                                          <p:attrName>ppt_h</p:attrName>
                                        </p:attrNameLst>
                                      </p:cBhvr>
                                      <p:tavLst>
                                        <p:tav tm="0">
                                          <p:val>
                                            <p:fltVal val="0"/>
                                          </p:val>
                                        </p:tav>
                                        <p:tav tm="100000">
                                          <p:val>
                                            <p:strVal val="#ppt_h"/>
                                          </p:val>
                                        </p:tav>
                                      </p:tavLst>
                                    </p:anim>
                                    <p:anim calcmode="lin" valueType="num">
                                      <p:cBhvr>
                                        <p:cTn id="72" dur="1000" fill="hold"/>
                                        <p:tgtEl>
                                          <p:spTgt spid="8">
                                            <p:graphicEl>
                                              <a:dgm id="{E10EE4AB-D7CD-4CEF-A672-D79A6B31E51C}"/>
                                            </p:graphicEl>
                                          </p:spTgt>
                                        </p:tgtEl>
                                        <p:attrNameLst>
                                          <p:attrName>style.rotation</p:attrName>
                                        </p:attrNameLst>
                                      </p:cBhvr>
                                      <p:tavLst>
                                        <p:tav tm="0">
                                          <p:val>
                                            <p:fltVal val="90"/>
                                          </p:val>
                                        </p:tav>
                                        <p:tav tm="100000">
                                          <p:val>
                                            <p:fltVal val="0"/>
                                          </p:val>
                                        </p:tav>
                                      </p:tavLst>
                                    </p:anim>
                                    <p:animEffect transition="in" filter="fade">
                                      <p:cBhvr>
                                        <p:cTn id="73" dur="1000"/>
                                        <p:tgtEl>
                                          <p:spTgt spid="8">
                                            <p:graphicEl>
                                              <a:dgm id="{E10EE4AB-D7CD-4CEF-A672-D79A6B31E51C}"/>
                                            </p:graphicEl>
                                          </p:spTgt>
                                        </p:tgtEl>
                                      </p:cBhvr>
                                    </p:animEffect>
                                  </p:childTnLst>
                                </p:cTn>
                              </p:par>
                            </p:childTnLst>
                          </p:cTn>
                        </p:par>
                        <p:par>
                          <p:cTn id="74" fill="hold">
                            <p:stCondLst>
                              <p:cond delay="10000"/>
                            </p:stCondLst>
                            <p:childTnLst>
                              <p:par>
                                <p:cTn id="75" presetID="31" presetClass="entr" presetSubtype="0" fill="hold" grpId="0" nodeType="afterEffect">
                                  <p:stCondLst>
                                    <p:cond delay="0"/>
                                  </p:stCondLst>
                                  <p:childTnLst>
                                    <p:set>
                                      <p:cBhvr>
                                        <p:cTn id="76" dur="1" fill="hold">
                                          <p:stCondLst>
                                            <p:cond delay="0"/>
                                          </p:stCondLst>
                                        </p:cTn>
                                        <p:tgtEl>
                                          <p:spTgt spid="8">
                                            <p:graphicEl>
                                              <a:dgm id="{21EA5D4B-F236-45FF-9670-53A9BD973318}"/>
                                            </p:graphicEl>
                                          </p:spTgt>
                                        </p:tgtEl>
                                        <p:attrNameLst>
                                          <p:attrName>style.visibility</p:attrName>
                                        </p:attrNameLst>
                                      </p:cBhvr>
                                      <p:to>
                                        <p:strVal val="visible"/>
                                      </p:to>
                                    </p:set>
                                    <p:anim calcmode="lin" valueType="num">
                                      <p:cBhvr>
                                        <p:cTn id="77" dur="1000" fill="hold"/>
                                        <p:tgtEl>
                                          <p:spTgt spid="8">
                                            <p:graphicEl>
                                              <a:dgm id="{21EA5D4B-F236-45FF-9670-53A9BD973318}"/>
                                            </p:graphicEl>
                                          </p:spTgt>
                                        </p:tgtEl>
                                        <p:attrNameLst>
                                          <p:attrName>ppt_w</p:attrName>
                                        </p:attrNameLst>
                                      </p:cBhvr>
                                      <p:tavLst>
                                        <p:tav tm="0">
                                          <p:val>
                                            <p:fltVal val="0"/>
                                          </p:val>
                                        </p:tav>
                                        <p:tav tm="100000">
                                          <p:val>
                                            <p:strVal val="#ppt_w"/>
                                          </p:val>
                                        </p:tav>
                                      </p:tavLst>
                                    </p:anim>
                                    <p:anim calcmode="lin" valueType="num">
                                      <p:cBhvr>
                                        <p:cTn id="78" dur="1000" fill="hold"/>
                                        <p:tgtEl>
                                          <p:spTgt spid="8">
                                            <p:graphicEl>
                                              <a:dgm id="{21EA5D4B-F236-45FF-9670-53A9BD973318}"/>
                                            </p:graphicEl>
                                          </p:spTgt>
                                        </p:tgtEl>
                                        <p:attrNameLst>
                                          <p:attrName>ppt_h</p:attrName>
                                        </p:attrNameLst>
                                      </p:cBhvr>
                                      <p:tavLst>
                                        <p:tav tm="0">
                                          <p:val>
                                            <p:fltVal val="0"/>
                                          </p:val>
                                        </p:tav>
                                        <p:tav tm="100000">
                                          <p:val>
                                            <p:strVal val="#ppt_h"/>
                                          </p:val>
                                        </p:tav>
                                      </p:tavLst>
                                    </p:anim>
                                    <p:anim calcmode="lin" valueType="num">
                                      <p:cBhvr>
                                        <p:cTn id="79" dur="1000" fill="hold"/>
                                        <p:tgtEl>
                                          <p:spTgt spid="8">
                                            <p:graphicEl>
                                              <a:dgm id="{21EA5D4B-F236-45FF-9670-53A9BD973318}"/>
                                            </p:graphicEl>
                                          </p:spTgt>
                                        </p:tgtEl>
                                        <p:attrNameLst>
                                          <p:attrName>style.rotation</p:attrName>
                                        </p:attrNameLst>
                                      </p:cBhvr>
                                      <p:tavLst>
                                        <p:tav tm="0">
                                          <p:val>
                                            <p:fltVal val="90"/>
                                          </p:val>
                                        </p:tav>
                                        <p:tav tm="100000">
                                          <p:val>
                                            <p:fltVal val="0"/>
                                          </p:val>
                                        </p:tav>
                                      </p:tavLst>
                                    </p:anim>
                                    <p:animEffect transition="in" filter="fade">
                                      <p:cBhvr>
                                        <p:cTn id="80" dur="1000"/>
                                        <p:tgtEl>
                                          <p:spTgt spid="8">
                                            <p:graphicEl>
                                              <a:dgm id="{21EA5D4B-F236-45FF-9670-53A9BD973318}"/>
                                            </p:graphicEl>
                                          </p:spTgt>
                                        </p:tgtEl>
                                      </p:cBhvr>
                                    </p:animEffect>
                                  </p:childTnLst>
                                </p:cTn>
                              </p:par>
                            </p:childTnLst>
                          </p:cTn>
                        </p:par>
                        <p:par>
                          <p:cTn id="81" fill="hold">
                            <p:stCondLst>
                              <p:cond delay="11000"/>
                            </p:stCondLst>
                            <p:childTnLst>
                              <p:par>
                                <p:cTn id="82" presetID="31" presetClass="entr" presetSubtype="0" fill="hold" grpId="0" nodeType="afterEffect">
                                  <p:stCondLst>
                                    <p:cond delay="0"/>
                                  </p:stCondLst>
                                  <p:childTnLst>
                                    <p:set>
                                      <p:cBhvr>
                                        <p:cTn id="83" dur="1" fill="hold">
                                          <p:stCondLst>
                                            <p:cond delay="0"/>
                                          </p:stCondLst>
                                        </p:cTn>
                                        <p:tgtEl>
                                          <p:spTgt spid="9">
                                            <p:graphicEl>
                                              <a:dgm id="{E10EE4AB-D7CD-4CEF-A672-D79A6B31E51C}"/>
                                            </p:graphicEl>
                                          </p:spTgt>
                                        </p:tgtEl>
                                        <p:attrNameLst>
                                          <p:attrName>style.visibility</p:attrName>
                                        </p:attrNameLst>
                                      </p:cBhvr>
                                      <p:to>
                                        <p:strVal val="visible"/>
                                      </p:to>
                                    </p:set>
                                    <p:anim calcmode="lin" valueType="num">
                                      <p:cBhvr>
                                        <p:cTn id="84" dur="1000" fill="hold"/>
                                        <p:tgtEl>
                                          <p:spTgt spid="9">
                                            <p:graphicEl>
                                              <a:dgm id="{E10EE4AB-D7CD-4CEF-A672-D79A6B31E51C}"/>
                                            </p:graphicEl>
                                          </p:spTgt>
                                        </p:tgtEl>
                                        <p:attrNameLst>
                                          <p:attrName>ppt_w</p:attrName>
                                        </p:attrNameLst>
                                      </p:cBhvr>
                                      <p:tavLst>
                                        <p:tav tm="0">
                                          <p:val>
                                            <p:fltVal val="0"/>
                                          </p:val>
                                        </p:tav>
                                        <p:tav tm="100000">
                                          <p:val>
                                            <p:strVal val="#ppt_w"/>
                                          </p:val>
                                        </p:tav>
                                      </p:tavLst>
                                    </p:anim>
                                    <p:anim calcmode="lin" valueType="num">
                                      <p:cBhvr>
                                        <p:cTn id="85" dur="1000" fill="hold"/>
                                        <p:tgtEl>
                                          <p:spTgt spid="9">
                                            <p:graphicEl>
                                              <a:dgm id="{E10EE4AB-D7CD-4CEF-A672-D79A6B31E51C}"/>
                                            </p:graphicEl>
                                          </p:spTgt>
                                        </p:tgtEl>
                                        <p:attrNameLst>
                                          <p:attrName>ppt_h</p:attrName>
                                        </p:attrNameLst>
                                      </p:cBhvr>
                                      <p:tavLst>
                                        <p:tav tm="0">
                                          <p:val>
                                            <p:fltVal val="0"/>
                                          </p:val>
                                        </p:tav>
                                        <p:tav tm="100000">
                                          <p:val>
                                            <p:strVal val="#ppt_h"/>
                                          </p:val>
                                        </p:tav>
                                      </p:tavLst>
                                    </p:anim>
                                    <p:anim calcmode="lin" valueType="num">
                                      <p:cBhvr>
                                        <p:cTn id="86" dur="1000" fill="hold"/>
                                        <p:tgtEl>
                                          <p:spTgt spid="9">
                                            <p:graphicEl>
                                              <a:dgm id="{E10EE4AB-D7CD-4CEF-A672-D79A6B31E51C}"/>
                                            </p:graphicEl>
                                          </p:spTgt>
                                        </p:tgtEl>
                                        <p:attrNameLst>
                                          <p:attrName>style.rotation</p:attrName>
                                        </p:attrNameLst>
                                      </p:cBhvr>
                                      <p:tavLst>
                                        <p:tav tm="0">
                                          <p:val>
                                            <p:fltVal val="90"/>
                                          </p:val>
                                        </p:tav>
                                        <p:tav tm="100000">
                                          <p:val>
                                            <p:fltVal val="0"/>
                                          </p:val>
                                        </p:tav>
                                      </p:tavLst>
                                    </p:anim>
                                    <p:animEffect transition="in" filter="fade">
                                      <p:cBhvr>
                                        <p:cTn id="87" dur="1000"/>
                                        <p:tgtEl>
                                          <p:spTgt spid="9">
                                            <p:graphicEl>
                                              <a:dgm id="{E10EE4AB-D7CD-4CEF-A672-D79A6B31E51C}"/>
                                            </p:graphicEl>
                                          </p:spTgt>
                                        </p:tgtEl>
                                      </p:cBhvr>
                                    </p:animEffect>
                                  </p:childTnLst>
                                </p:cTn>
                              </p:par>
                            </p:childTnLst>
                          </p:cTn>
                        </p:par>
                        <p:par>
                          <p:cTn id="88" fill="hold">
                            <p:stCondLst>
                              <p:cond delay="12000"/>
                            </p:stCondLst>
                            <p:childTnLst>
                              <p:par>
                                <p:cTn id="89" presetID="31" presetClass="entr" presetSubtype="0" fill="hold" grpId="0" nodeType="afterEffect">
                                  <p:stCondLst>
                                    <p:cond delay="0"/>
                                  </p:stCondLst>
                                  <p:childTnLst>
                                    <p:set>
                                      <p:cBhvr>
                                        <p:cTn id="90" dur="1" fill="hold">
                                          <p:stCondLst>
                                            <p:cond delay="0"/>
                                          </p:stCondLst>
                                        </p:cTn>
                                        <p:tgtEl>
                                          <p:spTgt spid="9">
                                            <p:graphicEl>
                                              <a:dgm id="{5BFFDDD7-733E-49D8-A6E2-6E27F4102B35}"/>
                                            </p:graphicEl>
                                          </p:spTgt>
                                        </p:tgtEl>
                                        <p:attrNameLst>
                                          <p:attrName>style.visibility</p:attrName>
                                        </p:attrNameLst>
                                      </p:cBhvr>
                                      <p:to>
                                        <p:strVal val="visible"/>
                                      </p:to>
                                    </p:set>
                                    <p:anim calcmode="lin" valueType="num">
                                      <p:cBhvr>
                                        <p:cTn id="91" dur="1000" fill="hold"/>
                                        <p:tgtEl>
                                          <p:spTgt spid="9">
                                            <p:graphicEl>
                                              <a:dgm id="{5BFFDDD7-733E-49D8-A6E2-6E27F4102B35}"/>
                                            </p:graphicEl>
                                          </p:spTgt>
                                        </p:tgtEl>
                                        <p:attrNameLst>
                                          <p:attrName>ppt_w</p:attrName>
                                        </p:attrNameLst>
                                      </p:cBhvr>
                                      <p:tavLst>
                                        <p:tav tm="0">
                                          <p:val>
                                            <p:fltVal val="0"/>
                                          </p:val>
                                        </p:tav>
                                        <p:tav tm="100000">
                                          <p:val>
                                            <p:strVal val="#ppt_w"/>
                                          </p:val>
                                        </p:tav>
                                      </p:tavLst>
                                    </p:anim>
                                    <p:anim calcmode="lin" valueType="num">
                                      <p:cBhvr>
                                        <p:cTn id="92" dur="1000" fill="hold"/>
                                        <p:tgtEl>
                                          <p:spTgt spid="9">
                                            <p:graphicEl>
                                              <a:dgm id="{5BFFDDD7-733E-49D8-A6E2-6E27F4102B35}"/>
                                            </p:graphicEl>
                                          </p:spTgt>
                                        </p:tgtEl>
                                        <p:attrNameLst>
                                          <p:attrName>ppt_h</p:attrName>
                                        </p:attrNameLst>
                                      </p:cBhvr>
                                      <p:tavLst>
                                        <p:tav tm="0">
                                          <p:val>
                                            <p:fltVal val="0"/>
                                          </p:val>
                                        </p:tav>
                                        <p:tav tm="100000">
                                          <p:val>
                                            <p:strVal val="#ppt_h"/>
                                          </p:val>
                                        </p:tav>
                                      </p:tavLst>
                                    </p:anim>
                                    <p:anim calcmode="lin" valueType="num">
                                      <p:cBhvr>
                                        <p:cTn id="93" dur="1000" fill="hold"/>
                                        <p:tgtEl>
                                          <p:spTgt spid="9">
                                            <p:graphicEl>
                                              <a:dgm id="{5BFFDDD7-733E-49D8-A6E2-6E27F4102B35}"/>
                                            </p:graphicEl>
                                          </p:spTgt>
                                        </p:tgtEl>
                                        <p:attrNameLst>
                                          <p:attrName>style.rotation</p:attrName>
                                        </p:attrNameLst>
                                      </p:cBhvr>
                                      <p:tavLst>
                                        <p:tav tm="0">
                                          <p:val>
                                            <p:fltVal val="90"/>
                                          </p:val>
                                        </p:tav>
                                        <p:tav tm="100000">
                                          <p:val>
                                            <p:fltVal val="0"/>
                                          </p:val>
                                        </p:tav>
                                      </p:tavLst>
                                    </p:anim>
                                    <p:animEffect transition="in" filter="fade">
                                      <p:cBhvr>
                                        <p:cTn id="94" dur="1000"/>
                                        <p:tgtEl>
                                          <p:spTgt spid="9">
                                            <p:graphicEl>
                                              <a:dgm id="{5BFFDDD7-733E-49D8-A6E2-6E27F4102B35}"/>
                                            </p:graphicEl>
                                          </p:spTgt>
                                        </p:tgtEl>
                                      </p:cBhvr>
                                    </p:animEffect>
                                  </p:childTnLst>
                                </p:cTn>
                              </p:par>
                            </p:childTnLst>
                          </p:cTn>
                        </p:par>
                        <p:par>
                          <p:cTn id="95" fill="hold">
                            <p:stCondLst>
                              <p:cond delay="13000"/>
                            </p:stCondLst>
                            <p:childTnLst>
                              <p:par>
                                <p:cTn id="96" presetID="31" presetClass="entr" presetSubtype="0" fill="hold" grpId="0" nodeType="afterEffect">
                                  <p:stCondLst>
                                    <p:cond delay="0"/>
                                  </p:stCondLst>
                                  <p:childTnLst>
                                    <p:set>
                                      <p:cBhvr>
                                        <p:cTn id="97" dur="1" fill="hold">
                                          <p:stCondLst>
                                            <p:cond delay="0"/>
                                          </p:stCondLst>
                                        </p:cTn>
                                        <p:tgtEl>
                                          <p:spTgt spid="9">
                                            <p:graphicEl>
                                              <a:dgm id="{6E2D5682-2B07-47D2-B87B-686C56C4F9A6}"/>
                                            </p:graphicEl>
                                          </p:spTgt>
                                        </p:tgtEl>
                                        <p:attrNameLst>
                                          <p:attrName>style.visibility</p:attrName>
                                        </p:attrNameLst>
                                      </p:cBhvr>
                                      <p:to>
                                        <p:strVal val="visible"/>
                                      </p:to>
                                    </p:set>
                                    <p:anim calcmode="lin" valueType="num">
                                      <p:cBhvr>
                                        <p:cTn id="98" dur="1000" fill="hold"/>
                                        <p:tgtEl>
                                          <p:spTgt spid="9">
                                            <p:graphicEl>
                                              <a:dgm id="{6E2D5682-2B07-47D2-B87B-686C56C4F9A6}"/>
                                            </p:graphicEl>
                                          </p:spTgt>
                                        </p:tgtEl>
                                        <p:attrNameLst>
                                          <p:attrName>ppt_w</p:attrName>
                                        </p:attrNameLst>
                                      </p:cBhvr>
                                      <p:tavLst>
                                        <p:tav tm="0">
                                          <p:val>
                                            <p:fltVal val="0"/>
                                          </p:val>
                                        </p:tav>
                                        <p:tav tm="100000">
                                          <p:val>
                                            <p:strVal val="#ppt_w"/>
                                          </p:val>
                                        </p:tav>
                                      </p:tavLst>
                                    </p:anim>
                                    <p:anim calcmode="lin" valueType="num">
                                      <p:cBhvr>
                                        <p:cTn id="99" dur="1000" fill="hold"/>
                                        <p:tgtEl>
                                          <p:spTgt spid="9">
                                            <p:graphicEl>
                                              <a:dgm id="{6E2D5682-2B07-47D2-B87B-686C56C4F9A6}"/>
                                            </p:graphicEl>
                                          </p:spTgt>
                                        </p:tgtEl>
                                        <p:attrNameLst>
                                          <p:attrName>ppt_h</p:attrName>
                                        </p:attrNameLst>
                                      </p:cBhvr>
                                      <p:tavLst>
                                        <p:tav tm="0">
                                          <p:val>
                                            <p:fltVal val="0"/>
                                          </p:val>
                                        </p:tav>
                                        <p:tav tm="100000">
                                          <p:val>
                                            <p:strVal val="#ppt_h"/>
                                          </p:val>
                                        </p:tav>
                                      </p:tavLst>
                                    </p:anim>
                                    <p:anim calcmode="lin" valueType="num">
                                      <p:cBhvr>
                                        <p:cTn id="100" dur="1000" fill="hold"/>
                                        <p:tgtEl>
                                          <p:spTgt spid="9">
                                            <p:graphicEl>
                                              <a:dgm id="{6E2D5682-2B07-47D2-B87B-686C56C4F9A6}"/>
                                            </p:graphicEl>
                                          </p:spTgt>
                                        </p:tgtEl>
                                        <p:attrNameLst>
                                          <p:attrName>style.rotation</p:attrName>
                                        </p:attrNameLst>
                                      </p:cBhvr>
                                      <p:tavLst>
                                        <p:tav tm="0">
                                          <p:val>
                                            <p:fltVal val="90"/>
                                          </p:val>
                                        </p:tav>
                                        <p:tav tm="100000">
                                          <p:val>
                                            <p:fltVal val="0"/>
                                          </p:val>
                                        </p:tav>
                                      </p:tavLst>
                                    </p:anim>
                                    <p:animEffect transition="in" filter="fade">
                                      <p:cBhvr>
                                        <p:cTn id="101" dur="1000"/>
                                        <p:tgtEl>
                                          <p:spTgt spid="9">
                                            <p:graphicEl>
                                              <a:dgm id="{6E2D5682-2B07-47D2-B87B-686C56C4F9A6}"/>
                                            </p:graphic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1" presetClass="entr" presetSubtype="0" fill="hold" grpId="0" nodeType="clickEffect">
                                  <p:stCondLst>
                                    <p:cond delay="0"/>
                                  </p:stCondLst>
                                  <p:childTnLst>
                                    <p:set>
                                      <p:cBhvr>
                                        <p:cTn id="105" dur="1" fill="hold">
                                          <p:stCondLst>
                                            <p:cond delay="0"/>
                                          </p:stCondLst>
                                        </p:cTn>
                                        <p:tgtEl>
                                          <p:spTgt spid="3"/>
                                        </p:tgtEl>
                                        <p:attrNameLst>
                                          <p:attrName>style.visibility</p:attrName>
                                        </p:attrNameLst>
                                      </p:cBhvr>
                                      <p:to>
                                        <p:strVal val="visible"/>
                                      </p:to>
                                    </p:set>
                                    <p:anim calcmode="lin" valueType="num">
                                      <p:cBhvr>
                                        <p:cTn id="106" dur="1000" fill="hold"/>
                                        <p:tgtEl>
                                          <p:spTgt spid="3"/>
                                        </p:tgtEl>
                                        <p:attrNameLst>
                                          <p:attrName>ppt_w</p:attrName>
                                        </p:attrNameLst>
                                      </p:cBhvr>
                                      <p:tavLst>
                                        <p:tav tm="0">
                                          <p:val>
                                            <p:fltVal val="0"/>
                                          </p:val>
                                        </p:tav>
                                        <p:tav tm="100000">
                                          <p:val>
                                            <p:strVal val="#ppt_w"/>
                                          </p:val>
                                        </p:tav>
                                      </p:tavLst>
                                    </p:anim>
                                    <p:anim calcmode="lin" valueType="num">
                                      <p:cBhvr>
                                        <p:cTn id="107" dur="1000" fill="hold"/>
                                        <p:tgtEl>
                                          <p:spTgt spid="3"/>
                                        </p:tgtEl>
                                        <p:attrNameLst>
                                          <p:attrName>ppt_h</p:attrName>
                                        </p:attrNameLst>
                                      </p:cBhvr>
                                      <p:tavLst>
                                        <p:tav tm="0">
                                          <p:val>
                                            <p:fltVal val="0"/>
                                          </p:val>
                                        </p:tav>
                                        <p:tav tm="100000">
                                          <p:val>
                                            <p:strVal val="#ppt_h"/>
                                          </p:val>
                                        </p:tav>
                                      </p:tavLst>
                                    </p:anim>
                                    <p:anim calcmode="lin" valueType="num">
                                      <p:cBhvr>
                                        <p:cTn id="108" dur="1000" fill="hold"/>
                                        <p:tgtEl>
                                          <p:spTgt spid="3"/>
                                        </p:tgtEl>
                                        <p:attrNameLst>
                                          <p:attrName>style.rotation</p:attrName>
                                        </p:attrNameLst>
                                      </p:cBhvr>
                                      <p:tavLst>
                                        <p:tav tm="0">
                                          <p:val>
                                            <p:fltVal val="90"/>
                                          </p:val>
                                        </p:tav>
                                        <p:tav tm="100000">
                                          <p:val>
                                            <p:fltVal val="0"/>
                                          </p:val>
                                        </p:tav>
                                      </p:tavLst>
                                    </p:anim>
                                    <p:animEffect transition="in" filter="fade">
                                      <p:cBhvr>
                                        <p:cTn id="10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8" grpId="0">
        <p:bldSub>
          <a:bldDgm bld="one"/>
        </p:bldSub>
      </p:bldGraphic>
      <p:bldGraphic spid="9" grpId="0">
        <p:bldSub>
          <a:bldDgm bld="one"/>
        </p:bldSub>
      </p:bldGraphic>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1"/>
            <a:ext cx="10131425" cy="827314"/>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Thus Armageddon Begins</a:t>
            </a:r>
          </a:p>
        </p:txBody>
      </p:sp>
      <p:sp>
        <p:nvSpPr>
          <p:cNvPr id="3" name="Content Placeholder 2"/>
          <p:cNvSpPr>
            <a:spLocks noGrp="1"/>
          </p:cNvSpPr>
          <p:nvPr>
            <p:ph idx="1"/>
          </p:nvPr>
        </p:nvSpPr>
        <p:spPr>
          <a:xfrm>
            <a:off x="685801" y="1295400"/>
            <a:ext cx="10477499" cy="5048249"/>
          </a:xfrm>
        </p:spPr>
        <p:txBody>
          <a:bodyPr anchor="t">
            <a:normAutofit fontScale="92500" lnSpcReduction="10000"/>
          </a:bodyPr>
          <a:lstStyle/>
          <a:p>
            <a:pPr marL="0" indent="0">
              <a:buNone/>
            </a:pPr>
            <a:r>
              <a:rPr lang="en-US" sz="2800" b="1" dirty="0"/>
              <a:t>Revelation 16:2 </a:t>
            </a:r>
            <a:r>
              <a:rPr lang="en-US" sz="2800" dirty="0"/>
              <a:t> loathsome and malignant sores on the people…</a:t>
            </a:r>
          </a:p>
          <a:p>
            <a:pPr marL="0" indent="0">
              <a:buNone/>
            </a:pPr>
            <a:r>
              <a:rPr lang="en-US" sz="2800" b="1" dirty="0"/>
              <a:t>Revelation 16:3 </a:t>
            </a:r>
            <a:r>
              <a:rPr lang="en-US" sz="2800" dirty="0"/>
              <a:t> the sea became blood like </a:t>
            </a:r>
            <a:r>
              <a:rPr lang="en-US" sz="2800" i="1" dirty="0"/>
              <a:t>that</a:t>
            </a:r>
            <a:r>
              <a:rPr lang="en-US" sz="2800" dirty="0"/>
              <a:t> of a dead man; and every living thing in the sea died. </a:t>
            </a:r>
          </a:p>
          <a:p>
            <a:pPr marL="0" indent="0">
              <a:buNone/>
            </a:pPr>
            <a:r>
              <a:rPr lang="en-US" sz="2800" b="1" dirty="0"/>
              <a:t>Revelation 16:4 </a:t>
            </a:r>
            <a:r>
              <a:rPr lang="en-US" sz="2800" dirty="0"/>
              <a:t> Then the third </a:t>
            </a:r>
            <a:r>
              <a:rPr lang="en-US" sz="2800" i="1" dirty="0"/>
              <a:t>angel</a:t>
            </a:r>
            <a:r>
              <a:rPr lang="en-US" sz="2800" dirty="0"/>
              <a:t> poured out his bowl into the rivers and the springs of waters; and they became blood. </a:t>
            </a:r>
          </a:p>
          <a:p>
            <a:pPr marL="0" indent="0">
              <a:buNone/>
            </a:pPr>
            <a:r>
              <a:rPr lang="en-US" sz="2800" b="1" dirty="0"/>
              <a:t>Revelation 16:8 </a:t>
            </a:r>
            <a:r>
              <a:rPr lang="en-US" sz="2800" dirty="0"/>
              <a:t> …the sun scorched men with fire. Men were scorched with fierce heat; and they blasphemed the name of God who has the power over these plagues…</a:t>
            </a:r>
          </a:p>
          <a:p>
            <a:pPr marL="0" indent="0">
              <a:buNone/>
            </a:pPr>
            <a:r>
              <a:rPr lang="en-US" sz="2800" b="1" dirty="0"/>
              <a:t>Revelation 16:12-16 </a:t>
            </a:r>
            <a:r>
              <a:rPr lang="en-US" sz="2800" dirty="0"/>
              <a:t> The sixth </a:t>
            </a:r>
            <a:r>
              <a:rPr lang="en-US" sz="2800" i="1" dirty="0"/>
              <a:t>angel</a:t>
            </a:r>
            <a:r>
              <a:rPr lang="en-US" sz="2800" dirty="0"/>
              <a:t> poured out his bowl on the great river, the Euphrates; and its water was dried up, so that the way would be prepared for </a:t>
            </a:r>
            <a:r>
              <a:rPr lang="en-US" sz="2800" b="1" dirty="0"/>
              <a:t>the kings from the east</a:t>
            </a:r>
            <a:r>
              <a:rPr lang="en-US" sz="2800" dirty="0"/>
              <a:t>…And they gathered them together to the place which in Hebrew is called </a:t>
            </a:r>
            <a:r>
              <a:rPr lang="en-US" sz="2800" b="1" dirty="0" err="1"/>
              <a:t>Har-Magedon</a:t>
            </a:r>
            <a:r>
              <a:rPr lang="en-US" sz="2800" dirty="0"/>
              <a:t>. </a:t>
            </a:r>
          </a:p>
        </p:txBody>
      </p:sp>
      <p:sp>
        <p:nvSpPr>
          <p:cNvPr id="4" name="Rectangle 3"/>
          <p:cNvSpPr/>
          <p:nvPr/>
        </p:nvSpPr>
        <p:spPr>
          <a:xfrm>
            <a:off x="457200" y="2367944"/>
            <a:ext cx="11201400" cy="224676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800" b="1" dirty="0"/>
              <a:t>Revelation 9:14-16 </a:t>
            </a:r>
            <a:r>
              <a:rPr lang="en-US" sz="2800" dirty="0"/>
              <a:t> "Release the four angels who are bound at the great river Euphrates."  And the four angels, who had been prepared for the hour and day and month and year, were released, so that they would kill a third of mankind.  The number of the armies of the horsemen was two hundred million; I heard the number of them. </a:t>
            </a:r>
            <a:endParaRPr lang="en-US" sz="2800" dirty="0"/>
          </a:p>
        </p:txBody>
      </p:sp>
    </p:spTree>
    <p:extLst>
      <p:ext uri="{BB962C8B-B14F-4D97-AF65-F5344CB8AC3E}">
        <p14:creationId xmlns:p14="http://schemas.microsoft.com/office/powerpoint/2010/main" val="12178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1"/>
            <a:ext cx="10131425" cy="827314"/>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Thus Armageddon Begins</a:t>
            </a:r>
          </a:p>
        </p:txBody>
      </p:sp>
      <p:sp>
        <p:nvSpPr>
          <p:cNvPr id="3" name="Content Placeholder 2"/>
          <p:cNvSpPr>
            <a:spLocks noGrp="1"/>
          </p:cNvSpPr>
          <p:nvPr>
            <p:ph idx="1"/>
          </p:nvPr>
        </p:nvSpPr>
        <p:spPr>
          <a:xfrm>
            <a:off x="685801" y="1295400"/>
            <a:ext cx="10477499" cy="5048249"/>
          </a:xfrm>
        </p:spPr>
        <p:txBody>
          <a:bodyPr anchor="t">
            <a:normAutofit fontScale="92500" lnSpcReduction="20000"/>
          </a:bodyPr>
          <a:lstStyle/>
          <a:p>
            <a:pPr marL="0" indent="0">
              <a:buNone/>
            </a:pPr>
            <a:r>
              <a:rPr lang="en-US" sz="2800" b="1" dirty="0"/>
              <a:t>Revelation 16:17-21 </a:t>
            </a:r>
            <a:r>
              <a:rPr lang="en-US" sz="2800" dirty="0"/>
              <a:t> Then the seventh </a:t>
            </a:r>
            <a:r>
              <a:rPr lang="en-US" sz="2800" i="1" dirty="0"/>
              <a:t>angel</a:t>
            </a:r>
            <a:r>
              <a:rPr lang="en-US" sz="2800" dirty="0"/>
              <a:t> poured out his bowl upon the air, and a loud voice came out of the temple from the throne, saying, "It is done."  </a:t>
            </a:r>
          </a:p>
          <a:p>
            <a:pPr marL="0" indent="0">
              <a:buNone/>
            </a:pPr>
            <a:r>
              <a:rPr lang="en-US" sz="2800" dirty="0"/>
              <a:t>And there were flashes of lightning and sounds and peals of thunder; and there was a great earthquake, such as there had not been since man came to be upon the earth, so great an earthquake </a:t>
            </a:r>
            <a:r>
              <a:rPr lang="en-US" sz="2800" i="1" dirty="0"/>
              <a:t>was it, and</a:t>
            </a:r>
            <a:r>
              <a:rPr lang="en-US" sz="2800" dirty="0"/>
              <a:t> so mighty.  The great city was split into three parts, and the cities of the nations fell. </a:t>
            </a:r>
          </a:p>
          <a:p>
            <a:pPr marL="0" indent="0">
              <a:buNone/>
            </a:pPr>
            <a:r>
              <a:rPr lang="en-US" sz="2800" dirty="0"/>
              <a:t>Babylon the great was remembered before God, to give her the cup of the wine of His fierce wrath.  And every island fled away, and the mountains were not found.  </a:t>
            </a:r>
          </a:p>
          <a:p>
            <a:pPr marL="0" indent="0">
              <a:buNone/>
            </a:pPr>
            <a:r>
              <a:rPr lang="en-US" sz="2800" dirty="0"/>
              <a:t>And huge hailstones, about one hundred pounds each, *came down from heaven upon men; and men blasphemed God because of the plague of the hail, because its plague *was extremely severe. </a:t>
            </a:r>
          </a:p>
        </p:txBody>
      </p:sp>
      <p:pic>
        <p:nvPicPr>
          <p:cNvPr id="7" name="Picture 6"/>
          <p:cNvPicPr>
            <a:picLocks noChangeAspect="1"/>
          </p:cNvPicPr>
          <p:nvPr/>
        </p:nvPicPr>
        <p:blipFill>
          <a:blip r:embed="rId3"/>
          <a:stretch>
            <a:fillRect/>
          </a:stretch>
        </p:blipFill>
        <p:spPr>
          <a:xfrm>
            <a:off x="5873749" y="1643062"/>
            <a:ext cx="4943476" cy="2471738"/>
          </a:xfrm>
          <a:prstGeom prst="rect">
            <a:avLst/>
          </a:prstGeom>
          <a:ln>
            <a:noFill/>
          </a:ln>
          <a:effectLst>
            <a:softEdge rad="112500"/>
          </a:effectLst>
        </p:spPr>
      </p:pic>
    </p:spTree>
    <p:extLst>
      <p:ext uri="{BB962C8B-B14F-4D97-AF65-F5344CB8AC3E}">
        <p14:creationId xmlns:p14="http://schemas.microsoft.com/office/powerpoint/2010/main" val="238339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82" y="76679"/>
            <a:ext cx="10131425" cy="1047271"/>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BEFORE Armageddon Begins</a:t>
            </a:r>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2033444049"/>
              </p:ext>
            </p:extLst>
          </p:nvPr>
        </p:nvGraphicFramePr>
        <p:xfrm>
          <a:off x="685802" y="1123951"/>
          <a:ext cx="4995334" cy="178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7"/>
          <p:cNvPicPr>
            <a:picLocks noGrp="1" noChangeAspect="1"/>
          </p:cNvPicPr>
          <p:nvPr>
            <p:ph sz="half" idx="2"/>
          </p:nvPr>
        </p:nvPicPr>
        <p:blipFill>
          <a:blip r:embed="rId8"/>
          <a:stretch>
            <a:fillRect/>
          </a:stretch>
        </p:blipFill>
        <p:spPr>
          <a:xfrm>
            <a:off x="6033096" y="2038351"/>
            <a:ext cx="5708716" cy="3215910"/>
          </a:xfrm>
          <a:prstGeom prst="rect">
            <a:avLst/>
          </a:prstGeom>
        </p:spPr>
      </p:pic>
      <p:sp>
        <p:nvSpPr>
          <p:cNvPr id="6" name="Rectangle 5"/>
          <p:cNvSpPr/>
          <p:nvPr/>
        </p:nvSpPr>
        <p:spPr>
          <a:xfrm>
            <a:off x="381000" y="3039581"/>
            <a:ext cx="5652096" cy="3262432"/>
          </a:xfrm>
          <a:prstGeom prst="rect">
            <a:avLst/>
          </a:prstGeom>
        </p:spPr>
        <p:txBody>
          <a:bodyPr wrap="square">
            <a:spAutoFit/>
          </a:bodyPr>
          <a:lstStyle/>
          <a:p>
            <a:pPr>
              <a:defRPr/>
            </a:pPr>
            <a:r>
              <a:rPr lang="en-US" sz="3600" dirty="0"/>
              <a:t>Ez. 38:2 </a:t>
            </a:r>
            <a:r>
              <a:rPr lang="en-US" sz="2800" dirty="0"/>
              <a:t>"Son of man, set your face toward </a:t>
            </a:r>
            <a:r>
              <a:rPr lang="en-US" sz="2800" i="1" u="sng" dirty="0"/>
              <a:t>Gog</a:t>
            </a:r>
            <a:r>
              <a:rPr lang="en-US" sz="2800" dirty="0"/>
              <a:t> of the land of </a:t>
            </a:r>
            <a:r>
              <a:rPr lang="en-US" sz="2800" i="1" u="sng" dirty="0"/>
              <a:t>Magog</a:t>
            </a:r>
            <a:r>
              <a:rPr lang="en-US" sz="2800" dirty="0"/>
              <a:t>, the prince of </a:t>
            </a:r>
            <a:r>
              <a:rPr lang="en-US" sz="2800" i="1" u="sng" dirty="0"/>
              <a:t>Rosh</a:t>
            </a:r>
            <a:r>
              <a:rPr lang="en-US" sz="2800" dirty="0"/>
              <a:t>, </a:t>
            </a:r>
            <a:r>
              <a:rPr lang="en-US" sz="2800" i="1" u="sng" dirty="0" err="1"/>
              <a:t>Meshech</a:t>
            </a:r>
            <a:r>
              <a:rPr lang="en-US" sz="2800" dirty="0"/>
              <a:t> and </a:t>
            </a:r>
            <a:r>
              <a:rPr lang="en-US" sz="2800" i="1" u="sng" dirty="0"/>
              <a:t>Tubal</a:t>
            </a:r>
            <a:r>
              <a:rPr lang="en-US" sz="2800" dirty="0"/>
              <a:t>, and prophesy against him…”</a:t>
            </a:r>
            <a:endParaRPr lang="en-US" sz="3600" dirty="0"/>
          </a:p>
          <a:p>
            <a:pPr>
              <a:defRPr/>
            </a:pPr>
            <a:r>
              <a:rPr lang="en-US" sz="3000" b="1" dirty="0"/>
              <a:t>Ez. 38:15</a:t>
            </a:r>
            <a:r>
              <a:rPr lang="en-US" sz="2800" dirty="0"/>
              <a:t> “You will come from your place in the remotest parts of the north…” </a:t>
            </a:r>
            <a:endParaRPr lang="en-US" sz="3600" dirty="0"/>
          </a:p>
        </p:txBody>
      </p:sp>
    </p:spTree>
    <p:extLst>
      <p:ext uri="{BB962C8B-B14F-4D97-AF65-F5344CB8AC3E}">
        <p14:creationId xmlns:p14="http://schemas.microsoft.com/office/powerpoint/2010/main" val="29770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82" y="76679"/>
            <a:ext cx="10131425" cy="1047271"/>
          </a:xfrm>
        </p:spPr>
        <p:txBody>
          <a:bodyPr>
            <a:noAutofit/>
          </a:bodyPr>
          <a:lstStyle/>
          <a:p>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BEFORE Armageddon Begins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539009901"/>
              </p:ext>
            </p:extLst>
          </p:nvPr>
        </p:nvGraphicFramePr>
        <p:xfrm>
          <a:off x="685802" y="1123950"/>
          <a:ext cx="4705348"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a:xfrm>
            <a:off x="5600700" y="1123950"/>
            <a:ext cx="6457950" cy="5219699"/>
          </a:xfrm>
        </p:spPr>
        <p:txBody>
          <a:bodyPr anchor="t">
            <a:noAutofit/>
          </a:bodyPr>
          <a:lstStyle/>
          <a:p>
            <a:pPr marL="0" indent="0">
              <a:buNone/>
              <a:defRPr/>
            </a:pPr>
            <a:r>
              <a:rPr lang="en-US" sz="2800" b="1" dirty="0"/>
              <a:t>38:8</a:t>
            </a:r>
            <a:r>
              <a:rPr lang="en-US" sz="2400" dirty="0"/>
              <a:t> “After many days you will be summoned; in the latter years you will come into the land that is restored from the sword, </a:t>
            </a:r>
            <a:r>
              <a:rPr lang="en-US" sz="2400" b="1" u="sng" dirty="0"/>
              <a:t>whose inhabitants have been gathered from many nations</a:t>
            </a:r>
            <a:r>
              <a:rPr lang="en-US" sz="2400" dirty="0"/>
              <a:t> to the mountains of Israel which had been a continual waste; but </a:t>
            </a:r>
            <a:r>
              <a:rPr lang="en-US" sz="2400" b="1" u="sng" dirty="0"/>
              <a:t>its people were brought out from the nations</a:t>
            </a:r>
            <a:r>
              <a:rPr lang="en-US" sz="2400" dirty="0"/>
              <a:t>, and they are </a:t>
            </a:r>
            <a:r>
              <a:rPr lang="en-US" sz="2400" b="1" u="sng" dirty="0"/>
              <a:t>living securely, </a:t>
            </a:r>
            <a:r>
              <a:rPr lang="en-US" sz="2400" dirty="0"/>
              <a:t>all of them.”</a:t>
            </a:r>
          </a:p>
          <a:p>
            <a:pPr marL="0" indent="0">
              <a:buNone/>
              <a:defRPr/>
            </a:pPr>
            <a:r>
              <a:rPr lang="en-US" sz="2400" b="1" dirty="0"/>
              <a:t>38:11 </a:t>
            </a:r>
            <a:r>
              <a:rPr lang="en-US" sz="2400" dirty="0"/>
              <a:t> and you will say, 'I will go up against the land of </a:t>
            </a:r>
            <a:r>
              <a:rPr lang="en-US" sz="2400" b="1" u="sng" dirty="0"/>
              <a:t>unwalled villages</a:t>
            </a:r>
            <a:r>
              <a:rPr lang="en-US" sz="2400" dirty="0"/>
              <a:t>. I will go against those who are at rest, that live securely, all of them living </a:t>
            </a:r>
            <a:r>
              <a:rPr lang="en-US" sz="2400" b="1" u="sng" dirty="0"/>
              <a:t>without walls and having no bars or gates</a:t>
            </a:r>
            <a:r>
              <a:rPr lang="en-US" sz="2400" dirty="0"/>
              <a:t>, </a:t>
            </a:r>
          </a:p>
          <a:p>
            <a:pPr marL="0" indent="0">
              <a:buNone/>
              <a:defRPr/>
            </a:pPr>
            <a:r>
              <a:rPr lang="en-US" sz="2400" dirty="0"/>
              <a:t>38:16 You will advance against </a:t>
            </a:r>
            <a:r>
              <a:rPr lang="en-US" sz="2400" b="1" u="sng" dirty="0"/>
              <a:t>my people Israel</a:t>
            </a:r>
            <a:r>
              <a:rPr lang="en-US" sz="2400" dirty="0"/>
              <a:t> like a cloud that covers the land…</a:t>
            </a:r>
            <a:endParaRPr lang="en-US" sz="2400" dirty="0"/>
          </a:p>
        </p:txBody>
      </p:sp>
    </p:spTree>
    <p:extLst>
      <p:ext uri="{BB962C8B-B14F-4D97-AF65-F5344CB8AC3E}">
        <p14:creationId xmlns:p14="http://schemas.microsoft.com/office/powerpoint/2010/main" val="185417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1_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3.xml><?xml version="1.0" encoding="utf-8"?>
<a:theme xmlns:a="http://schemas.openxmlformats.org/drawingml/2006/main" name="2_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6.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7.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8.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TM03457452[[fn=Celestial]]</Template>
  <TotalTime>307</TotalTime>
  <Words>1322</Words>
  <Application>Microsoft Office PowerPoint</Application>
  <PresentationFormat>Widescreen</PresentationFormat>
  <Paragraphs>240</Paragraphs>
  <Slides>21</Slides>
  <Notes>19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Book Antiqua</vt:lpstr>
      <vt:lpstr>Calibri</vt:lpstr>
      <vt:lpstr>Calibri Light</vt:lpstr>
      <vt:lpstr>Times New Roman</vt:lpstr>
      <vt:lpstr>Wingdings</vt:lpstr>
      <vt:lpstr>Celestial</vt:lpstr>
      <vt:lpstr>1_Celestial</vt:lpstr>
      <vt:lpstr>2_Celestial</vt:lpstr>
      <vt:lpstr>The Apex of Human Greatness</vt:lpstr>
      <vt:lpstr>Where Are We In Revelation?</vt:lpstr>
      <vt:lpstr>Already fulfilled prophecies…</vt:lpstr>
      <vt:lpstr>Easily-fulfilled prophecies…</vt:lpstr>
      <vt:lpstr>What Was “Impossible” Last Century?</vt:lpstr>
      <vt:lpstr>Thus Armageddon Begins</vt:lpstr>
      <vt:lpstr>Thus Armageddon Begins</vt:lpstr>
      <vt:lpstr>BEFORE Armageddon Begins</vt:lpstr>
      <vt:lpstr>BEFORE Armageddon Begins</vt:lpstr>
      <vt:lpstr>BEFORE Armageddon Begins</vt:lpstr>
      <vt:lpstr>BEFORE Armageddon Begins</vt:lpstr>
      <vt:lpstr>Why the Catastrophe?</vt:lpstr>
      <vt:lpstr>Why the Catastrophe?</vt:lpstr>
      <vt:lpstr>Why the Catastrophe?</vt:lpstr>
      <vt:lpstr>The Apex of Human Achievement</vt:lpstr>
      <vt:lpstr>The Apex of Human Achievement</vt:lpstr>
      <vt:lpstr>The Apex of Human Achievement</vt:lpstr>
      <vt:lpstr>The Apex of Human Achievement</vt:lpstr>
      <vt:lpstr>The Apex of Human Achievement</vt:lpstr>
      <vt:lpstr>The Apex of Human Achievement</vt:lpstr>
      <vt:lpstr>Immediately Beforehand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Apex of Human Achievement</dc:title>
  <dc:creator>Keith McCallum</dc:creator>
  <cp:lastModifiedBy>Keith McCallum</cp:lastModifiedBy>
  <cp:revision>31</cp:revision>
  <dcterms:created xsi:type="dcterms:W3CDTF">2016-10-29T16:57:20Z</dcterms:created>
  <dcterms:modified xsi:type="dcterms:W3CDTF">2016-10-29T22:05:10Z</dcterms:modified>
</cp:coreProperties>
</file>