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  <p:sldMasterId id="2147483705" r:id="rId3"/>
    <p:sldMasterId id="2147483741" r:id="rId4"/>
    <p:sldMasterId id="2147483754" r:id="rId5"/>
  </p:sldMasterIdLst>
  <p:notesMasterIdLst>
    <p:notesMasterId r:id="rId33"/>
  </p:notesMasterIdLst>
  <p:sldIdLst>
    <p:sldId id="256" r:id="rId6"/>
    <p:sldId id="257" r:id="rId7"/>
    <p:sldId id="259" r:id="rId8"/>
    <p:sldId id="260" r:id="rId9"/>
    <p:sldId id="261" r:id="rId10"/>
    <p:sldId id="262" r:id="rId11"/>
    <p:sldId id="273" r:id="rId12"/>
    <p:sldId id="274" r:id="rId13"/>
    <p:sldId id="272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2" r:id="rId22"/>
    <p:sldId id="283" r:id="rId23"/>
    <p:sldId id="271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0245A-0A16-45F0-930E-B896BCC2AD00}" v="828" dt="2019-04-13T21:35:59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9189" autoAdjust="0"/>
  </p:normalViewPr>
  <p:slideViewPr>
    <p:cSldViewPr snapToGrid="0">
      <p:cViewPr varScale="1">
        <p:scale>
          <a:sx n="97" d="100"/>
          <a:sy n="97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McCallum" userId="4650dd4dc768d656" providerId="LiveId" clId="{BE40245A-0A16-45F0-930E-B896BCC2AD00}"/>
    <pc:docChg chg="undo custSel addSld delSld modSld sldOrd">
      <pc:chgData name="Keith McCallum" userId="4650dd4dc768d656" providerId="LiveId" clId="{BE40245A-0A16-45F0-930E-B896BCC2AD00}" dt="2019-04-13T21:37:15.381" v="6302" actId="113"/>
      <pc:docMkLst>
        <pc:docMk/>
      </pc:docMkLst>
      <pc:sldChg chg="modNotesTx">
        <pc:chgData name="Keith McCallum" userId="4650dd4dc768d656" providerId="LiveId" clId="{BE40245A-0A16-45F0-930E-B896BCC2AD00}" dt="2019-04-13T21:37:15.381" v="6302" actId="113"/>
        <pc:sldMkLst>
          <pc:docMk/>
          <pc:sldMk cId="444618184" sldId="256"/>
        </pc:sldMkLst>
      </pc:sldChg>
      <pc:sldChg chg="modNotesTx">
        <pc:chgData name="Keith McCallum" userId="4650dd4dc768d656" providerId="LiveId" clId="{BE40245A-0A16-45F0-930E-B896BCC2AD00}" dt="2019-04-13T21:33:36.874" v="6256" actId="313"/>
        <pc:sldMkLst>
          <pc:docMk/>
          <pc:sldMk cId="3847000164" sldId="257"/>
        </pc:sldMkLst>
      </pc:sldChg>
      <pc:sldChg chg="del">
        <pc:chgData name="Keith McCallum" userId="4650dd4dc768d656" providerId="LiveId" clId="{BE40245A-0A16-45F0-930E-B896BCC2AD00}" dt="2019-04-13T21:33:59.047" v="6257" actId="2696"/>
        <pc:sldMkLst>
          <pc:docMk/>
          <pc:sldMk cId="2576585764" sldId="258"/>
        </pc:sldMkLst>
      </pc:sldChg>
      <pc:sldChg chg="modAnim">
        <pc:chgData name="Keith McCallum" userId="4650dd4dc768d656" providerId="LiveId" clId="{BE40245A-0A16-45F0-930E-B896BCC2AD00}" dt="2019-04-13T21:34:11.563" v="6258"/>
        <pc:sldMkLst>
          <pc:docMk/>
          <pc:sldMk cId="2100173351" sldId="260"/>
        </pc:sldMkLst>
      </pc:sldChg>
      <pc:sldChg chg="modAnim">
        <pc:chgData name="Keith McCallum" userId="4650dd4dc768d656" providerId="LiveId" clId="{BE40245A-0A16-45F0-930E-B896BCC2AD00}" dt="2019-04-13T21:34:46.896" v="6262"/>
        <pc:sldMkLst>
          <pc:docMk/>
          <pc:sldMk cId="2615952740" sldId="261"/>
        </pc:sldMkLst>
      </pc:sldChg>
      <pc:sldChg chg="del">
        <pc:chgData name="Keith McCallum" userId="4650dd4dc768d656" providerId="LiveId" clId="{BE40245A-0A16-45F0-930E-B896BCC2AD00}" dt="2019-04-13T20:06:35.860" v="2950" actId="2696"/>
        <pc:sldMkLst>
          <pc:docMk/>
          <pc:sldMk cId="1110634707" sldId="264"/>
        </pc:sldMkLst>
      </pc:sldChg>
      <pc:sldChg chg="del">
        <pc:chgData name="Keith McCallum" userId="4650dd4dc768d656" providerId="LiveId" clId="{BE40245A-0A16-45F0-930E-B896BCC2AD00}" dt="2019-04-13T20:05:23.260" v="2883" actId="2696"/>
        <pc:sldMkLst>
          <pc:docMk/>
          <pc:sldMk cId="1263579457" sldId="265"/>
        </pc:sldMkLst>
      </pc:sldChg>
      <pc:sldChg chg="del">
        <pc:chgData name="Keith McCallum" userId="4650dd4dc768d656" providerId="LiveId" clId="{BE40245A-0A16-45F0-930E-B896BCC2AD00}" dt="2019-04-13T20:05:23.271" v="2884" actId="2696"/>
        <pc:sldMkLst>
          <pc:docMk/>
          <pc:sldMk cId="790532424" sldId="266"/>
        </pc:sldMkLst>
      </pc:sldChg>
      <pc:sldChg chg="del">
        <pc:chgData name="Keith McCallum" userId="4650dd4dc768d656" providerId="LiveId" clId="{BE40245A-0A16-45F0-930E-B896BCC2AD00}" dt="2019-04-13T20:05:23.282" v="2885" actId="2696"/>
        <pc:sldMkLst>
          <pc:docMk/>
          <pc:sldMk cId="746040877" sldId="267"/>
        </pc:sldMkLst>
      </pc:sldChg>
      <pc:sldChg chg="del">
        <pc:chgData name="Keith McCallum" userId="4650dd4dc768d656" providerId="LiveId" clId="{BE40245A-0A16-45F0-930E-B896BCC2AD00}" dt="2019-04-13T20:05:23.293" v="2886" actId="2696"/>
        <pc:sldMkLst>
          <pc:docMk/>
          <pc:sldMk cId="1437736967" sldId="268"/>
        </pc:sldMkLst>
      </pc:sldChg>
      <pc:sldChg chg="del">
        <pc:chgData name="Keith McCallum" userId="4650dd4dc768d656" providerId="LiveId" clId="{BE40245A-0A16-45F0-930E-B896BCC2AD00}" dt="2019-04-13T20:05:23.307" v="2887" actId="2696"/>
        <pc:sldMkLst>
          <pc:docMk/>
          <pc:sldMk cId="553237063" sldId="269"/>
        </pc:sldMkLst>
      </pc:sldChg>
      <pc:sldChg chg="modSp ord modAnim modNotesTx">
        <pc:chgData name="Keith McCallum" userId="4650dd4dc768d656" providerId="LiveId" clId="{BE40245A-0A16-45F0-930E-B896BCC2AD00}" dt="2019-04-13T20:34:41.834" v="3896" actId="15"/>
        <pc:sldMkLst>
          <pc:docMk/>
          <pc:sldMk cId="923078003" sldId="271"/>
        </pc:sldMkLst>
        <pc:spChg chg="mod">
          <ac:chgData name="Keith McCallum" userId="4650dd4dc768d656" providerId="LiveId" clId="{BE40245A-0A16-45F0-930E-B896BCC2AD00}" dt="2019-04-13T20:09:49.615" v="2994" actId="20577"/>
          <ac:spMkLst>
            <pc:docMk/>
            <pc:sldMk cId="923078003" sldId="271"/>
            <ac:spMk id="2" creationId="{00000000-0000-0000-0000-000000000000}"/>
          </ac:spMkLst>
        </pc:spChg>
        <pc:spChg chg="mod">
          <ac:chgData name="Keith McCallum" userId="4650dd4dc768d656" providerId="LiveId" clId="{BE40245A-0A16-45F0-930E-B896BCC2AD00}" dt="2019-04-13T20:30:18.020" v="3710" actId="115"/>
          <ac:spMkLst>
            <pc:docMk/>
            <pc:sldMk cId="923078003" sldId="271"/>
            <ac:spMk id="3" creationId="{00000000-0000-0000-0000-000000000000}"/>
          </ac:spMkLst>
        </pc:spChg>
        <pc:spChg chg="mod">
          <ac:chgData name="Keith McCallum" userId="4650dd4dc768d656" providerId="LiveId" clId="{BE40245A-0A16-45F0-930E-B896BCC2AD00}" dt="2019-04-13T20:24:05.902" v="3447" actId="20577"/>
          <ac:spMkLst>
            <pc:docMk/>
            <pc:sldMk cId="923078003" sldId="271"/>
            <ac:spMk id="4" creationId="{DFD6EF00-F191-4464-8782-01B8BBBF66E9}"/>
          </ac:spMkLst>
        </pc:spChg>
      </pc:sldChg>
      <pc:sldChg chg="addSp modSp modAnim modNotesTx">
        <pc:chgData name="Keith McCallum" userId="4650dd4dc768d656" providerId="LiveId" clId="{BE40245A-0A16-45F0-930E-B896BCC2AD00}" dt="2019-04-13T19:10:59.657" v="511" actId="115"/>
        <pc:sldMkLst>
          <pc:docMk/>
          <pc:sldMk cId="2322827257" sldId="277"/>
        </pc:sldMkLst>
        <pc:spChg chg="add mod">
          <ac:chgData name="Keith McCallum" userId="4650dd4dc768d656" providerId="LiveId" clId="{BE40245A-0A16-45F0-930E-B896BCC2AD00}" dt="2019-04-13T18:49:19.407" v="134" actId="1076"/>
          <ac:spMkLst>
            <pc:docMk/>
            <pc:sldMk cId="2322827257" sldId="277"/>
            <ac:spMk id="2" creationId="{94DA563D-F9AC-4BD9-906C-93C770A51A87}"/>
          </ac:spMkLst>
        </pc:spChg>
        <pc:spChg chg="mod">
          <ac:chgData name="Keith McCallum" userId="4650dd4dc768d656" providerId="LiveId" clId="{BE40245A-0A16-45F0-930E-B896BCC2AD00}" dt="2019-04-13T18:42:17.725" v="40" actId="115"/>
          <ac:spMkLst>
            <pc:docMk/>
            <pc:sldMk cId="2322827257" sldId="277"/>
            <ac:spMk id="6" creationId="{9E2BEB74-68E8-4738-8EF0-B0B054D5AFA9}"/>
          </ac:spMkLst>
        </pc:spChg>
        <pc:spChg chg="mod">
          <ac:chgData name="Keith McCallum" userId="4650dd4dc768d656" providerId="LiveId" clId="{BE40245A-0A16-45F0-930E-B896BCC2AD00}" dt="2019-04-13T18:52:17.594" v="254" actId="20577"/>
          <ac:spMkLst>
            <pc:docMk/>
            <pc:sldMk cId="2322827257" sldId="277"/>
            <ac:spMk id="7" creationId="{42FFA750-3182-4BB7-9C9E-81430A26DC83}"/>
          </ac:spMkLst>
        </pc:spChg>
      </pc:sldChg>
      <pc:sldChg chg="delSp modSp add delAnim modAnim modNotesTx">
        <pc:chgData name="Keith McCallum" userId="4650dd4dc768d656" providerId="LiveId" clId="{BE40245A-0A16-45F0-930E-B896BCC2AD00}" dt="2019-04-13T19:17:19.933" v="887" actId="20577"/>
        <pc:sldMkLst>
          <pc:docMk/>
          <pc:sldMk cId="1414969127" sldId="278"/>
        </pc:sldMkLst>
        <pc:spChg chg="del">
          <ac:chgData name="Keith McCallum" userId="4650dd4dc768d656" providerId="LiveId" clId="{BE40245A-0A16-45F0-930E-B896BCC2AD00}" dt="2019-04-13T19:08:16.165" v="455" actId="478"/>
          <ac:spMkLst>
            <pc:docMk/>
            <pc:sldMk cId="1414969127" sldId="278"/>
            <ac:spMk id="2" creationId="{94DA563D-F9AC-4BD9-906C-93C770A51A87}"/>
          </ac:spMkLst>
        </pc:spChg>
        <pc:spChg chg="mod">
          <ac:chgData name="Keith McCallum" userId="4650dd4dc768d656" providerId="LiveId" clId="{BE40245A-0A16-45F0-930E-B896BCC2AD00}" dt="2019-04-13T19:11:06.782" v="512" actId="113"/>
          <ac:spMkLst>
            <pc:docMk/>
            <pc:sldMk cId="1414969127" sldId="278"/>
            <ac:spMk id="6" creationId="{9E2BEB74-68E8-4738-8EF0-B0B054D5AFA9}"/>
          </ac:spMkLst>
        </pc:spChg>
        <pc:spChg chg="mod">
          <ac:chgData name="Keith McCallum" userId="4650dd4dc768d656" providerId="LiveId" clId="{BE40245A-0A16-45F0-930E-B896BCC2AD00}" dt="2019-04-13T19:14:59.828" v="724" actId="20577"/>
          <ac:spMkLst>
            <pc:docMk/>
            <pc:sldMk cId="1414969127" sldId="278"/>
            <ac:spMk id="7" creationId="{42FFA750-3182-4BB7-9C9E-81430A26DC83}"/>
          </ac:spMkLst>
        </pc:spChg>
      </pc:sldChg>
      <pc:sldChg chg="modSp add modAnim modNotesTx">
        <pc:chgData name="Keith McCallum" userId="4650dd4dc768d656" providerId="LiveId" clId="{BE40245A-0A16-45F0-930E-B896BCC2AD00}" dt="2019-04-13T20:04:29.784" v="2881" actId="113"/>
        <pc:sldMkLst>
          <pc:docMk/>
          <pc:sldMk cId="532021845" sldId="279"/>
        </pc:sldMkLst>
        <pc:spChg chg="mod">
          <ac:chgData name="Keith McCallum" userId="4650dd4dc768d656" providerId="LiveId" clId="{BE40245A-0A16-45F0-930E-B896BCC2AD00}" dt="2019-04-13T19:19:40.067" v="905" actId="113"/>
          <ac:spMkLst>
            <pc:docMk/>
            <pc:sldMk cId="532021845" sldId="279"/>
            <ac:spMk id="6" creationId="{9E2BEB74-68E8-4738-8EF0-B0B054D5AFA9}"/>
          </ac:spMkLst>
        </pc:spChg>
        <pc:spChg chg="mod">
          <ac:chgData name="Keith McCallum" userId="4650dd4dc768d656" providerId="LiveId" clId="{BE40245A-0A16-45F0-930E-B896BCC2AD00}" dt="2019-04-13T19:45:58.403" v="2237" actId="115"/>
          <ac:spMkLst>
            <pc:docMk/>
            <pc:sldMk cId="532021845" sldId="279"/>
            <ac:spMk id="7" creationId="{42FFA750-3182-4BB7-9C9E-81430A26DC83}"/>
          </ac:spMkLst>
        </pc:spChg>
      </pc:sldChg>
      <pc:sldChg chg="addSp delSp modSp add ord modAnim modNotesTx">
        <pc:chgData name="Keith McCallum" userId="4650dd4dc768d656" providerId="LiveId" clId="{BE40245A-0A16-45F0-930E-B896BCC2AD00}" dt="2019-04-13T20:02:33.563" v="2802" actId="113"/>
        <pc:sldMkLst>
          <pc:docMk/>
          <pc:sldMk cId="263194357" sldId="280"/>
        </pc:sldMkLst>
        <pc:spChg chg="add del">
          <ac:chgData name="Keith McCallum" userId="4650dd4dc768d656" providerId="LiveId" clId="{BE40245A-0A16-45F0-930E-B896BCC2AD00}" dt="2019-04-13T19:54:34.479" v="2551" actId="478"/>
          <ac:spMkLst>
            <pc:docMk/>
            <pc:sldMk cId="263194357" sldId="280"/>
            <ac:spMk id="2" creationId="{55178A3A-586C-49AD-9A31-0F7431D76146}"/>
          </ac:spMkLst>
        </pc:spChg>
        <pc:spChg chg="mod">
          <ac:chgData name="Keith McCallum" userId="4650dd4dc768d656" providerId="LiveId" clId="{BE40245A-0A16-45F0-930E-B896BCC2AD00}" dt="2019-04-13T19:19:07.419" v="900" actId="20577"/>
          <ac:spMkLst>
            <pc:docMk/>
            <pc:sldMk cId="263194357" sldId="280"/>
            <ac:spMk id="6" creationId="{9E2BEB74-68E8-4738-8EF0-B0B054D5AFA9}"/>
          </ac:spMkLst>
        </pc:spChg>
        <pc:spChg chg="mod">
          <ac:chgData name="Keith McCallum" userId="4650dd4dc768d656" providerId="LiveId" clId="{BE40245A-0A16-45F0-930E-B896BCC2AD00}" dt="2019-04-13T19:56:13.937" v="2629" actId="403"/>
          <ac:spMkLst>
            <pc:docMk/>
            <pc:sldMk cId="263194357" sldId="280"/>
            <ac:spMk id="7" creationId="{42FFA750-3182-4BB7-9C9E-81430A26DC83}"/>
          </ac:spMkLst>
        </pc:spChg>
      </pc:sldChg>
      <pc:sldChg chg="modSp add modAnim modNotesTx">
        <pc:chgData name="Keith McCallum" userId="4650dd4dc768d656" providerId="LiveId" clId="{BE40245A-0A16-45F0-930E-B896BCC2AD00}" dt="2019-04-13T19:40:03.708" v="1894" actId="113"/>
        <pc:sldMkLst>
          <pc:docMk/>
          <pc:sldMk cId="4219002270" sldId="281"/>
        </pc:sldMkLst>
        <pc:spChg chg="mod">
          <ac:chgData name="Keith McCallum" userId="4650dd4dc768d656" providerId="LiveId" clId="{BE40245A-0A16-45F0-930E-B896BCC2AD00}" dt="2019-04-13T19:32:18.390" v="1346" actId="113"/>
          <ac:spMkLst>
            <pc:docMk/>
            <pc:sldMk cId="4219002270" sldId="281"/>
            <ac:spMk id="6" creationId="{9E2BEB74-68E8-4738-8EF0-B0B054D5AFA9}"/>
          </ac:spMkLst>
        </pc:spChg>
        <pc:spChg chg="mod">
          <ac:chgData name="Keith McCallum" userId="4650dd4dc768d656" providerId="LiveId" clId="{BE40245A-0A16-45F0-930E-B896BCC2AD00}" dt="2019-04-13T19:38:16.777" v="1779" actId="6549"/>
          <ac:spMkLst>
            <pc:docMk/>
            <pc:sldMk cId="4219002270" sldId="281"/>
            <ac:spMk id="7" creationId="{42FFA750-3182-4BB7-9C9E-81430A26DC83}"/>
          </ac:spMkLst>
        </pc:spChg>
      </pc:sldChg>
      <pc:sldChg chg="addSp modSp add modAnim modNotesTx">
        <pc:chgData name="Keith McCallum" userId="4650dd4dc768d656" providerId="LiveId" clId="{BE40245A-0A16-45F0-930E-B896BCC2AD00}" dt="2019-04-13T19:30:14.999" v="1272" actId="20577"/>
        <pc:sldMkLst>
          <pc:docMk/>
          <pc:sldMk cId="2404804374" sldId="282"/>
        </pc:sldMkLst>
        <pc:spChg chg="add mod">
          <ac:chgData name="Keith McCallum" userId="4650dd4dc768d656" providerId="LiveId" clId="{BE40245A-0A16-45F0-930E-B896BCC2AD00}" dt="2019-04-13T19:24:54.707" v="1014" actId="114"/>
          <ac:spMkLst>
            <pc:docMk/>
            <pc:sldMk cId="2404804374" sldId="282"/>
            <ac:spMk id="2" creationId="{014751DE-4CED-4CF1-8A6F-664E4528F211}"/>
          </ac:spMkLst>
        </pc:spChg>
        <pc:spChg chg="mod">
          <ac:chgData name="Keith McCallum" userId="4650dd4dc768d656" providerId="LiveId" clId="{BE40245A-0A16-45F0-930E-B896BCC2AD00}" dt="2019-04-13T19:21:17.782" v="917" actId="20577"/>
          <ac:spMkLst>
            <pc:docMk/>
            <pc:sldMk cId="2404804374" sldId="282"/>
            <ac:spMk id="6" creationId="{9E2BEB74-68E8-4738-8EF0-B0B054D5AFA9}"/>
          </ac:spMkLst>
        </pc:spChg>
        <pc:spChg chg="mod">
          <ac:chgData name="Keith McCallum" userId="4650dd4dc768d656" providerId="LiveId" clId="{BE40245A-0A16-45F0-930E-B896BCC2AD00}" dt="2019-04-13T19:27:28.628" v="1052" actId="20577"/>
          <ac:spMkLst>
            <pc:docMk/>
            <pc:sldMk cId="2404804374" sldId="282"/>
            <ac:spMk id="7" creationId="{42FFA750-3182-4BB7-9C9E-81430A26DC83}"/>
          </ac:spMkLst>
        </pc:spChg>
      </pc:sldChg>
      <pc:sldChg chg="modSp add ord modAnim modNotesTx">
        <pc:chgData name="Keith McCallum" userId="4650dd4dc768d656" providerId="LiveId" clId="{BE40245A-0A16-45F0-930E-B896BCC2AD00}" dt="2019-04-13T20:41:28.584" v="4123" actId="113"/>
        <pc:sldMkLst>
          <pc:docMk/>
          <pc:sldMk cId="424530223" sldId="283"/>
        </pc:sldMkLst>
        <pc:spChg chg="mod">
          <ac:chgData name="Keith McCallum" userId="4650dd4dc768d656" providerId="LiveId" clId="{BE40245A-0A16-45F0-930E-B896BCC2AD00}" dt="2019-04-13T20:22:51.605" v="3437" actId="20577"/>
          <ac:spMkLst>
            <pc:docMk/>
            <pc:sldMk cId="424530223" sldId="283"/>
            <ac:spMk id="3" creationId="{00000000-0000-0000-0000-000000000000}"/>
          </ac:spMkLst>
        </pc:spChg>
        <pc:spChg chg="mod">
          <ac:chgData name="Keith McCallum" userId="4650dd4dc768d656" providerId="LiveId" clId="{BE40245A-0A16-45F0-930E-B896BCC2AD00}" dt="2019-04-13T20:22:26.978" v="3435" actId="20577"/>
          <ac:spMkLst>
            <pc:docMk/>
            <pc:sldMk cId="424530223" sldId="283"/>
            <ac:spMk id="4" creationId="{DFD6EF00-F191-4464-8782-01B8BBBF66E9}"/>
          </ac:spMkLst>
        </pc:spChg>
      </pc:sldChg>
      <pc:sldChg chg="addSp delSp modSp add modAnim modNotesTx">
        <pc:chgData name="Keith McCallum" userId="4650dd4dc768d656" providerId="LiveId" clId="{BE40245A-0A16-45F0-930E-B896BCC2AD00}" dt="2019-04-13T20:52:06.076" v="4322" actId="20577"/>
        <pc:sldMkLst>
          <pc:docMk/>
          <pc:sldMk cId="3419630569" sldId="284"/>
        </pc:sldMkLst>
        <pc:spChg chg="del mod">
          <ac:chgData name="Keith McCallum" userId="4650dd4dc768d656" providerId="LiveId" clId="{BE40245A-0A16-45F0-930E-B896BCC2AD00}" dt="2019-04-13T20:43:51.496" v="4126" actId="1032"/>
          <ac:spMkLst>
            <pc:docMk/>
            <pc:sldMk cId="3419630569" sldId="284"/>
            <ac:spMk id="3" creationId="{00000000-0000-0000-0000-000000000000}"/>
          </ac:spMkLst>
        </pc:spChg>
        <pc:spChg chg="mod">
          <ac:chgData name="Keith McCallum" userId="4650dd4dc768d656" providerId="LiveId" clId="{BE40245A-0A16-45F0-930E-B896BCC2AD00}" dt="2019-04-13T20:36:17.628" v="3911" actId="121"/>
          <ac:spMkLst>
            <pc:docMk/>
            <pc:sldMk cId="3419630569" sldId="284"/>
            <ac:spMk id="4" creationId="{DFD6EF00-F191-4464-8782-01B8BBBF66E9}"/>
          </ac:spMkLst>
        </pc:spChg>
        <pc:spChg chg="add mod">
          <ac:chgData name="Keith McCallum" userId="4650dd4dc768d656" providerId="LiveId" clId="{BE40245A-0A16-45F0-930E-B896BCC2AD00}" dt="2019-04-13T20:49:01.778" v="4257" actId="20577"/>
          <ac:spMkLst>
            <pc:docMk/>
            <pc:sldMk cId="3419630569" sldId="284"/>
            <ac:spMk id="6" creationId="{1D0F5E80-0C28-465A-AE80-B33C14E0BB5E}"/>
          </ac:spMkLst>
        </pc:spChg>
        <pc:spChg chg="add del mod">
          <ac:chgData name="Keith McCallum" userId="4650dd4dc768d656" providerId="LiveId" clId="{BE40245A-0A16-45F0-930E-B896BCC2AD00}" dt="2019-04-13T20:51:44.929" v="4316"/>
          <ac:spMkLst>
            <pc:docMk/>
            <pc:sldMk cId="3419630569" sldId="284"/>
            <ac:spMk id="7" creationId="{B9E0D120-402A-405E-AC78-047682456F16}"/>
          </ac:spMkLst>
        </pc:spChg>
        <pc:graphicFrameChg chg="add mod">
          <ac:chgData name="Keith McCallum" userId="4650dd4dc768d656" providerId="LiveId" clId="{BE40245A-0A16-45F0-930E-B896BCC2AD00}" dt="2019-04-13T20:46:48.694" v="4179" actId="1076"/>
          <ac:graphicFrameMkLst>
            <pc:docMk/>
            <pc:sldMk cId="3419630569" sldId="284"/>
            <ac:graphicFrameMk id="5" creationId="{1EF3005C-6A52-455E-A29C-CD3C170D6C0D}"/>
          </ac:graphicFrameMkLst>
        </pc:graphicFrameChg>
      </pc:sldChg>
      <pc:sldChg chg="add del">
        <pc:chgData name="Keith McCallum" userId="4650dd4dc768d656" providerId="LiveId" clId="{BE40245A-0A16-45F0-930E-B896BCC2AD00}" dt="2019-04-13T21:30:37.330" v="6074" actId="2696"/>
        <pc:sldMkLst>
          <pc:docMk/>
          <pc:sldMk cId="2246837978" sldId="285"/>
        </pc:sldMkLst>
      </pc:sldChg>
      <pc:sldChg chg="addSp modSp add modAnim modNotesTx">
        <pc:chgData name="Keith McCallum" userId="4650dd4dc768d656" providerId="LiveId" clId="{BE40245A-0A16-45F0-930E-B896BCC2AD00}" dt="2019-04-13T20:54:58.240" v="4448" actId="113"/>
        <pc:sldMkLst>
          <pc:docMk/>
          <pc:sldMk cId="1275941944" sldId="286"/>
        </pc:sldMkLst>
        <pc:spChg chg="mod">
          <ac:chgData name="Keith McCallum" userId="4650dd4dc768d656" providerId="LiveId" clId="{BE40245A-0A16-45F0-930E-B896BCC2AD00}" dt="2019-04-13T20:52:35.617" v="4324" actId="113"/>
          <ac:spMkLst>
            <pc:docMk/>
            <pc:sldMk cId="1275941944" sldId="286"/>
            <ac:spMk id="4" creationId="{DFD6EF00-F191-4464-8782-01B8BBBF66E9}"/>
          </ac:spMkLst>
        </pc:spChg>
        <pc:spChg chg="add mod">
          <ac:chgData name="Keith McCallum" userId="4650dd4dc768d656" providerId="LiveId" clId="{BE40245A-0A16-45F0-930E-B896BCC2AD00}" dt="2019-04-13T20:53:56.264" v="4361" actId="121"/>
          <ac:spMkLst>
            <pc:docMk/>
            <pc:sldMk cId="1275941944" sldId="286"/>
            <ac:spMk id="7" creationId="{DBE90109-E1F0-449F-91E8-A427CFB9F40F}"/>
          </ac:spMkLst>
        </pc:spChg>
        <pc:graphicFrameChg chg="mod">
          <ac:chgData name="Keith McCallum" userId="4650dd4dc768d656" providerId="LiveId" clId="{BE40245A-0A16-45F0-930E-B896BCC2AD00}" dt="2019-04-13T20:53:35.716" v="4357" actId="2084"/>
          <ac:graphicFrameMkLst>
            <pc:docMk/>
            <pc:sldMk cId="1275941944" sldId="286"/>
            <ac:graphicFrameMk id="5" creationId="{1EF3005C-6A52-455E-A29C-CD3C170D6C0D}"/>
          </ac:graphicFrameMkLst>
        </pc:graphicFrameChg>
      </pc:sldChg>
      <pc:sldChg chg="addSp delSp modSp add modAnim modNotesTx">
        <pc:chgData name="Keith McCallum" userId="4650dd4dc768d656" providerId="LiveId" clId="{BE40245A-0A16-45F0-930E-B896BCC2AD00}" dt="2019-04-13T21:01:39.635" v="4764" actId="113"/>
        <pc:sldMkLst>
          <pc:docMk/>
          <pc:sldMk cId="654723169" sldId="287"/>
        </pc:sldMkLst>
        <pc:spChg chg="add mod">
          <ac:chgData name="Keith McCallum" userId="4650dd4dc768d656" providerId="LiveId" clId="{BE40245A-0A16-45F0-930E-B896BCC2AD00}" dt="2019-04-13T20:59:02.960" v="4565" actId="20577"/>
          <ac:spMkLst>
            <pc:docMk/>
            <pc:sldMk cId="654723169" sldId="287"/>
            <ac:spMk id="3" creationId="{50C20A54-5B9B-4142-98F7-D89308F99E25}"/>
          </ac:spMkLst>
        </pc:spChg>
        <pc:spChg chg="mod">
          <ac:chgData name="Keith McCallum" userId="4650dd4dc768d656" providerId="LiveId" clId="{BE40245A-0A16-45F0-930E-B896BCC2AD00}" dt="2019-04-13T20:55:49.216" v="4454" actId="14100"/>
          <ac:spMkLst>
            <pc:docMk/>
            <pc:sldMk cId="654723169" sldId="287"/>
            <ac:spMk id="4" creationId="{DFD6EF00-F191-4464-8782-01B8BBBF66E9}"/>
          </ac:spMkLst>
        </pc:spChg>
        <pc:spChg chg="del">
          <ac:chgData name="Keith McCallum" userId="4650dd4dc768d656" providerId="LiveId" clId="{BE40245A-0A16-45F0-930E-B896BCC2AD00}" dt="2019-04-13T20:55:32.492" v="4451" actId="478"/>
          <ac:spMkLst>
            <pc:docMk/>
            <pc:sldMk cId="654723169" sldId="287"/>
            <ac:spMk id="7" creationId="{DBE90109-E1F0-449F-91E8-A427CFB9F40F}"/>
          </ac:spMkLst>
        </pc:spChg>
        <pc:graphicFrameChg chg="mod">
          <ac:chgData name="Keith McCallum" userId="4650dd4dc768d656" providerId="LiveId" clId="{BE40245A-0A16-45F0-930E-B896BCC2AD00}" dt="2019-04-13T20:55:26.389" v="4450" actId="12094"/>
          <ac:graphicFrameMkLst>
            <pc:docMk/>
            <pc:sldMk cId="654723169" sldId="287"/>
            <ac:graphicFrameMk id="5" creationId="{1EF3005C-6A52-455E-A29C-CD3C170D6C0D}"/>
          </ac:graphicFrameMkLst>
        </pc:graphicFrameChg>
      </pc:sldChg>
      <pc:sldChg chg="delSp modSp add delAnim modNotesTx">
        <pc:chgData name="Keith McCallum" userId="4650dd4dc768d656" providerId="LiveId" clId="{BE40245A-0A16-45F0-930E-B896BCC2AD00}" dt="2019-04-13T21:06:15.502" v="5009" actId="113"/>
        <pc:sldMkLst>
          <pc:docMk/>
          <pc:sldMk cId="3108941271" sldId="288"/>
        </pc:sldMkLst>
        <pc:spChg chg="del">
          <ac:chgData name="Keith McCallum" userId="4650dd4dc768d656" providerId="LiveId" clId="{BE40245A-0A16-45F0-930E-B896BCC2AD00}" dt="2019-04-13T21:02:13.610" v="4770" actId="478"/>
          <ac:spMkLst>
            <pc:docMk/>
            <pc:sldMk cId="3108941271" sldId="288"/>
            <ac:spMk id="3" creationId="{50C20A54-5B9B-4142-98F7-D89308F99E25}"/>
          </ac:spMkLst>
        </pc:spChg>
        <pc:spChg chg="mod">
          <ac:chgData name="Keith McCallum" userId="4650dd4dc768d656" providerId="LiveId" clId="{BE40245A-0A16-45F0-930E-B896BCC2AD00}" dt="2019-04-13T21:01:58.396" v="4768" actId="113"/>
          <ac:spMkLst>
            <pc:docMk/>
            <pc:sldMk cId="3108941271" sldId="288"/>
            <ac:spMk id="4" creationId="{DFD6EF00-F191-4464-8782-01B8BBBF66E9}"/>
          </ac:spMkLst>
        </pc:spChg>
        <pc:graphicFrameChg chg="mod">
          <ac:chgData name="Keith McCallum" userId="4650dd4dc768d656" providerId="LiveId" clId="{BE40245A-0A16-45F0-930E-B896BCC2AD00}" dt="2019-04-13T21:02:07.909" v="4769" actId="12094"/>
          <ac:graphicFrameMkLst>
            <pc:docMk/>
            <pc:sldMk cId="3108941271" sldId="288"/>
            <ac:graphicFrameMk id="5" creationId="{1EF3005C-6A52-455E-A29C-CD3C170D6C0D}"/>
          </ac:graphicFrameMkLst>
        </pc:graphicFrameChg>
      </pc:sldChg>
      <pc:sldChg chg="addSp delSp modSp add ord modAnim modNotesTx">
        <pc:chgData name="Keith McCallum" userId="4650dd4dc768d656" providerId="LiveId" clId="{BE40245A-0A16-45F0-930E-B896BCC2AD00}" dt="2019-04-13T21:35:59.689" v="6263"/>
        <pc:sldMkLst>
          <pc:docMk/>
          <pc:sldMk cId="702108251" sldId="289"/>
        </pc:sldMkLst>
        <pc:spChg chg="add mod">
          <ac:chgData name="Keith McCallum" userId="4650dd4dc768d656" providerId="LiveId" clId="{BE40245A-0A16-45F0-930E-B896BCC2AD00}" dt="2019-04-13T21:31:33.026" v="6085" actId="113"/>
          <ac:spMkLst>
            <pc:docMk/>
            <pc:sldMk cId="702108251" sldId="289"/>
            <ac:spMk id="3" creationId="{1E1B6CFA-03AC-4354-85CD-2D055133A916}"/>
          </ac:spMkLst>
        </pc:spChg>
        <pc:spChg chg="mod">
          <ac:chgData name="Keith McCallum" userId="4650dd4dc768d656" providerId="LiveId" clId="{BE40245A-0A16-45F0-930E-B896BCC2AD00}" dt="2019-04-13T21:08:08.209" v="5060" actId="113"/>
          <ac:spMkLst>
            <pc:docMk/>
            <pc:sldMk cId="702108251" sldId="289"/>
            <ac:spMk id="4" creationId="{DFD6EF00-F191-4464-8782-01B8BBBF66E9}"/>
          </ac:spMkLst>
        </pc:spChg>
        <pc:spChg chg="del">
          <ac:chgData name="Keith McCallum" userId="4650dd4dc768d656" providerId="LiveId" clId="{BE40245A-0A16-45F0-930E-B896BCC2AD00}" dt="2019-04-13T21:06:51.409" v="5016" actId="478"/>
          <ac:spMkLst>
            <pc:docMk/>
            <pc:sldMk cId="702108251" sldId="289"/>
            <ac:spMk id="6" creationId="{1D0F5E80-0C28-465A-AE80-B33C14E0BB5E}"/>
          </ac:spMkLst>
        </pc:spChg>
        <pc:graphicFrameChg chg="del">
          <ac:chgData name="Keith McCallum" userId="4650dd4dc768d656" providerId="LiveId" clId="{BE40245A-0A16-45F0-930E-B896BCC2AD00}" dt="2019-04-13T21:06:33.887" v="5011" actId="478"/>
          <ac:graphicFrameMkLst>
            <pc:docMk/>
            <pc:sldMk cId="702108251" sldId="289"/>
            <ac:graphicFrameMk id="5" creationId="{1EF3005C-6A52-455E-A29C-CD3C170D6C0D}"/>
          </ac:graphicFrameMkLst>
        </pc:graphicFrameChg>
      </pc:sldChg>
      <pc:sldChg chg="addSp delSp modSp add ord modAnim modNotesTx">
        <pc:chgData name="Keith McCallum" userId="4650dd4dc768d656" providerId="LiveId" clId="{BE40245A-0A16-45F0-930E-B896BCC2AD00}" dt="2019-04-13T21:36:12.259" v="6264" actId="113"/>
        <pc:sldMkLst>
          <pc:docMk/>
          <pc:sldMk cId="2790443715" sldId="290"/>
        </pc:sldMkLst>
        <pc:spChg chg="del">
          <ac:chgData name="Keith McCallum" userId="4650dd4dc768d656" providerId="LiveId" clId="{BE40245A-0A16-45F0-930E-B896BCC2AD00}" dt="2019-04-13T21:10:29.967" v="5091"/>
          <ac:spMkLst>
            <pc:docMk/>
            <pc:sldMk cId="2790443715" sldId="290"/>
            <ac:spMk id="2" creationId="{A9B3187E-B4FD-4870-992D-5CC2DF3B1197}"/>
          </ac:spMkLst>
        </pc:spChg>
        <pc:spChg chg="del">
          <ac:chgData name="Keith McCallum" userId="4650dd4dc768d656" providerId="LiveId" clId="{BE40245A-0A16-45F0-930E-B896BCC2AD00}" dt="2019-04-13T21:10:29.967" v="5091"/>
          <ac:spMkLst>
            <pc:docMk/>
            <pc:sldMk cId="2790443715" sldId="290"/>
            <ac:spMk id="3" creationId="{E3472FB9-6276-4C5C-BC5A-0279A0F2F0EA}"/>
          </ac:spMkLst>
        </pc:spChg>
        <pc:spChg chg="del">
          <ac:chgData name="Keith McCallum" userId="4650dd4dc768d656" providerId="LiveId" clId="{BE40245A-0A16-45F0-930E-B896BCC2AD00}" dt="2019-04-13T21:10:29.967" v="5091"/>
          <ac:spMkLst>
            <pc:docMk/>
            <pc:sldMk cId="2790443715" sldId="290"/>
            <ac:spMk id="4" creationId="{BC1F416E-EC20-4B41-96E4-4530AAC53C5F}"/>
          </ac:spMkLst>
        </pc:spChg>
        <pc:spChg chg="add mod">
          <ac:chgData name="Keith McCallum" userId="4650dd4dc768d656" providerId="LiveId" clId="{BE40245A-0A16-45F0-930E-B896BCC2AD00}" dt="2019-04-13T21:10:49.410" v="5131" actId="20577"/>
          <ac:spMkLst>
            <pc:docMk/>
            <pc:sldMk cId="2790443715" sldId="290"/>
            <ac:spMk id="5" creationId="{51EEF00F-85AC-4330-8FFA-634C3DE32BF0}"/>
          </ac:spMkLst>
        </pc:spChg>
        <pc:spChg chg="add mod">
          <ac:chgData name="Keith McCallum" userId="4650dd4dc768d656" providerId="LiveId" clId="{BE40245A-0A16-45F0-930E-B896BCC2AD00}" dt="2019-04-13T21:31:07.010" v="6083" actId="20577"/>
          <ac:spMkLst>
            <pc:docMk/>
            <pc:sldMk cId="2790443715" sldId="290"/>
            <ac:spMk id="6" creationId="{1B355347-C6B2-4B8A-8525-51A3E8D26A7C}"/>
          </ac:spMkLst>
        </pc:spChg>
      </pc:sldChg>
      <pc:sldChg chg="add">
        <pc:chgData name="Keith McCallum" userId="4650dd4dc768d656" providerId="LiveId" clId="{BE40245A-0A16-45F0-930E-B896BCC2AD00}" dt="2019-04-13T21:30:30.140" v="6073"/>
        <pc:sldMkLst>
          <pc:docMk/>
          <pc:sldMk cId="3109589826" sldId="29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F938F-D07F-4BB6-9F4F-4B145BBC3F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9696CB-B7F2-4E64-8B85-BEF3CC0637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Do not be conformed to this world, but be transformed by the renewing of your mind</a:t>
          </a:r>
        </a:p>
      </dgm:t>
    </dgm:pt>
    <dgm:pt modelId="{DEF296EB-1D64-4224-A2C2-BE97F401E2AC}" type="parTrans" cxnId="{C6B7BE48-49AF-47AC-84AF-4A18969347C7}">
      <dgm:prSet/>
      <dgm:spPr/>
      <dgm:t>
        <a:bodyPr/>
        <a:lstStyle/>
        <a:p>
          <a:endParaRPr lang="en-US"/>
        </a:p>
      </dgm:t>
    </dgm:pt>
    <dgm:pt modelId="{9AF5E962-74F4-4303-8E52-ECA0A245BF1B}" type="sibTrans" cxnId="{C6B7BE48-49AF-47AC-84AF-4A18969347C7}">
      <dgm:prSet/>
      <dgm:spPr/>
      <dgm:t>
        <a:bodyPr/>
        <a:lstStyle/>
        <a:p>
          <a:endParaRPr lang="en-US"/>
        </a:p>
      </dgm:t>
    </dgm:pt>
    <dgm:pt modelId="{5E014B07-A5FA-4775-BFD5-2A55A44472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so that you may prove what the will of God is, that which is good and acceptable and perfect.</a:t>
          </a:r>
        </a:p>
      </dgm:t>
    </dgm:pt>
    <dgm:pt modelId="{136060D2-B304-4221-842E-746E093BA76A}" type="parTrans" cxnId="{64CED330-2167-42FD-90A4-18E80CC07BBD}">
      <dgm:prSet/>
      <dgm:spPr/>
      <dgm:t>
        <a:bodyPr/>
        <a:lstStyle/>
        <a:p>
          <a:endParaRPr lang="en-US"/>
        </a:p>
      </dgm:t>
    </dgm:pt>
    <dgm:pt modelId="{4D2AADBF-1C9F-4996-BE54-D8323F353158}" type="sibTrans" cxnId="{64CED330-2167-42FD-90A4-18E80CC07BBD}">
      <dgm:prSet/>
      <dgm:spPr/>
      <dgm:t>
        <a:bodyPr/>
        <a:lstStyle/>
        <a:p>
          <a:endParaRPr lang="en-US"/>
        </a:p>
      </dgm:t>
    </dgm:pt>
    <dgm:pt modelId="{2B5D1680-35FF-42F4-8D6C-274BA13A90E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737FE3A-6EEF-41D7-8FE9-44DEF3ADBE87}" type="parTrans" cxnId="{6139E572-4266-4C15-9E4F-0883A99E1BC5}">
      <dgm:prSet/>
      <dgm:spPr/>
      <dgm:t>
        <a:bodyPr/>
        <a:lstStyle/>
        <a:p>
          <a:endParaRPr lang="en-US"/>
        </a:p>
      </dgm:t>
    </dgm:pt>
    <dgm:pt modelId="{2B318080-A5F3-437B-96D2-D66F0CD48192}" type="sibTrans" cxnId="{6139E572-4266-4C15-9E4F-0883A99E1BC5}">
      <dgm:prSet/>
      <dgm:spPr/>
      <dgm:t>
        <a:bodyPr/>
        <a:lstStyle/>
        <a:p>
          <a:endParaRPr lang="en-US"/>
        </a:p>
      </dgm:t>
    </dgm:pt>
    <dgm:pt modelId="{1A2C9476-DA15-4F35-86CA-A580E6826E54}" type="pres">
      <dgm:prSet presAssocID="{F61F938F-D07F-4BB6-9F4F-4B145BBC3F56}" presName="root" presStyleCnt="0">
        <dgm:presLayoutVars>
          <dgm:dir/>
          <dgm:resizeHandles val="exact"/>
        </dgm:presLayoutVars>
      </dgm:prSet>
      <dgm:spPr/>
    </dgm:pt>
    <dgm:pt modelId="{6BBF8E1D-05E1-466D-AA18-78E665ED4CD7}" type="pres">
      <dgm:prSet presAssocID="{669696CB-B7F2-4E64-8B85-BEF3CC0637A1}" presName="compNode" presStyleCnt="0"/>
      <dgm:spPr/>
    </dgm:pt>
    <dgm:pt modelId="{07349A12-F4E8-4909-AAD2-243F6B857DA7}" type="pres">
      <dgm:prSet presAssocID="{669696CB-B7F2-4E64-8B85-BEF3CC0637A1}" presName="bgRect" presStyleLbl="bgShp" presStyleIdx="0" presStyleCnt="2"/>
      <dgm:spPr/>
    </dgm:pt>
    <dgm:pt modelId="{7B2BC125-237F-4CF7-BB81-FE0EFE3788B5}" type="pres">
      <dgm:prSet presAssocID="{669696CB-B7F2-4E64-8B85-BEF3CC0637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766088-17A2-4C6A-BAF8-20230676F81A}" type="pres">
      <dgm:prSet presAssocID="{669696CB-B7F2-4E64-8B85-BEF3CC0637A1}" presName="spaceRect" presStyleCnt="0"/>
      <dgm:spPr/>
    </dgm:pt>
    <dgm:pt modelId="{F69F254A-920D-426F-B6B5-80F3F22EF91F}" type="pres">
      <dgm:prSet presAssocID="{669696CB-B7F2-4E64-8B85-BEF3CC0637A1}" presName="parTx" presStyleLbl="revTx" presStyleIdx="0" presStyleCnt="3" custLinFactNeighborX="-2906" custLinFactNeighborY="-845">
        <dgm:presLayoutVars>
          <dgm:chMax val="0"/>
          <dgm:chPref val="0"/>
        </dgm:presLayoutVars>
      </dgm:prSet>
      <dgm:spPr/>
    </dgm:pt>
    <dgm:pt modelId="{DFC05179-2766-43CF-AB12-D4B8C4C7EB93}" type="pres">
      <dgm:prSet presAssocID="{9AF5E962-74F4-4303-8E52-ECA0A245BF1B}" presName="sibTrans" presStyleCnt="0"/>
      <dgm:spPr/>
    </dgm:pt>
    <dgm:pt modelId="{DE419EBD-4C34-486F-9F10-C6C0F46D1602}" type="pres">
      <dgm:prSet presAssocID="{5E014B07-A5FA-4775-BFD5-2A55A44472B8}" presName="compNode" presStyleCnt="0"/>
      <dgm:spPr/>
    </dgm:pt>
    <dgm:pt modelId="{1649594E-82D6-461B-99AE-AA79B12731DA}" type="pres">
      <dgm:prSet presAssocID="{5E014B07-A5FA-4775-BFD5-2A55A44472B8}" presName="bgRect" presStyleLbl="bgShp" presStyleIdx="1" presStyleCnt="2"/>
      <dgm:spPr/>
    </dgm:pt>
    <dgm:pt modelId="{556C96A6-1636-4002-84B1-9FA5A2A65AAA}" type="pres">
      <dgm:prSet presAssocID="{5E014B07-A5FA-4775-BFD5-2A55A44472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28C033-C5B2-4F2D-B23D-3B3F5644080A}" type="pres">
      <dgm:prSet presAssocID="{5E014B07-A5FA-4775-BFD5-2A55A44472B8}" presName="spaceRect" presStyleCnt="0"/>
      <dgm:spPr/>
    </dgm:pt>
    <dgm:pt modelId="{B0CC8FD0-247C-40F5-A88A-F0EA2E534DF4}" type="pres">
      <dgm:prSet presAssocID="{5E014B07-A5FA-4775-BFD5-2A55A44472B8}" presName="parTx" presStyleLbl="revTx" presStyleIdx="1" presStyleCnt="3" custScaleX="138333" custLinFactNeighborX="13949" custLinFactNeighborY="-450">
        <dgm:presLayoutVars>
          <dgm:chMax val="0"/>
          <dgm:chPref val="0"/>
        </dgm:presLayoutVars>
      </dgm:prSet>
      <dgm:spPr/>
    </dgm:pt>
    <dgm:pt modelId="{C837F618-036C-496B-A62A-3381669EC849}" type="pres">
      <dgm:prSet presAssocID="{5E014B07-A5FA-4775-BFD5-2A55A44472B8}" presName="desTx" presStyleLbl="revTx" presStyleIdx="2" presStyleCnt="3">
        <dgm:presLayoutVars/>
      </dgm:prSet>
      <dgm:spPr/>
    </dgm:pt>
  </dgm:ptLst>
  <dgm:cxnLst>
    <dgm:cxn modelId="{ACB3B815-CCEB-4C1A-B788-4B04A05C7CDF}" type="presOf" srcId="{669696CB-B7F2-4E64-8B85-BEF3CC0637A1}" destId="{F69F254A-920D-426F-B6B5-80F3F22EF91F}" srcOrd="0" destOrd="0" presId="urn:microsoft.com/office/officeart/2018/2/layout/IconVerticalSolidList"/>
    <dgm:cxn modelId="{70D12429-6ACC-4204-BFA3-0076A36B0FFA}" type="presOf" srcId="{F61F938F-D07F-4BB6-9F4F-4B145BBC3F56}" destId="{1A2C9476-DA15-4F35-86CA-A580E6826E54}" srcOrd="0" destOrd="0" presId="urn:microsoft.com/office/officeart/2018/2/layout/IconVerticalSolidList"/>
    <dgm:cxn modelId="{64CED330-2167-42FD-90A4-18E80CC07BBD}" srcId="{F61F938F-D07F-4BB6-9F4F-4B145BBC3F56}" destId="{5E014B07-A5FA-4775-BFD5-2A55A44472B8}" srcOrd="1" destOrd="0" parTransId="{136060D2-B304-4221-842E-746E093BA76A}" sibTransId="{4D2AADBF-1C9F-4996-BE54-D8323F353158}"/>
    <dgm:cxn modelId="{C6B7BE48-49AF-47AC-84AF-4A18969347C7}" srcId="{F61F938F-D07F-4BB6-9F4F-4B145BBC3F56}" destId="{669696CB-B7F2-4E64-8B85-BEF3CC0637A1}" srcOrd="0" destOrd="0" parTransId="{DEF296EB-1D64-4224-A2C2-BE97F401E2AC}" sibTransId="{9AF5E962-74F4-4303-8E52-ECA0A245BF1B}"/>
    <dgm:cxn modelId="{737BB169-0255-40B2-AB48-660E30BFB0F6}" type="presOf" srcId="{5E014B07-A5FA-4775-BFD5-2A55A44472B8}" destId="{B0CC8FD0-247C-40F5-A88A-F0EA2E534DF4}" srcOrd="0" destOrd="0" presId="urn:microsoft.com/office/officeart/2018/2/layout/IconVerticalSolidList"/>
    <dgm:cxn modelId="{7240406D-E95A-45C6-B8BD-F56B99C40168}" type="presOf" srcId="{2B5D1680-35FF-42F4-8D6C-274BA13A90EE}" destId="{C837F618-036C-496B-A62A-3381669EC849}" srcOrd="0" destOrd="0" presId="urn:microsoft.com/office/officeart/2018/2/layout/IconVerticalSolidList"/>
    <dgm:cxn modelId="{6139E572-4266-4C15-9E4F-0883A99E1BC5}" srcId="{5E014B07-A5FA-4775-BFD5-2A55A44472B8}" destId="{2B5D1680-35FF-42F4-8D6C-274BA13A90EE}" srcOrd="0" destOrd="0" parTransId="{C737FE3A-6EEF-41D7-8FE9-44DEF3ADBE87}" sibTransId="{2B318080-A5F3-437B-96D2-D66F0CD48192}"/>
    <dgm:cxn modelId="{7F85F2F4-FD36-4558-BE2A-23DA08EEFBC8}" type="presParOf" srcId="{1A2C9476-DA15-4F35-86CA-A580E6826E54}" destId="{6BBF8E1D-05E1-466D-AA18-78E665ED4CD7}" srcOrd="0" destOrd="0" presId="urn:microsoft.com/office/officeart/2018/2/layout/IconVerticalSolidList"/>
    <dgm:cxn modelId="{7DD316C9-85DD-44EA-B056-9B11EC1945CC}" type="presParOf" srcId="{6BBF8E1D-05E1-466D-AA18-78E665ED4CD7}" destId="{07349A12-F4E8-4909-AAD2-243F6B857DA7}" srcOrd="0" destOrd="0" presId="urn:microsoft.com/office/officeart/2018/2/layout/IconVerticalSolidList"/>
    <dgm:cxn modelId="{CE562E39-563D-4BD6-8542-FE34AB50FEFD}" type="presParOf" srcId="{6BBF8E1D-05E1-466D-AA18-78E665ED4CD7}" destId="{7B2BC125-237F-4CF7-BB81-FE0EFE3788B5}" srcOrd="1" destOrd="0" presId="urn:microsoft.com/office/officeart/2018/2/layout/IconVerticalSolidList"/>
    <dgm:cxn modelId="{64003DE3-30CF-41A6-9532-6ED628EE9271}" type="presParOf" srcId="{6BBF8E1D-05E1-466D-AA18-78E665ED4CD7}" destId="{35766088-17A2-4C6A-BAF8-20230676F81A}" srcOrd="2" destOrd="0" presId="urn:microsoft.com/office/officeart/2018/2/layout/IconVerticalSolidList"/>
    <dgm:cxn modelId="{16A8954A-9BF9-4DD6-9BDB-206419A46586}" type="presParOf" srcId="{6BBF8E1D-05E1-466D-AA18-78E665ED4CD7}" destId="{F69F254A-920D-426F-B6B5-80F3F22EF91F}" srcOrd="3" destOrd="0" presId="urn:microsoft.com/office/officeart/2018/2/layout/IconVerticalSolidList"/>
    <dgm:cxn modelId="{D2856CD5-6656-4556-8C41-1E092A22948C}" type="presParOf" srcId="{1A2C9476-DA15-4F35-86CA-A580E6826E54}" destId="{DFC05179-2766-43CF-AB12-D4B8C4C7EB93}" srcOrd="1" destOrd="0" presId="urn:microsoft.com/office/officeart/2018/2/layout/IconVerticalSolidList"/>
    <dgm:cxn modelId="{BDD5F296-A95E-467A-A9A9-18B8F3ECDDA4}" type="presParOf" srcId="{1A2C9476-DA15-4F35-86CA-A580E6826E54}" destId="{DE419EBD-4C34-486F-9F10-C6C0F46D1602}" srcOrd="2" destOrd="0" presId="urn:microsoft.com/office/officeart/2018/2/layout/IconVerticalSolidList"/>
    <dgm:cxn modelId="{338959C4-CE62-4CD2-8211-E2EAFC14427D}" type="presParOf" srcId="{DE419EBD-4C34-486F-9F10-C6C0F46D1602}" destId="{1649594E-82D6-461B-99AE-AA79B12731DA}" srcOrd="0" destOrd="0" presId="urn:microsoft.com/office/officeart/2018/2/layout/IconVerticalSolidList"/>
    <dgm:cxn modelId="{F286EA77-1EB8-4050-8370-D120D0AD45D0}" type="presParOf" srcId="{DE419EBD-4C34-486F-9F10-C6C0F46D1602}" destId="{556C96A6-1636-4002-84B1-9FA5A2A65AAA}" srcOrd="1" destOrd="0" presId="urn:microsoft.com/office/officeart/2018/2/layout/IconVerticalSolidList"/>
    <dgm:cxn modelId="{C19DBE4E-D1D5-473C-82D5-CE6B8EB9E683}" type="presParOf" srcId="{DE419EBD-4C34-486F-9F10-C6C0F46D1602}" destId="{C328C033-C5B2-4F2D-B23D-3B3F5644080A}" srcOrd="2" destOrd="0" presId="urn:microsoft.com/office/officeart/2018/2/layout/IconVerticalSolidList"/>
    <dgm:cxn modelId="{8F749636-8956-4BBE-826D-1FCEDD7F77ED}" type="presParOf" srcId="{DE419EBD-4C34-486F-9F10-C6C0F46D1602}" destId="{B0CC8FD0-247C-40F5-A88A-F0EA2E534DF4}" srcOrd="3" destOrd="0" presId="urn:microsoft.com/office/officeart/2018/2/layout/IconVerticalSolidList"/>
    <dgm:cxn modelId="{003031BA-C68B-47D8-B12A-716C4266E01A}" type="presParOf" srcId="{DE419EBD-4C34-486F-9F10-C6C0F46D1602}" destId="{C837F618-036C-496B-A62A-3381669EC84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1918E-296B-4F75-A80B-1C90A5225A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259AE22-DD59-46B0-BF2D-3F7F2995A317}">
      <dgm:prSet phldrT="[Text]"/>
      <dgm:spPr/>
      <dgm:t>
        <a:bodyPr/>
        <a:lstStyle/>
        <a:p>
          <a:r>
            <a:rPr lang="en-US" dirty="0"/>
            <a:t>Compatible with YOU</a:t>
          </a:r>
        </a:p>
      </dgm:t>
    </dgm:pt>
    <dgm:pt modelId="{D2E7DAE3-13CB-4936-BC3F-7839765B4B87}" type="parTrans" cxnId="{D809B915-FFE2-4242-8D00-B0D19D3EC930}">
      <dgm:prSet/>
      <dgm:spPr/>
      <dgm:t>
        <a:bodyPr/>
        <a:lstStyle/>
        <a:p>
          <a:endParaRPr lang="en-US"/>
        </a:p>
      </dgm:t>
    </dgm:pt>
    <dgm:pt modelId="{5ECD5D7E-F095-4B96-978D-32BA003219EE}" type="sibTrans" cxnId="{D809B915-FFE2-4242-8D00-B0D19D3EC930}">
      <dgm:prSet/>
      <dgm:spPr/>
      <dgm:t>
        <a:bodyPr/>
        <a:lstStyle/>
        <a:p>
          <a:endParaRPr lang="en-US"/>
        </a:p>
      </dgm:t>
    </dgm:pt>
    <dgm:pt modelId="{1665566E-3183-49A7-AB20-AD1E5CEB9EB8}">
      <dgm:prSet phldrT="[Text]"/>
      <dgm:spPr/>
      <dgm:t>
        <a:bodyPr/>
        <a:lstStyle/>
        <a:p>
          <a:r>
            <a:rPr lang="en-US" dirty="0"/>
            <a:t>NOT “Natural” Gifts</a:t>
          </a:r>
        </a:p>
      </dgm:t>
    </dgm:pt>
    <dgm:pt modelId="{31F95922-C572-477F-A5EB-56610F09E495}" type="parTrans" cxnId="{E137B2DF-A176-4DF3-8119-F5DFE8D60DAB}">
      <dgm:prSet/>
      <dgm:spPr/>
      <dgm:t>
        <a:bodyPr/>
        <a:lstStyle/>
        <a:p>
          <a:endParaRPr lang="en-US"/>
        </a:p>
      </dgm:t>
    </dgm:pt>
    <dgm:pt modelId="{C2A430FF-EC35-47AE-A2CA-C9875914966A}" type="sibTrans" cxnId="{E137B2DF-A176-4DF3-8119-F5DFE8D60DAB}">
      <dgm:prSet/>
      <dgm:spPr/>
      <dgm:t>
        <a:bodyPr/>
        <a:lstStyle/>
        <a:p>
          <a:endParaRPr lang="en-US"/>
        </a:p>
      </dgm:t>
    </dgm:pt>
    <dgm:pt modelId="{B1C7BC07-6238-4770-B368-9924F5B093C1}" type="pres">
      <dgm:prSet presAssocID="{30F1918E-296B-4F75-A80B-1C90A5225ADF}" presName="Name0" presStyleCnt="0">
        <dgm:presLayoutVars>
          <dgm:dir/>
          <dgm:resizeHandles val="exact"/>
        </dgm:presLayoutVars>
      </dgm:prSet>
      <dgm:spPr/>
    </dgm:pt>
    <dgm:pt modelId="{5C61BEF3-8C76-4807-87A5-F9225E48127C}" type="pres">
      <dgm:prSet presAssocID="{9259AE22-DD59-46B0-BF2D-3F7F2995A317}" presName="node" presStyleLbl="node1" presStyleIdx="0" presStyleCnt="2">
        <dgm:presLayoutVars>
          <dgm:bulletEnabled val="1"/>
        </dgm:presLayoutVars>
      </dgm:prSet>
      <dgm:spPr/>
    </dgm:pt>
    <dgm:pt modelId="{4DFB2CE7-CD1E-4C24-8EE9-8BEA4C674A2C}" type="pres">
      <dgm:prSet presAssocID="{5ECD5D7E-F095-4B96-978D-32BA003219EE}" presName="sibTrans" presStyleLbl="sibTrans2D1" presStyleIdx="0" presStyleCnt="1"/>
      <dgm:spPr/>
    </dgm:pt>
    <dgm:pt modelId="{9656ACC6-18E7-4710-A863-E5CC26FB4616}" type="pres">
      <dgm:prSet presAssocID="{5ECD5D7E-F095-4B96-978D-32BA003219EE}" presName="connectorText" presStyleLbl="sibTrans2D1" presStyleIdx="0" presStyleCnt="1"/>
      <dgm:spPr/>
    </dgm:pt>
    <dgm:pt modelId="{6F926CDC-4EE9-41B7-9258-F3CC49E2B4BC}" type="pres">
      <dgm:prSet presAssocID="{1665566E-3183-49A7-AB20-AD1E5CEB9EB8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9B915-FFE2-4242-8D00-B0D19D3EC930}" srcId="{30F1918E-296B-4F75-A80B-1C90A5225ADF}" destId="{9259AE22-DD59-46B0-BF2D-3F7F2995A317}" srcOrd="0" destOrd="0" parTransId="{D2E7DAE3-13CB-4936-BC3F-7839765B4B87}" sibTransId="{5ECD5D7E-F095-4B96-978D-32BA003219EE}"/>
    <dgm:cxn modelId="{669C6216-A091-47F3-A952-CA3A8061EECA}" type="presOf" srcId="{5ECD5D7E-F095-4B96-978D-32BA003219EE}" destId="{9656ACC6-18E7-4710-A863-E5CC26FB4616}" srcOrd="1" destOrd="0" presId="urn:microsoft.com/office/officeart/2005/8/layout/process1"/>
    <dgm:cxn modelId="{4235E845-57E8-4501-A0B4-82845CA9670A}" type="presOf" srcId="{9259AE22-DD59-46B0-BF2D-3F7F2995A317}" destId="{5C61BEF3-8C76-4807-87A5-F9225E48127C}" srcOrd="0" destOrd="0" presId="urn:microsoft.com/office/officeart/2005/8/layout/process1"/>
    <dgm:cxn modelId="{E0158379-0C68-4283-A3F0-9B9C53DD06A4}" type="presOf" srcId="{5ECD5D7E-F095-4B96-978D-32BA003219EE}" destId="{4DFB2CE7-CD1E-4C24-8EE9-8BEA4C674A2C}" srcOrd="0" destOrd="0" presId="urn:microsoft.com/office/officeart/2005/8/layout/process1"/>
    <dgm:cxn modelId="{3976E187-D440-487E-B998-0F550C85D1E6}" type="presOf" srcId="{30F1918E-296B-4F75-A80B-1C90A5225ADF}" destId="{B1C7BC07-6238-4770-B368-9924F5B093C1}" srcOrd="0" destOrd="0" presId="urn:microsoft.com/office/officeart/2005/8/layout/process1"/>
    <dgm:cxn modelId="{E137B2DF-A176-4DF3-8119-F5DFE8D60DAB}" srcId="{30F1918E-296B-4F75-A80B-1C90A5225ADF}" destId="{1665566E-3183-49A7-AB20-AD1E5CEB9EB8}" srcOrd="1" destOrd="0" parTransId="{31F95922-C572-477F-A5EB-56610F09E495}" sibTransId="{C2A430FF-EC35-47AE-A2CA-C9875914966A}"/>
    <dgm:cxn modelId="{465D3AF9-E409-422C-9F7C-EA5DAAAE3843}" type="presOf" srcId="{1665566E-3183-49A7-AB20-AD1E5CEB9EB8}" destId="{6F926CDC-4EE9-41B7-9258-F3CC49E2B4BC}" srcOrd="0" destOrd="0" presId="urn:microsoft.com/office/officeart/2005/8/layout/process1"/>
    <dgm:cxn modelId="{1829A030-BED3-4590-A9D4-207EDA8E0C1F}" type="presParOf" srcId="{B1C7BC07-6238-4770-B368-9924F5B093C1}" destId="{5C61BEF3-8C76-4807-87A5-F9225E48127C}" srcOrd="0" destOrd="0" presId="urn:microsoft.com/office/officeart/2005/8/layout/process1"/>
    <dgm:cxn modelId="{C4CEC8B8-6E41-41B9-A84E-B2F5C4E542F0}" type="presParOf" srcId="{B1C7BC07-6238-4770-B368-9924F5B093C1}" destId="{4DFB2CE7-CD1E-4C24-8EE9-8BEA4C674A2C}" srcOrd="1" destOrd="0" presId="urn:microsoft.com/office/officeart/2005/8/layout/process1"/>
    <dgm:cxn modelId="{23DDB95E-EC8B-4F3F-9FFE-9655A196ED66}" type="presParOf" srcId="{4DFB2CE7-CD1E-4C24-8EE9-8BEA4C674A2C}" destId="{9656ACC6-18E7-4710-A863-E5CC26FB4616}" srcOrd="0" destOrd="0" presId="urn:microsoft.com/office/officeart/2005/8/layout/process1"/>
    <dgm:cxn modelId="{EE8B7FD6-0AE1-4E3A-956D-896A712558C5}" type="presParOf" srcId="{B1C7BC07-6238-4770-B368-9924F5B093C1}" destId="{6F926CDC-4EE9-41B7-9258-F3CC49E2B4B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F1918E-296B-4F75-A80B-1C90A5225A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259AE22-DD59-46B0-BF2D-3F7F2995A317}">
      <dgm:prSet phldrT="[Text]"/>
      <dgm:spPr/>
      <dgm:t>
        <a:bodyPr/>
        <a:lstStyle/>
        <a:p>
          <a:r>
            <a:rPr lang="en-US" dirty="0"/>
            <a:t>The only question:</a:t>
          </a:r>
        </a:p>
      </dgm:t>
    </dgm:pt>
    <dgm:pt modelId="{D2E7DAE3-13CB-4936-BC3F-7839765B4B87}" type="parTrans" cxnId="{D809B915-FFE2-4242-8D00-B0D19D3EC930}">
      <dgm:prSet/>
      <dgm:spPr/>
      <dgm:t>
        <a:bodyPr/>
        <a:lstStyle/>
        <a:p>
          <a:endParaRPr lang="en-US"/>
        </a:p>
      </dgm:t>
    </dgm:pt>
    <dgm:pt modelId="{5ECD5D7E-F095-4B96-978D-32BA003219EE}" type="sibTrans" cxnId="{D809B915-FFE2-4242-8D00-B0D19D3EC930}">
      <dgm:prSet/>
      <dgm:spPr/>
      <dgm:t>
        <a:bodyPr/>
        <a:lstStyle/>
        <a:p>
          <a:endParaRPr lang="en-US"/>
        </a:p>
      </dgm:t>
    </dgm:pt>
    <dgm:pt modelId="{1665566E-3183-49A7-AB20-AD1E5CEB9EB8}">
      <dgm:prSet phldrT="[Text]"/>
      <dgm:spPr/>
      <dgm:t>
        <a:bodyPr/>
        <a:lstStyle/>
        <a:p>
          <a:r>
            <a:rPr lang="en-US" dirty="0"/>
            <a:t>Will you exercise it?</a:t>
          </a:r>
        </a:p>
      </dgm:t>
    </dgm:pt>
    <dgm:pt modelId="{31F95922-C572-477F-A5EB-56610F09E495}" type="parTrans" cxnId="{E137B2DF-A176-4DF3-8119-F5DFE8D60DAB}">
      <dgm:prSet/>
      <dgm:spPr/>
      <dgm:t>
        <a:bodyPr/>
        <a:lstStyle/>
        <a:p>
          <a:endParaRPr lang="en-US"/>
        </a:p>
      </dgm:t>
    </dgm:pt>
    <dgm:pt modelId="{C2A430FF-EC35-47AE-A2CA-C9875914966A}" type="sibTrans" cxnId="{E137B2DF-A176-4DF3-8119-F5DFE8D60DAB}">
      <dgm:prSet/>
      <dgm:spPr/>
      <dgm:t>
        <a:bodyPr/>
        <a:lstStyle/>
        <a:p>
          <a:endParaRPr lang="en-US"/>
        </a:p>
      </dgm:t>
    </dgm:pt>
    <dgm:pt modelId="{B1C7BC07-6238-4770-B368-9924F5B093C1}" type="pres">
      <dgm:prSet presAssocID="{30F1918E-296B-4F75-A80B-1C90A5225ADF}" presName="Name0" presStyleCnt="0">
        <dgm:presLayoutVars>
          <dgm:dir/>
          <dgm:resizeHandles val="exact"/>
        </dgm:presLayoutVars>
      </dgm:prSet>
      <dgm:spPr/>
    </dgm:pt>
    <dgm:pt modelId="{5C61BEF3-8C76-4807-87A5-F9225E48127C}" type="pres">
      <dgm:prSet presAssocID="{9259AE22-DD59-46B0-BF2D-3F7F2995A317}" presName="node" presStyleLbl="node1" presStyleIdx="0" presStyleCnt="2">
        <dgm:presLayoutVars>
          <dgm:bulletEnabled val="1"/>
        </dgm:presLayoutVars>
      </dgm:prSet>
      <dgm:spPr/>
    </dgm:pt>
    <dgm:pt modelId="{4DFB2CE7-CD1E-4C24-8EE9-8BEA4C674A2C}" type="pres">
      <dgm:prSet presAssocID="{5ECD5D7E-F095-4B96-978D-32BA003219EE}" presName="sibTrans" presStyleLbl="sibTrans2D1" presStyleIdx="0" presStyleCnt="1"/>
      <dgm:spPr/>
    </dgm:pt>
    <dgm:pt modelId="{9656ACC6-18E7-4710-A863-E5CC26FB4616}" type="pres">
      <dgm:prSet presAssocID="{5ECD5D7E-F095-4B96-978D-32BA003219EE}" presName="connectorText" presStyleLbl="sibTrans2D1" presStyleIdx="0" presStyleCnt="1"/>
      <dgm:spPr/>
    </dgm:pt>
    <dgm:pt modelId="{6F926CDC-4EE9-41B7-9258-F3CC49E2B4BC}" type="pres">
      <dgm:prSet presAssocID="{1665566E-3183-49A7-AB20-AD1E5CEB9EB8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9B915-FFE2-4242-8D00-B0D19D3EC930}" srcId="{30F1918E-296B-4F75-A80B-1C90A5225ADF}" destId="{9259AE22-DD59-46B0-BF2D-3F7F2995A317}" srcOrd="0" destOrd="0" parTransId="{D2E7DAE3-13CB-4936-BC3F-7839765B4B87}" sibTransId="{5ECD5D7E-F095-4B96-978D-32BA003219EE}"/>
    <dgm:cxn modelId="{669C6216-A091-47F3-A952-CA3A8061EECA}" type="presOf" srcId="{5ECD5D7E-F095-4B96-978D-32BA003219EE}" destId="{9656ACC6-18E7-4710-A863-E5CC26FB4616}" srcOrd="1" destOrd="0" presId="urn:microsoft.com/office/officeart/2005/8/layout/process1"/>
    <dgm:cxn modelId="{4235E845-57E8-4501-A0B4-82845CA9670A}" type="presOf" srcId="{9259AE22-DD59-46B0-BF2D-3F7F2995A317}" destId="{5C61BEF3-8C76-4807-87A5-F9225E48127C}" srcOrd="0" destOrd="0" presId="urn:microsoft.com/office/officeart/2005/8/layout/process1"/>
    <dgm:cxn modelId="{E0158379-0C68-4283-A3F0-9B9C53DD06A4}" type="presOf" srcId="{5ECD5D7E-F095-4B96-978D-32BA003219EE}" destId="{4DFB2CE7-CD1E-4C24-8EE9-8BEA4C674A2C}" srcOrd="0" destOrd="0" presId="urn:microsoft.com/office/officeart/2005/8/layout/process1"/>
    <dgm:cxn modelId="{3976E187-D440-487E-B998-0F550C85D1E6}" type="presOf" srcId="{30F1918E-296B-4F75-A80B-1C90A5225ADF}" destId="{B1C7BC07-6238-4770-B368-9924F5B093C1}" srcOrd="0" destOrd="0" presId="urn:microsoft.com/office/officeart/2005/8/layout/process1"/>
    <dgm:cxn modelId="{E137B2DF-A176-4DF3-8119-F5DFE8D60DAB}" srcId="{30F1918E-296B-4F75-A80B-1C90A5225ADF}" destId="{1665566E-3183-49A7-AB20-AD1E5CEB9EB8}" srcOrd="1" destOrd="0" parTransId="{31F95922-C572-477F-A5EB-56610F09E495}" sibTransId="{C2A430FF-EC35-47AE-A2CA-C9875914966A}"/>
    <dgm:cxn modelId="{465D3AF9-E409-422C-9F7C-EA5DAAAE3843}" type="presOf" srcId="{1665566E-3183-49A7-AB20-AD1E5CEB9EB8}" destId="{6F926CDC-4EE9-41B7-9258-F3CC49E2B4BC}" srcOrd="0" destOrd="0" presId="urn:microsoft.com/office/officeart/2005/8/layout/process1"/>
    <dgm:cxn modelId="{1829A030-BED3-4590-A9D4-207EDA8E0C1F}" type="presParOf" srcId="{B1C7BC07-6238-4770-B368-9924F5B093C1}" destId="{5C61BEF3-8C76-4807-87A5-F9225E48127C}" srcOrd="0" destOrd="0" presId="urn:microsoft.com/office/officeart/2005/8/layout/process1"/>
    <dgm:cxn modelId="{C4CEC8B8-6E41-41B9-A84E-B2F5C4E542F0}" type="presParOf" srcId="{B1C7BC07-6238-4770-B368-9924F5B093C1}" destId="{4DFB2CE7-CD1E-4C24-8EE9-8BEA4C674A2C}" srcOrd="1" destOrd="0" presId="urn:microsoft.com/office/officeart/2005/8/layout/process1"/>
    <dgm:cxn modelId="{23DDB95E-EC8B-4F3F-9FFE-9655A196ED66}" type="presParOf" srcId="{4DFB2CE7-CD1E-4C24-8EE9-8BEA4C674A2C}" destId="{9656ACC6-18E7-4710-A863-E5CC26FB4616}" srcOrd="0" destOrd="0" presId="urn:microsoft.com/office/officeart/2005/8/layout/process1"/>
    <dgm:cxn modelId="{EE8B7FD6-0AE1-4E3A-956D-896A712558C5}" type="presParOf" srcId="{B1C7BC07-6238-4770-B368-9924F5B093C1}" destId="{6F926CDC-4EE9-41B7-9258-F3CC49E2B4B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95F32E-1128-453E-A27C-55EB51A53B09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73477F1F-CAD8-4C05-A469-BA8638191C2B}">
      <dgm:prSet phldrT="[Text]"/>
      <dgm:spPr/>
      <dgm:t>
        <a:bodyPr/>
        <a:lstStyle/>
        <a:p>
          <a:r>
            <a:rPr lang="en-US" dirty="0"/>
            <a:t>New View</a:t>
          </a:r>
        </a:p>
      </dgm:t>
    </dgm:pt>
    <dgm:pt modelId="{986CB57D-A49F-471E-8905-7B928B337CAE}" type="parTrans" cxnId="{86903D35-A34E-468C-97FA-E9C6B0B9C988}">
      <dgm:prSet/>
      <dgm:spPr/>
      <dgm:t>
        <a:bodyPr/>
        <a:lstStyle/>
        <a:p>
          <a:endParaRPr lang="en-US"/>
        </a:p>
      </dgm:t>
    </dgm:pt>
    <dgm:pt modelId="{6FE7D1F0-8E7A-4990-9A9E-833A89553B8E}" type="sibTrans" cxnId="{86903D35-A34E-468C-97FA-E9C6B0B9C988}">
      <dgm:prSet/>
      <dgm:spPr/>
      <dgm:t>
        <a:bodyPr/>
        <a:lstStyle/>
        <a:p>
          <a:endParaRPr lang="en-US"/>
        </a:p>
      </dgm:t>
    </dgm:pt>
    <dgm:pt modelId="{11D46246-1321-47FF-8137-00B4BEDE1E80}">
      <dgm:prSet phldrT="[Text]"/>
      <dgm:spPr/>
      <dgm:t>
        <a:bodyPr/>
        <a:lstStyle/>
        <a:p>
          <a:r>
            <a:rPr lang="en-US" dirty="0"/>
            <a:t>New People</a:t>
          </a:r>
        </a:p>
      </dgm:t>
    </dgm:pt>
    <dgm:pt modelId="{43D09FAE-1A00-49E4-8175-53B8A6433001}" type="parTrans" cxnId="{CFC131AE-4A5B-40E8-ABE2-DC8FC687C3B8}">
      <dgm:prSet/>
      <dgm:spPr/>
      <dgm:t>
        <a:bodyPr/>
        <a:lstStyle/>
        <a:p>
          <a:endParaRPr lang="en-US"/>
        </a:p>
      </dgm:t>
    </dgm:pt>
    <dgm:pt modelId="{2C5C5D14-31BE-4808-8579-9F0E484241CF}" type="sibTrans" cxnId="{CFC131AE-4A5B-40E8-ABE2-DC8FC687C3B8}">
      <dgm:prSet/>
      <dgm:spPr/>
      <dgm:t>
        <a:bodyPr/>
        <a:lstStyle/>
        <a:p>
          <a:endParaRPr lang="en-US"/>
        </a:p>
      </dgm:t>
    </dgm:pt>
    <dgm:pt modelId="{D0B4B9C6-3AA6-4894-81E3-E8ECF78D647B}">
      <dgm:prSet phldrT="[Text]"/>
      <dgm:spPr/>
      <dgm:t>
        <a:bodyPr/>
        <a:lstStyle/>
        <a:p>
          <a:r>
            <a:rPr lang="en-US" dirty="0"/>
            <a:t>New Ability</a:t>
          </a:r>
        </a:p>
      </dgm:t>
    </dgm:pt>
    <dgm:pt modelId="{6481F7F0-15E5-443B-B66E-53F6EC598093}" type="parTrans" cxnId="{3A8F8FD0-E6E1-40EC-B257-C3FC9315E85F}">
      <dgm:prSet/>
      <dgm:spPr/>
      <dgm:t>
        <a:bodyPr/>
        <a:lstStyle/>
        <a:p>
          <a:endParaRPr lang="en-US"/>
        </a:p>
      </dgm:t>
    </dgm:pt>
    <dgm:pt modelId="{EF99D878-5753-43D1-8435-8275DBEE174F}" type="sibTrans" cxnId="{3A8F8FD0-E6E1-40EC-B257-C3FC9315E85F}">
      <dgm:prSet/>
      <dgm:spPr/>
      <dgm:t>
        <a:bodyPr/>
        <a:lstStyle/>
        <a:p>
          <a:endParaRPr lang="en-US"/>
        </a:p>
      </dgm:t>
    </dgm:pt>
    <dgm:pt modelId="{23D49AF8-151F-4983-B6DC-3BFCCEC6B766}" type="pres">
      <dgm:prSet presAssocID="{3D95F32E-1128-453E-A27C-55EB51A53B09}" presName="compositeShape" presStyleCnt="0">
        <dgm:presLayoutVars>
          <dgm:chMax val="7"/>
          <dgm:dir/>
          <dgm:resizeHandles val="exact"/>
        </dgm:presLayoutVars>
      </dgm:prSet>
      <dgm:spPr/>
    </dgm:pt>
    <dgm:pt modelId="{488E54CD-25C8-479F-9E7F-92A412942152}" type="pres">
      <dgm:prSet presAssocID="{73477F1F-CAD8-4C05-A469-BA8638191C2B}" presName="circ1" presStyleLbl="vennNode1" presStyleIdx="0" presStyleCnt="3"/>
      <dgm:spPr/>
    </dgm:pt>
    <dgm:pt modelId="{91605628-185D-45D9-9EDD-12C07BC544F5}" type="pres">
      <dgm:prSet presAssocID="{73477F1F-CAD8-4C05-A469-BA8638191C2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3CE32A2-E3B9-4119-BCB9-1FCF0FC31C1D}" type="pres">
      <dgm:prSet presAssocID="{11D46246-1321-47FF-8137-00B4BEDE1E80}" presName="circ2" presStyleLbl="vennNode1" presStyleIdx="1" presStyleCnt="3"/>
      <dgm:spPr/>
    </dgm:pt>
    <dgm:pt modelId="{5462556B-13FD-495E-88FC-097F851670DB}" type="pres">
      <dgm:prSet presAssocID="{11D46246-1321-47FF-8137-00B4BEDE1E8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C633BB-8BD2-4400-9823-43306733DB02}" type="pres">
      <dgm:prSet presAssocID="{D0B4B9C6-3AA6-4894-81E3-E8ECF78D647B}" presName="circ3" presStyleLbl="vennNode1" presStyleIdx="2" presStyleCnt="3"/>
      <dgm:spPr/>
    </dgm:pt>
    <dgm:pt modelId="{6E581E9A-292F-476A-BAC9-40D9EF8DD8B3}" type="pres">
      <dgm:prSet presAssocID="{D0B4B9C6-3AA6-4894-81E3-E8ECF78D647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96CF401-D13A-40FA-86DD-03662836CF0E}" type="presOf" srcId="{11D46246-1321-47FF-8137-00B4BEDE1E80}" destId="{C3CE32A2-E3B9-4119-BCB9-1FCF0FC31C1D}" srcOrd="0" destOrd="0" presId="urn:microsoft.com/office/officeart/2005/8/layout/venn1"/>
    <dgm:cxn modelId="{86903D35-A34E-468C-97FA-E9C6B0B9C988}" srcId="{3D95F32E-1128-453E-A27C-55EB51A53B09}" destId="{73477F1F-CAD8-4C05-A469-BA8638191C2B}" srcOrd="0" destOrd="0" parTransId="{986CB57D-A49F-471E-8905-7B928B337CAE}" sibTransId="{6FE7D1F0-8E7A-4990-9A9E-833A89553B8E}"/>
    <dgm:cxn modelId="{136BFF4C-F47F-44DE-88D8-9C8094916F29}" type="presOf" srcId="{73477F1F-CAD8-4C05-A469-BA8638191C2B}" destId="{91605628-185D-45D9-9EDD-12C07BC544F5}" srcOrd="1" destOrd="0" presId="urn:microsoft.com/office/officeart/2005/8/layout/venn1"/>
    <dgm:cxn modelId="{516C487C-BBBB-45A5-AD01-48F40B284A3C}" type="presOf" srcId="{D0B4B9C6-3AA6-4894-81E3-E8ECF78D647B}" destId="{34C633BB-8BD2-4400-9823-43306733DB02}" srcOrd="0" destOrd="0" presId="urn:microsoft.com/office/officeart/2005/8/layout/venn1"/>
    <dgm:cxn modelId="{6DFFD39F-CB2C-4407-B1CF-3170CE79059A}" type="presOf" srcId="{73477F1F-CAD8-4C05-A469-BA8638191C2B}" destId="{488E54CD-25C8-479F-9E7F-92A412942152}" srcOrd="0" destOrd="0" presId="urn:microsoft.com/office/officeart/2005/8/layout/venn1"/>
    <dgm:cxn modelId="{31EEB8A0-CB31-4047-953F-C27C1DAAF78C}" type="presOf" srcId="{D0B4B9C6-3AA6-4894-81E3-E8ECF78D647B}" destId="{6E581E9A-292F-476A-BAC9-40D9EF8DD8B3}" srcOrd="1" destOrd="0" presId="urn:microsoft.com/office/officeart/2005/8/layout/venn1"/>
    <dgm:cxn modelId="{9C9EF4A8-03EA-4641-A66A-33D1371F8408}" type="presOf" srcId="{3D95F32E-1128-453E-A27C-55EB51A53B09}" destId="{23D49AF8-151F-4983-B6DC-3BFCCEC6B766}" srcOrd="0" destOrd="0" presId="urn:microsoft.com/office/officeart/2005/8/layout/venn1"/>
    <dgm:cxn modelId="{CFC131AE-4A5B-40E8-ABE2-DC8FC687C3B8}" srcId="{3D95F32E-1128-453E-A27C-55EB51A53B09}" destId="{11D46246-1321-47FF-8137-00B4BEDE1E80}" srcOrd="1" destOrd="0" parTransId="{43D09FAE-1A00-49E4-8175-53B8A6433001}" sibTransId="{2C5C5D14-31BE-4808-8579-9F0E484241CF}"/>
    <dgm:cxn modelId="{3A8F8FD0-E6E1-40EC-B257-C3FC9315E85F}" srcId="{3D95F32E-1128-453E-A27C-55EB51A53B09}" destId="{D0B4B9C6-3AA6-4894-81E3-E8ECF78D647B}" srcOrd="2" destOrd="0" parTransId="{6481F7F0-15E5-443B-B66E-53F6EC598093}" sibTransId="{EF99D878-5753-43D1-8435-8275DBEE174F}"/>
    <dgm:cxn modelId="{D354E8F5-780F-47FD-A0BE-9CC3098E02F1}" type="presOf" srcId="{11D46246-1321-47FF-8137-00B4BEDE1E80}" destId="{5462556B-13FD-495E-88FC-097F851670DB}" srcOrd="1" destOrd="0" presId="urn:microsoft.com/office/officeart/2005/8/layout/venn1"/>
    <dgm:cxn modelId="{F6E8A3D7-2673-4F56-94C9-28A79346B5EA}" type="presParOf" srcId="{23D49AF8-151F-4983-B6DC-3BFCCEC6B766}" destId="{488E54CD-25C8-479F-9E7F-92A412942152}" srcOrd="0" destOrd="0" presId="urn:microsoft.com/office/officeart/2005/8/layout/venn1"/>
    <dgm:cxn modelId="{A14573AE-CE29-49A1-B5F5-3A53D78F4CD3}" type="presParOf" srcId="{23D49AF8-151F-4983-B6DC-3BFCCEC6B766}" destId="{91605628-185D-45D9-9EDD-12C07BC544F5}" srcOrd="1" destOrd="0" presId="urn:microsoft.com/office/officeart/2005/8/layout/venn1"/>
    <dgm:cxn modelId="{8694BF6F-3634-4CEF-9343-53FDF32B8263}" type="presParOf" srcId="{23D49AF8-151F-4983-B6DC-3BFCCEC6B766}" destId="{C3CE32A2-E3B9-4119-BCB9-1FCF0FC31C1D}" srcOrd="2" destOrd="0" presId="urn:microsoft.com/office/officeart/2005/8/layout/venn1"/>
    <dgm:cxn modelId="{BF67FD90-F08D-44B2-A0DE-6EC79987B316}" type="presParOf" srcId="{23D49AF8-151F-4983-B6DC-3BFCCEC6B766}" destId="{5462556B-13FD-495E-88FC-097F851670DB}" srcOrd="3" destOrd="0" presId="urn:microsoft.com/office/officeart/2005/8/layout/venn1"/>
    <dgm:cxn modelId="{9AD2C6D3-0E94-4001-8AE4-BAA412EC05E1}" type="presParOf" srcId="{23D49AF8-151F-4983-B6DC-3BFCCEC6B766}" destId="{34C633BB-8BD2-4400-9823-43306733DB02}" srcOrd="4" destOrd="0" presId="urn:microsoft.com/office/officeart/2005/8/layout/venn1"/>
    <dgm:cxn modelId="{E213C5DD-61F5-4BC5-8816-5AC2976E1C3D}" type="presParOf" srcId="{23D49AF8-151F-4983-B6DC-3BFCCEC6B766}" destId="{6E581E9A-292F-476A-BAC9-40D9EF8DD8B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95F32E-1128-453E-A27C-55EB51A53B09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73477F1F-CAD8-4C05-A469-BA8638191C2B}">
      <dgm:prSet phldrT="[Text]"/>
      <dgm:spPr/>
      <dgm:t>
        <a:bodyPr/>
        <a:lstStyle/>
        <a:p>
          <a:r>
            <a:rPr lang="en-US" dirty="0"/>
            <a:t>New View</a:t>
          </a:r>
        </a:p>
      </dgm:t>
    </dgm:pt>
    <dgm:pt modelId="{986CB57D-A49F-471E-8905-7B928B337CAE}" type="parTrans" cxnId="{86903D35-A34E-468C-97FA-E9C6B0B9C988}">
      <dgm:prSet/>
      <dgm:spPr/>
      <dgm:t>
        <a:bodyPr/>
        <a:lstStyle/>
        <a:p>
          <a:endParaRPr lang="en-US"/>
        </a:p>
      </dgm:t>
    </dgm:pt>
    <dgm:pt modelId="{6FE7D1F0-8E7A-4990-9A9E-833A89553B8E}" type="sibTrans" cxnId="{86903D35-A34E-468C-97FA-E9C6B0B9C988}">
      <dgm:prSet/>
      <dgm:spPr/>
      <dgm:t>
        <a:bodyPr/>
        <a:lstStyle/>
        <a:p>
          <a:endParaRPr lang="en-US"/>
        </a:p>
      </dgm:t>
    </dgm:pt>
    <dgm:pt modelId="{11D46246-1321-47FF-8137-00B4BEDE1E8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>
              <a:noFill/>
            </a:rPr>
            <a:t>New People</a:t>
          </a:r>
        </a:p>
      </dgm:t>
    </dgm:pt>
    <dgm:pt modelId="{43D09FAE-1A00-49E4-8175-53B8A6433001}" type="parTrans" cxnId="{CFC131AE-4A5B-40E8-ABE2-DC8FC687C3B8}">
      <dgm:prSet/>
      <dgm:spPr/>
      <dgm:t>
        <a:bodyPr/>
        <a:lstStyle/>
        <a:p>
          <a:endParaRPr lang="en-US"/>
        </a:p>
      </dgm:t>
    </dgm:pt>
    <dgm:pt modelId="{2C5C5D14-31BE-4808-8579-9F0E484241CF}" type="sibTrans" cxnId="{CFC131AE-4A5B-40E8-ABE2-DC8FC687C3B8}">
      <dgm:prSet/>
      <dgm:spPr/>
      <dgm:t>
        <a:bodyPr/>
        <a:lstStyle/>
        <a:p>
          <a:endParaRPr lang="en-US"/>
        </a:p>
      </dgm:t>
    </dgm:pt>
    <dgm:pt modelId="{D0B4B9C6-3AA6-4894-81E3-E8ECF78D647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>
              <a:noFill/>
            </a:rPr>
            <a:t>New Ability</a:t>
          </a:r>
        </a:p>
      </dgm:t>
    </dgm:pt>
    <dgm:pt modelId="{6481F7F0-15E5-443B-B66E-53F6EC598093}" type="parTrans" cxnId="{3A8F8FD0-E6E1-40EC-B257-C3FC9315E85F}">
      <dgm:prSet/>
      <dgm:spPr/>
      <dgm:t>
        <a:bodyPr/>
        <a:lstStyle/>
        <a:p>
          <a:endParaRPr lang="en-US"/>
        </a:p>
      </dgm:t>
    </dgm:pt>
    <dgm:pt modelId="{EF99D878-5753-43D1-8435-8275DBEE174F}" type="sibTrans" cxnId="{3A8F8FD0-E6E1-40EC-B257-C3FC9315E85F}">
      <dgm:prSet/>
      <dgm:spPr/>
      <dgm:t>
        <a:bodyPr/>
        <a:lstStyle/>
        <a:p>
          <a:endParaRPr lang="en-US"/>
        </a:p>
      </dgm:t>
    </dgm:pt>
    <dgm:pt modelId="{23D49AF8-151F-4983-B6DC-3BFCCEC6B766}" type="pres">
      <dgm:prSet presAssocID="{3D95F32E-1128-453E-A27C-55EB51A53B09}" presName="compositeShape" presStyleCnt="0">
        <dgm:presLayoutVars>
          <dgm:chMax val="7"/>
          <dgm:dir/>
          <dgm:resizeHandles val="exact"/>
        </dgm:presLayoutVars>
      </dgm:prSet>
      <dgm:spPr/>
    </dgm:pt>
    <dgm:pt modelId="{488E54CD-25C8-479F-9E7F-92A412942152}" type="pres">
      <dgm:prSet presAssocID="{73477F1F-CAD8-4C05-A469-BA8638191C2B}" presName="circ1" presStyleLbl="vennNode1" presStyleIdx="0" presStyleCnt="3"/>
      <dgm:spPr/>
    </dgm:pt>
    <dgm:pt modelId="{91605628-185D-45D9-9EDD-12C07BC544F5}" type="pres">
      <dgm:prSet presAssocID="{73477F1F-CAD8-4C05-A469-BA8638191C2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3CE32A2-E3B9-4119-BCB9-1FCF0FC31C1D}" type="pres">
      <dgm:prSet presAssocID="{11D46246-1321-47FF-8137-00B4BEDE1E80}" presName="circ2" presStyleLbl="vennNode1" presStyleIdx="1" presStyleCnt="3"/>
      <dgm:spPr/>
    </dgm:pt>
    <dgm:pt modelId="{5462556B-13FD-495E-88FC-097F851670DB}" type="pres">
      <dgm:prSet presAssocID="{11D46246-1321-47FF-8137-00B4BEDE1E8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C633BB-8BD2-4400-9823-43306733DB02}" type="pres">
      <dgm:prSet presAssocID="{D0B4B9C6-3AA6-4894-81E3-E8ECF78D647B}" presName="circ3" presStyleLbl="vennNode1" presStyleIdx="2" presStyleCnt="3"/>
      <dgm:spPr/>
    </dgm:pt>
    <dgm:pt modelId="{6E581E9A-292F-476A-BAC9-40D9EF8DD8B3}" type="pres">
      <dgm:prSet presAssocID="{D0B4B9C6-3AA6-4894-81E3-E8ECF78D647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96CF401-D13A-40FA-86DD-03662836CF0E}" type="presOf" srcId="{11D46246-1321-47FF-8137-00B4BEDE1E80}" destId="{C3CE32A2-E3B9-4119-BCB9-1FCF0FC31C1D}" srcOrd="0" destOrd="0" presId="urn:microsoft.com/office/officeart/2005/8/layout/venn1"/>
    <dgm:cxn modelId="{86903D35-A34E-468C-97FA-E9C6B0B9C988}" srcId="{3D95F32E-1128-453E-A27C-55EB51A53B09}" destId="{73477F1F-CAD8-4C05-A469-BA8638191C2B}" srcOrd="0" destOrd="0" parTransId="{986CB57D-A49F-471E-8905-7B928B337CAE}" sibTransId="{6FE7D1F0-8E7A-4990-9A9E-833A89553B8E}"/>
    <dgm:cxn modelId="{136BFF4C-F47F-44DE-88D8-9C8094916F29}" type="presOf" srcId="{73477F1F-CAD8-4C05-A469-BA8638191C2B}" destId="{91605628-185D-45D9-9EDD-12C07BC544F5}" srcOrd="1" destOrd="0" presId="urn:microsoft.com/office/officeart/2005/8/layout/venn1"/>
    <dgm:cxn modelId="{516C487C-BBBB-45A5-AD01-48F40B284A3C}" type="presOf" srcId="{D0B4B9C6-3AA6-4894-81E3-E8ECF78D647B}" destId="{34C633BB-8BD2-4400-9823-43306733DB02}" srcOrd="0" destOrd="0" presId="urn:microsoft.com/office/officeart/2005/8/layout/venn1"/>
    <dgm:cxn modelId="{6DFFD39F-CB2C-4407-B1CF-3170CE79059A}" type="presOf" srcId="{73477F1F-CAD8-4C05-A469-BA8638191C2B}" destId="{488E54CD-25C8-479F-9E7F-92A412942152}" srcOrd="0" destOrd="0" presId="urn:microsoft.com/office/officeart/2005/8/layout/venn1"/>
    <dgm:cxn modelId="{31EEB8A0-CB31-4047-953F-C27C1DAAF78C}" type="presOf" srcId="{D0B4B9C6-3AA6-4894-81E3-E8ECF78D647B}" destId="{6E581E9A-292F-476A-BAC9-40D9EF8DD8B3}" srcOrd="1" destOrd="0" presId="urn:microsoft.com/office/officeart/2005/8/layout/venn1"/>
    <dgm:cxn modelId="{9C9EF4A8-03EA-4641-A66A-33D1371F8408}" type="presOf" srcId="{3D95F32E-1128-453E-A27C-55EB51A53B09}" destId="{23D49AF8-151F-4983-B6DC-3BFCCEC6B766}" srcOrd="0" destOrd="0" presId="urn:microsoft.com/office/officeart/2005/8/layout/venn1"/>
    <dgm:cxn modelId="{CFC131AE-4A5B-40E8-ABE2-DC8FC687C3B8}" srcId="{3D95F32E-1128-453E-A27C-55EB51A53B09}" destId="{11D46246-1321-47FF-8137-00B4BEDE1E80}" srcOrd="1" destOrd="0" parTransId="{43D09FAE-1A00-49E4-8175-53B8A6433001}" sibTransId="{2C5C5D14-31BE-4808-8579-9F0E484241CF}"/>
    <dgm:cxn modelId="{3A8F8FD0-E6E1-40EC-B257-C3FC9315E85F}" srcId="{3D95F32E-1128-453E-A27C-55EB51A53B09}" destId="{D0B4B9C6-3AA6-4894-81E3-E8ECF78D647B}" srcOrd="2" destOrd="0" parTransId="{6481F7F0-15E5-443B-B66E-53F6EC598093}" sibTransId="{EF99D878-5753-43D1-8435-8275DBEE174F}"/>
    <dgm:cxn modelId="{D354E8F5-780F-47FD-A0BE-9CC3098E02F1}" type="presOf" srcId="{11D46246-1321-47FF-8137-00B4BEDE1E80}" destId="{5462556B-13FD-495E-88FC-097F851670DB}" srcOrd="1" destOrd="0" presId="urn:microsoft.com/office/officeart/2005/8/layout/venn1"/>
    <dgm:cxn modelId="{F6E8A3D7-2673-4F56-94C9-28A79346B5EA}" type="presParOf" srcId="{23D49AF8-151F-4983-B6DC-3BFCCEC6B766}" destId="{488E54CD-25C8-479F-9E7F-92A412942152}" srcOrd="0" destOrd="0" presId="urn:microsoft.com/office/officeart/2005/8/layout/venn1"/>
    <dgm:cxn modelId="{A14573AE-CE29-49A1-B5F5-3A53D78F4CD3}" type="presParOf" srcId="{23D49AF8-151F-4983-B6DC-3BFCCEC6B766}" destId="{91605628-185D-45D9-9EDD-12C07BC544F5}" srcOrd="1" destOrd="0" presId="urn:microsoft.com/office/officeart/2005/8/layout/venn1"/>
    <dgm:cxn modelId="{8694BF6F-3634-4CEF-9343-53FDF32B8263}" type="presParOf" srcId="{23D49AF8-151F-4983-B6DC-3BFCCEC6B766}" destId="{C3CE32A2-E3B9-4119-BCB9-1FCF0FC31C1D}" srcOrd="2" destOrd="0" presId="urn:microsoft.com/office/officeart/2005/8/layout/venn1"/>
    <dgm:cxn modelId="{BF67FD90-F08D-44B2-A0DE-6EC79987B316}" type="presParOf" srcId="{23D49AF8-151F-4983-B6DC-3BFCCEC6B766}" destId="{5462556B-13FD-495E-88FC-097F851670DB}" srcOrd="3" destOrd="0" presId="urn:microsoft.com/office/officeart/2005/8/layout/venn1"/>
    <dgm:cxn modelId="{9AD2C6D3-0E94-4001-8AE4-BAA412EC05E1}" type="presParOf" srcId="{23D49AF8-151F-4983-B6DC-3BFCCEC6B766}" destId="{34C633BB-8BD2-4400-9823-43306733DB02}" srcOrd="4" destOrd="0" presId="urn:microsoft.com/office/officeart/2005/8/layout/venn1"/>
    <dgm:cxn modelId="{E213C5DD-61F5-4BC5-8816-5AC2976E1C3D}" type="presParOf" srcId="{23D49AF8-151F-4983-B6DC-3BFCCEC6B766}" destId="{6E581E9A-292F-476A-BAC9-40D9EF8DD8B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95F32E-1128-453E-A27C-55EB51A53B09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73477F1F-CAD8-4C05-A469-BA8638191C2B}">
      <dgm:prSet phldrT="[Text]"/>
      <dgm:spPr/>
      <dgm:t>
        <a:bodyPr/>
        <a:lstStyle/>
        <a:p>
          <a:r>
            <a:rPr lang="en-US" dirty="0"/>
            <a:t>New View</a:t>
          </a:r>
        </a:p>
      </dgm:t>
    </dgm:pt>
    <dgm:pt modelId="{986CB57D-A49F-471E-8905-7B928B337CAE}" type="parTrans" cxnId="{86903D35-A34E-468C-97FA-E9C6B0B9C988}">
      <dgm:prSet/>
      <dgm:spPr/>
      <dgm:t>
        <a:bodyPr/>
        <a:lstStyle/>
        <a:p>
          <a:endParaRPr lang="en-US"/>
        </a:p>
      </dgm:t>
    </dgm:pt>
    <dgm:pt modelId="{6FE7D1F0-8E7A-4990-9A9E-833A89553B8E}" type="sibTrans" cxnId="{86903D35-A34E-468C-97FA-E9C6B0B9C988}">
      <dgm:prSet/>
      <dgm:spPr/>
      <dgm:t>
        <a:bodyPr/>
        <a:lstStyle/>
        <a:p>
          <a:endParaRPr lang="en-US"/>
        </a:p>
      </dgm:t>
    </dgm:pt>
    <dgm:pt modelId="{11D46246-1321-47FF-8137-00B4BEDE1E80}">
      <dgm:prSet phldrT="[Text]"/>
      <dgm:spPr/>
      <dgm:t>
        <a:bodyPr/>
        <a:lstStyle/>
        <a:p>
          <a:r>
            <a:rPr lang="en-US" dirty="0"/>
            <a:t>New People</a:t>
          </a:r>
        </a:p>
      </dgm:t>
    </dgm:pt>
    <dgm:pt modelId="{43D09FAE-1A00-49E4-8175-53B8A6433001}" type="parTrans" cxnId="{CFC131AE-4A5B-40E8-ABE2-DC8FC687C3B8}">
      <dgm:prSet/>
      <dgm:spPr/>
      <dgm:t>
        <a:bodyPr/>
        <a:lstStyle/>
        <a:p>
          <a:endParaRPr lang="en-US"/>
        </a:p>
      </dgm:t>
    </dgm:pt>
    <dgm:pt modelId="{2C5C5D14-31BE-4808-8579-9F0E484241CF}" type="sibTrans" cxnId="{CFC131AE-4A5B-40E8-ABE2-DC8FC687C3B8}">
      <dgm:prSet/>
      <dgm:spPr/>
      <dgm:t>
        <a:bodyPr/>
        <a:lstStyle/>
        <a:p>
          <a:endParaRPr lang="en-US"/>
        </a:p>
      </dgm:t>
    </dgm:pt>
    <dgm:pt modelId="{D0B4B9C6-3AA6-4894-81E3-E8ECF78D647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>
              <a:noFill/>
            </a:rPr>
            <a:t>New Ability</a:t>
          </a:r>
        </a:p>
      </dgm:t>
    </dgm:pt>
    <dgm:pt modelId="{6481F7F0-15E5-443B-B66E-53F6EC598093}" type="parTrans" cxnId="{3A8F8FD0-E6E1-40EC-B257-C3FC9315E85F}">
      <dgm:prSet/>
      <dgm:spPr/>
      <dgm:t>
        <a:bodyPr/>
        <a:lstStyle/>
        <a:p>
          <a:endParaRPr lang="en-US"/>
        </a:p>
      </dgm:t>
    </dgm:pt>
    <dgm:pt modelId="{EF99D878-5753-43D1-8435-8275DBEE174F}" type="sibTrans" cxnId="{3A8F8FD0-E6E1-40EC-B257-C3FC9315E85F}">
      <dgm:prSet/>
      <dgm:spPr/>
      <dgm:t>
        <a:bodyPr/>
        <a:lstStyle/>
        <a:p>
          <a:endParaRPr lang="en-US"/>
        </a:p>
      </dgm:t>
    </dgm:pt>
    <dgm:pt modelId="{23D49AF8-151F-4983-B6DC-3BFCCEC6B766}" type="pres">
      <dgm:prSet presAssocID="{3D95F32E-1128-453E-A27C-55EB51A53B09}" presName="compositeShape" presStyleCnt="0">
        <dgm:presLayoutVars>
          <dgm:chMax val="7"/>
          <dgm:dir/>
          <dgm:resizeHandles val="exact"/>
        </dgm:presLayoutVars>
      </dgm:prSet>
      <dgm:spPr/>
    </dgm:pt>
    <dgm:pt modelId="{488E54CD-25C8-479F-9E7F-92A412942152}" type="pres">
      <dgm:prSet presAssocID="{73477F1F-CAD8-4C05-A469-BA8638191C2B}" presName="circ1" presStyleLbl="vennNode1" presStyleIdx="0" presStyleCnt="3"/>
      <dgm:spPr/>
    </dgm:pt>
    <dgm:pt modelId="{91605628-185D-45D9-9EDD-12C07BC544F5}" type="pres">
      <dgm:prSet presAssocID="{73477F1F-CAD8-4C05-A469-BA8638191C2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3CE32A2-E3B9-4119-BCB9-1FCF0FC31C1D}" type="pres">
      <dgm:prSet presAssocID="{11D46246-1321-47FF-8137-00B4BEDE1E80}" presName="circ2" presStyleLbl="vennNode1" presStyleIdx="1" presStyleCnt="3"/>
      <dgm:spPr/>
    </dgm:pt>
    <dgm:pt modelId="{5462556B-13FD-495E-88FC-097F851670DB}" type="pres">
      <dgm:prSet presAssocID="{11D46246-1321-47FF-8137-00B4BEDE1E8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C633BB-8BD2-4400-9823-43306733DB02}" type="pres">
      <dgm:prSet presAssocID="{D0B4B9C6-3AA6-4894-81E3-E8ECF78D647B}" presName="circ3" presStyleLbl="vennNode1" presStyleIdx="2" presStyleCnt="3"/>
      <dgm:spPr/>
    </dgm:pt>
    <dgm:pt modelId="{6E581E9A-292F-476A-BAC9-40D9EF8DD8B3}" type="pres">
      <dgm:prSet presAssocID="{D0B4B9C6-3AA6-4894-81E3-E8ECF78D647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96CF401-D13A-40FA-86DD-03662836CF0E}" type="presOf" srcId="{11D46246-1321-47FF-8137-00B4BEDE1E80}" destId="{C3CE32A2-E3B9-4119-BCB9-1FCF0FC31C1D}" srcOrd="0" destOrd="0" presId="urn:microsoft.com/office/officeart/2005/8/layout/venn1"/>
    <dgm:cxn modelId="{86903D35-A34E-468C-97FA-E9C6B0B9C988}" srcId="{3D95F32E-1128-453E-A27C-55EB51A53B09}" destId="{73477F1F-CAD8-4C05-A469-BA8638191C2B}" srcOrd="0" destOrd="0" parTransId="{986CB57D-A49F-471E-8905-7B928B337CAE}" sibTransId="{6FE7D1F0-8E7A-4990-9A9E-833A89553B8E}"/>
    <dgm:cxn modelId="{136BFF4C-F47F-44DE-88D8-9C8094916F29}" type="presOf" srcId="{73477F1F-CAD8-4C05-A469-BA8638191C2B}" destId="{91605628-185D-45D9-9EDD-12C07BC544F5}" srcOrd="1" destOrd="0" presId="urn:microsoft.com/office/officeart/2005/8/layout/venn1"/>
    <dgm:cxn modelId="{516C487C-BBBB-45A5-AD01-48F40B284A3C}" type="presOf" srcId="{D0B4B9C6-3AA6-4894-81E3-E8ECF78D647B}" destId="{34C633BB-8BD2-4400-9823-43306733DB02}" srcOrd="0" destOrd="0" presId="urn:microsoft.com/office/officeart/2005/8/layout/venn1"/>
    <dgm:cxn modelId="{6DFFD39F-CB2C-4407-B1CF-3170CE79059A}" type="presOf" srcId="{73477F1F-CAD8-4C05-A469-BA8638191C2B}" destId="{488E54CD-25C8-479F-9E7F-92A412942152}" srcOrd="0" destOrd="0" presId="urn:microsoft.com/office/officeart/2005/8/layout/venn1"/>
    <dgm:cxn modelId="{31EEB8A0-CB31-4047-953F-C27C1DAAF78C}" type="presOf" srcId="{D0B4B9C6-3AA6-4894-81E3-E8ECF78D647B}" destId="{6E581E9A-292F-476A-BAC9-40D9EF8DD8B3}" srcOrd="1" destOrd="0" presId="urn:microsoft.com/office/officeart/2005/8/layout/venn1"/>
    <dgm:cxn modelId="{9C9EF4A8-03EA-4641-A66A-33D1371F8408}" type="presOf" srcId="{3D95F32E-1128-453E-A27C-55EB51A53B09}" destId="{23D49AF8-151F-4983-B6DC-3BFCCEC6B766}" srcOrd="0" destOrd="0" presId="urn:microsoft.com/office/officeart/2005/8/layout/venn1"/>
    <dgm:cxn modelId="{CFC131AE-4A5B-40E8-ABE2-DC8FC687C3B8}" srcId="{3D95F32E-1128-453E-A27C-55EB51A53B09}" destId="{11D46246-1321-47FF-8137-00B4BEDE1E80}" srcOrd="1" destOrd="0" parTransId="{43D09FAE-1A00-49E4-8175-53B8A6433001}" sibTransId="{2C5C5D14-31BE-4808-8579-9F0E484241CF}"/>
    <dgm:cxn modelId="{3A8F8FD0-E6E1-40EC-B257-C3FC9315E85F}" srcId="{3D95F32E-1128-453E-A27C-55EB51A53B09}" destId="{D0B4B9C6-3AA6-4894-81E3-E8ECF78D647B}" srcOrd="2" destOrd="0" parTransId="{6481F7F0-15E5-443B-B66E-53F6EC598093}" sibTransId="{EF99D878-5753-43D1-8435-8275DBEE174F}"/>
    <dgm:cxn modelId="{D354E8F5-780F-47FD-A0BE-9CC3098E02F1}" type="presOf" srcId="{11D46246-1321-47FF-8137-00B4BEDE1E80}" destId="{5462556B-13FD-495E-88FC-097F851670DB}" srcOrd="1" destOrd="0" presId="urn:microsoft.com/office/officeart/2005/8/layout/venn1"/>
    <dgm:cxn modelId="{F6E8A3D7-2673-4F56-94C9-28A79346B5EA}" type="presParOf" srcId="{23D49AF8-151F-4983-B6DC-3BFCCEC6B766}" destId="{488E54CD-25C8-479F-9E7F-92A412942152}" srcOrd="0" destOrd="0" presId="urn:microsoft.com/office/officeart/2005/8/layout/venn1"/>
    <dgm:cxn modelId="{A14573AE-CE29-49A1-B5F5-3A53D78F4CD3}" type="presParOf" srcId="{23D49AF8-151F-4983-B6DC-3BFCCEC6B766}" destId="{91605628-185D-45D9-9EDD-12C07BC544F5}" srcOrd="1" destOrd="0" presId="urn:microsoft.com/office/officeart/2005/8/layout/venn1"/>
    <dgm:cxn modelId="{8694BF6F-3634-4CEF-9343-53FDF32B8263}" type="presParOf" srcId="{23D49AF8-151F-4983-B6DC-3BFCCEC6B766}" destId="{C3CE32A2-E3B9-4119-BCB9-1FCF0FC31C1D}" srcOrd="2" destOrd="0" presId="urn:microsoft.com/office/officeart/2005/8/layout/venn1"/>
    <dgm:cxn modelId="{BF67FD90-F08D-44B2-A0DE-6EC79987B316}" type="presParOf" srcId="{23D49AF8-151F-4983-B6DC-3BFCCEC6B766}" destId="{5462556B-13FD-495E-88FC-097F851670DB}" srcOrd="3" destOrd="0" presId="urn:microsoft.com/office/officeart/2005/8/layout/venn1"/>
    <dgm:cxn modelId="{9AD2C6D3-0E94-4001-8AE4-BAA412EC05E1}" type="presParOf" srcId="{23D49AF8-151F-4983-B6DC-3BFCCEC6B766}" destId="{34C633BB-8BD2-4400-9823-43306733DB02}" srcOrd="4" destOrd="0" presId="urn:microsoft.com/office/officeart/2005/8/layout/venn1"/>
    <dgm:cxn modelId="{E213C5DD-61F5-4BC5-8816-5AC2976E1C3D}" type="presParOf" srcId="{23D49AF8-151F-4983-B6DC-3BFCCEC6B766}" destId="{6E581E9A-292F-476A-BAC9-40D9EF8DD8B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95F32E-1128-453E-A27C-55EB51A53B09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73477F1F-CAD8-4C05-A469-BA8638191C2B}">
      <dgm:prSet phldrT="[Text]"/>
      <dgm:spPr/>
      <dgm:t>
        <a:bodyPr/>
        <a:lstStyle/>
        <a:p>
          <a:r>
            <a:rPr lang="en-US" dirty="0"/>
            <a:t>New View</a:t>
          </a:r>
        </a:p>
      </dgm:t>
    </dgm:pt>
    <dgm:pt modelId="{986CB57D-A49F-471E-8905-7B928B337CAE}" type="parTrans" cxnId="{86903D35-A34E-468C-97FA-E9C6B0B9C988}">
      <dgm:prSet/>
      <dgm:spPr/>
      <dgm:t>
        <a:bodyPr/>
        <a:lstStyle/>
        <a:p>
          <a:endParaRPr lang="en-US"/>
        </a:p>
      </dgm:t>
    </dgm:pt>
    <dgm:pt modelId="{6FE7D1F0-8E7A-4990-9A9E-833A89553B8E}" type="sibTrans" cxnId="{86903D35-A34E-468C-97FA-E9C6B0B9C988}">
      <dgm:prSet/>
      <dgm:spPr/>
      <dgm:t>
        <a:bodyPr/>
        <a:lstStyle/>
        <a:p>
          <a:endParaRPr lang="en-US"/>
        </a:p>
      </dgm:t>
    </dgm:pt>
    <dgm:pt modelId="{11D46246-1321-47FF-8137-00B4BEDE1E80}">
      <dgm:prSet phldrT="[Text]"/>
      <dgm:spPr/>
      <dgm:t>
        <a:bodyPr/>
        <a:lstStyle/>
        <a:p>
          <a:r>
            <a:rPr lang="en-US" dirty="0"/>
            <a:t>New People</a:t>
          </a:r>
        </a:p>
      </dgm:t>
    </dgm:pt>
    <dgm:pt modelId="{43D09FAE-1A00-49E4-8175-53B8A6433001}" type="parTrans" cxnId="{CFC131AE-4A5B-40E8-ABE2-DC8FC687C3B8}">
      <dgm:prSet/>
      <dgm:spPr/>
      <dgm:t>
        <a:bodyPr/>
        <a:lstStyle/>
        <a:p>
          <a:endParaRPr lang="en-US"/>
        </a:p>
      </dgm:t>
    </dgm:pt>
    <dgm:pt modelId="{2C5C5D14-31BE-4808-8579-9F0E484241CF}" type="sibTrans" cxnId="{CFC131AE-4A5B-40E8-ABE2-DC8FC687C3B8}">
      <dgm:prSet/>
      <dgm:spPr/>
      <dgm:t>
        <a:bodyPr/>
        <a:lstStyle/>
        <a:p>
          <a:endParaRPr lang="en-US"/>
        </a:p>
      </dgm:t>
    </dgm:pt>
    <dgm:pt modelId="{D0B4B9C6-3AA6-4894-81E3-E8ECF78D647B}">
      <dgm:prSet phldrT="[Text]"/>
      <dgm:spPr/>
      <dgm:t>
        <a:bodyPr/>
        <a:lstStyle/>
        <a:p>
          <a:r>
            <a:rPr lang="en-US" dirty="0"/>
            <a:t>New Ability</a:t>
          </a:r>
        </a:p>
      </dgm:t>
    </dgm:pt>
    <dgm:pt modelId="{6481F7F0-15E5-443B-B66E-53F6EC598093}" type="parTrans" cxnId="{3A8F8FD0-E6E1-40EC-B257-C3FC9315E85F}">
      <dgm:prSet/>
      <dgm:spPr/>
      <dgm:t>
        <a:bodyPr/>
        <a:lstStyle/>
        <a:p>
          <a:endParaRPr lang="en-US"/>
        </a:p>
      </dgm:t>
    </dgm:pt>
    <dgm:pt modelId="{EF99D878-5753-43D1-8435-8275DBEE174F}" type="sibTrans" cxnId="{3A8F8FD0-E6E1-40EC-B257-C3FC9315E85F}">
      <dgm:prSet/>
      <dgm:spPr/>
      <dgm:t>
        <a:bodyPr/>
        <a:lstStyle/>
        <a:p>
          <a:endParaRPr lang="en-US"/>
        </a:p>
      </dgm:t>
    </dgm:pt>
    <dgm:pt modelId="{23D49AF8-151F-4983-B6DC-3BFCCEC6B766}" type="pres">
      <dgm:prSet presAssocID="{3D95F32E-1128-453E-A27C-55EB51A53B09}" presName="compositeShape" presStyleCnt="0">
        <dgm:presLayoutVars>
          <dgm:chMax val="7"/>
          <dgm:dir/>
          <dgm:resizeHandles val="exact"/>
        </dgm:presLayoutVars>
      </dgm:prSet>
      <dgm:spPr/>
    </dgm:pt>
    <dgm:pt modelId="{488E54CD-25C8-479F-9E7F-92A412942152}" type="pres">
      <dgm:prSet presAssocID="{73477F1F-CAD8-4C05-A469-BA8638191C2B}" presName="circ1" presStyleLbl="vennNode1" presStyleIdx="0" presStyleCnt="3"/>
      <dgm:spPr/>
    </dgm:pt>
    <dgm:pt modelId="{91605628-185D-45D9-9EDD-12C07BC544F5}" type="pres">
      <dgm:prSet presAssocID="{73477F1F-CAD8-4C05-A469-BA8638191C2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3CE32A2-E3B9-4119-BCB9-1FCF0FC31C1D}" type="pres">
      <dgm:prSet presAssocID="{11D46246-1321-47FF-8137-00B4BEDE1E80}" presName="circ2" presStyleLbl="vennNode1" presStyleIdx="1" presStyleCnt="3"/>
      <dgm:spPr/>
    </dgm:pt>
    <dgm:pt modelId="{5462556B-13FD-495E-88FC-097F851670DB}" type="pres">
      <dgm:prSet presAssocID="{11D46246-1321-47FF-8137-00B4BEDE1E8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C633BB-8BD2-4400-9823-43306733DB02}" type="pres">
      <dgm:prSet presAssocID="{D0B4B9C6-3AA6-4894-81E3-E8ECF78D647B}" presName="circ3" presStyleLbl="vennNode1" presStyleIdx="2" presStyleCnt="3"/>
      <dgm:spPr/>
    </dgm:pt>
    <dgm:pt modelId="{6E581E9A-292F-476A-BAC9-40D9EF8DD8B3}" type="pres">
      <dgm:prSet presAssocID="{D0B4B9C6-3AA6-4894-81E3-E8ECF78D647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96CF401-D13A-40FA-86DD-03662836CF0E}" type="presOf" srcId="{11D46246-1321-47FF-8137-00B4BEDE1E80}" destId="{C3CE32A2-E3B9-4119-BCB9-1FCF0FC31C1D}" srcOrd="0" destOrd="0" presId="urn:microsoft.com/office/officeart/2005/8/layout/venn1"/>
    <dgm:cxn modelId="{86903D35-A34E-468C-97FA-E9C6B0B9C988}" srcId="{3D95F32E-1128-453E-A27C-55EB51A53B09}" destId="{73477F1F-CAD8-4C05-A469-BA8638191C2B}" srcOrd="0" destOrd="0" parTransId="{986CB57D-A49F-471E-8905-7B928B337CAE}" sibTransId="{6FE7D1F0-8E7A-4990-9A9E-833A89553B8E}"/>
    <dgm:cxn modelId="{136BFF4C-F47F-44DE-88D8-9C8094916F29}" type="presOf" srcId="{73477F1F-CAD8-4C05-A469-BA8638191C2B}" destId="{91605628-185D-45D9-9EDD-12C07BC544F5}" srcOrd="1" destOrd="0" presId="urn:microsoft.com/office/officeart/2005/8/layout/venn1"/>
    <dgm:cxn modelId="{516C487C-BBBB-45A5-AD01-48F40B284A3C}" type="presOf" srcId="{D0B4B9C6-3AA6-4894-81E3-E8ECF78D647B}" destId="{34C633BB-8BD2-4400-9823-43306733DB02}" srcOrd="0" destOrd="0" presId="urn:microsoft.com/office/officeart/2005/8/layout/venn1"/>
    <dgm:cxn modelId="{6DFFD39F-CB2C-4407-B1CF-3170CE79059A}" type="presOf" srcId="{73477F1F-CAD8-4C05-A469-BA8638191C2B}" destId="{488E54CD-25C8-479F-9E7F-92A412942152}" srcOrd="0" destOrd="0" presId="urn:microsoft.com/office/officeart/2005/8/layout/venn1"/>
    <dgm:cxn modelId="{31EEB8A0-CB31-4047-953F-C27C1DAAF78C}" type="presOf" srcId="{D0B4B9C6-3AA6-4894-81E3-E8ECF78D647B}" destId="{6E581E9A-292F-476A-BAC9-40D9EF8DD8B3}" srcOrd="1" destOrd="0" presId="urn:microsoft.com/office/officeart/2005/8/layout/venn1"/>
    <dgm:cxn modelId="{9C9EF4A8-03EA-4641-A66A-33D1371F8408}" type="presOf" srcId="{3D95F32E-1128-453E-A27C-55EB51A53B09}" destId="{23D49AF8-151F-4983-B6DC-3BFCCEC6B766}" srcOrd="0" destOrd="0" presId="urn:microsoft.com/office/officeart/2005/8/layout/venn1"/>
    <dgm:cxn modelId="{CFC131AE-4A5B-40E8-ABE2-DC8FC687C3B8}" srcId="{3D95F32E-1128-453E-A27C-55EB51A53B09}" destId="{11D46246-1321-47FF-8137-00B4BEDE1E80}" srcOrd="1" destOrd="0" parTransId="{43D09FAE-1A00-49E4-8175-53B8A6433001}" sibTransId="{2C5C5D14-31BE-4808-8579-9F0E484241CF}"/>
    <dgm:cxn modelId="{3A8F8FD0-E6E1-40EC-B257-C3FC9315E85F}" srcId="{3D95F32E-1128-453E-A27C-55EB51A53B09}" destId="{D0B4B9C6-3AA6-4894-81E3-E8ECF78D647B}" srcOrd="2" destOrd="0" parTransId="{6481F7F0-15E5-443B-B66E-53F6EC598093}" sibTransId="{EF99D878-5753-43D1-8435-8275DBEE174F}"/>
    <dgm:cxn modelId="{D354E8F5-780F-47FD-A0BE-9CC3098E02F1}" type="presOf" srcId="{11D46246-1321-47FF-8137-00B4BEDE1E80}" destId="{5462556B-13FD-495E-88FC-097F851670DB}" srcOrd="1" destOrd="0" presId="urn:microsoft.com/office/officeart/2005/8/layout/venn1"/>
    <dgm:cxn modelId="{F6E8A3D7-2673-4F56-94C9-28A79346B5EA}" type="presParOf" srcId="{23D49AF8-151F-4983-B6DC-3BFCCEC6B766}" destId="{488E54CD-25C8-479F-9E7F-92A412942152}" srcOrd="0" destOrd="0" presId="urn:microsoft.com/office/officeart/2005/8/layout/venn1"/>
    <dgm:cxn modelId="{A14573AE-CE29-49A1-B5F5-3A53D78F4CD3}" type="presParOf" srcId="{23D49AF8-151F-4983-B6DC-3BFCCEC6B766}" destId="{91605628-185D-45D9-9EDD-12C07BC544F5}" srcOrd="1" destOrd="0" presId="urn:microsoft.com/office/officeart/2005/8/layout/venn1"/>
    <dgm:cxn modelId="{8694BF6F-3634-4CEF-9343-53FDF32B8263}" type="presParOf" srcId="{23D49AF8-151F-4983-B6DC-3BFCCEC6B766}" destId="{C3CE32A2-E3B9-4119-BCB9-1FCF0FC31C1D}" srcOrd="2" destOrd="0" presId="urn:microsoft.com/office/officeart/2005/8/layout/venn1"/>
    <dgm:cxn modelId="{BF67FD90-F08D-44B2-A0DE-6EC79987B316}" type="presParOf" srcId="{23D49AF8-151F-4983-B6DC-3BFCCEC6B766}" destId="{5462556B-13FD-495E-88FC-097F851670DB}" srcOrd="3" destOrd="0" presId="urn:microsoft.com/office/officeart/2005/8/layout/venn1"/>
    <dgm:cxn modelId="{9AD2C6D3-0E94-4001-8AE4-BAA412EC05E1}" type="presParOf" srcId="{23D49AF8-151F-4983-B6DC-3BFCCEC6B766}" destId="{34C633BB-8BD2-4400-9823-43306733DB02}" srcOrd="4" destOrd="0" presId="urn:microsoft.com/office/officeart/2005/8/layout/venn1"/>
    <dgm:cxn modelId="{E213C5DD-61F5-4BC5-8816-5AC2976E1C3D}" type="presParOf" srcId="{23D49AF8-151F-4983-B6DC-3BFCCEC6B766}" destId="{6E581E9A-292F-476A-BAC9-40D9EF8DD8B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49A12-F4E8-4909-AAD2-243F6B857DA7}">
      <dsp:nvSpPr>
        <dsp:cNvPr id="0" name=""/>
        <dsp:cNvSpPr/>
      </dsp:nvSpPr>
      <dsp:spPr>
        <a:xfrm>
          <a:off x="0" y="287244"/>
          <a:ext cx="6190459" cy="19167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BC125-237F-4CF7-BB81-FE0EFE3788B5}">
      <dsp:nvSpPr>
        <dsp:cNvPr id="0" name=""/>
        <dsp:cNvSpPr/>
      </dsp:nvSpPr>
      <dsp:spPr>
        <a:xfrm>
          <a:off x="579820" y="718515"/>
          <a:ext cx="1055249" cy="1054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F254A-920D-426F-B6B5-80F3F22EF91F}">
      <dsp:nvSpPr>
        <dsp:cNvPr id="0" name=""/>
        <dsp:cNvSpPr/>
      </dsp:nvSpPr>
      <dsp:spPr>
        <a:xfrm>
          <a:off x="2099485" y="271031"/>
          <a:ext cx="3971237" cy="191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055" tIns="203055" rIns="203055" bIns="2030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 not be conformed to this world, but be transformed by the renewing of your mind</a:t>
          </a:r>
        </a:p>
      </dsp:txBody>
      <dsp:txXfrm>
        <a:off x="2099485" y="271031"/>
        <a:ext cx="3971237" cy="1918634"/>
      </dsp:txXfrm>
    </dsp:sp>
    <dsp:sp modelId="{1649594E-82D6-461B-99AE-AA79B12731DA}">
      <dsp:nvSpPr>
        <dsp:cNvPr id="0" name=""/>
        <dsp:cNvSpPr/>
      </dsp:nvSpPr>
      <dsp:spPr>
        <a:xfrm>
          <a:off x="0" y="2562834"/>
          <a:ext cx="6190459" cy="19167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C96A6-1636-4002-84B1-9FA5A2A65AAA}">
      <dsp:nvSpPr>
        <dsp:cNvPr id="0" name=""/>
        <dsp:cNvSpPr/>
      </dsp:nvSpPr>
      <dsp:spPr>
        <a:xfrm>
          <a:off x="579820" y="2994105"/>
          <a:ext cx="1055249" cy="1054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8FD0-247C-40F5-A88A-F0EA2E534DF4}">
      <dsp:nvSpPr>
        <dsp:cNvPr id="0" name=""/>
        <dsp:cNvSpPr/>
      </dsp:nvSpPr>
      <dsp:spPr>
        <a:xfrm>
          <a:off x="2069545" y="2554200"/>
          <a:ext cx="3853551" cy="191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055" tIns="203055" rIns="203055" bIns="2030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 that you may prove what the will of God is, that which is good and acceptable and perfect.</a:t>
          </a:r>
        </a:p>
      </dsp:txBody>
      <dsp:txXfrm>
        <a:off x="2069545" y="2554200"/>
        <a:ext cx="3853551" cy="1918634"/>
      </dsp:txXfrm>
    </dsp:sp>
    <dsp:sp modelId="{C837F618-036C-496B-A62A-3381669EC849}">
      <dsp:nvSpPr>
        <dsp:cNvPr id="0" name=""/>
        <dsp:cNvSpPr/>
      </dsp:nvSpPr>
      <dsp:spPr>
        <a:xfrm>
          <a:off x="5000595" y="2562834"/>
          <a:ext cx="1185530" cy="191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055" tIns="203055" rIns="203055" bIns="2030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000595" y="2562834"/>
        <a:ext cx="1185530" cy="1918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1BEF3-8C76-4807-87A5-F9225E48127C}">
      <dsp:nvSpPr>
        <dsp:cNvPr id="0" name=""/>
        <dsp:cNvSpPr/>
      </dsp:nvSpPr>
      <dsp:spPr>
        <a:xfrm>
          <a:off x="1587" y="0"/>
          <a:ext cx="3385343" cy="196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Compatible with YOU</a:t>
          </a:r>
        </a:p>
      </dsp:txBody>
      <dsp:txXfrm>
        <a:off x="59060" y="57473"/>
        <a:ext cx="3270397" cy="1847313"/>
      </dsp:txXfrm>
    </dsp:sp>
    <dsp:sp modelId="{4DFB2CE7-CD1E-4C24-8EE9-8BEA4C674A2C}">
      <dsp:nvSpPr>
        <dsp:cNvPr id="0" name=""/>
        <dsp:cNvSpPr/>
      </dsp:nvSpPr>
      <dsp:spPr>
        <a:xfrm>
          <a:off x="3725465" y="561346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25465" y="729259"/>
        <a:ext cx="502384" cy="503739"/>
      </dsp:txXfrm>
    </dsp:sp>
    <dsp:sp modelId="{6F926CDC-4EE9-41B7-9258-F3CC49E2B4BC}">
      <dsp:nvSpPr>
        <dsp:cNvPr id="0" name=""/>
        <dsp:cNvSpPr/>
      </dsp:nvSpPr>
      <dsp:spPr>
        <a:xfrm>
          <a:off x="4741068" y="0"/>
          <a:ext cx="3385343" cy="196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NOT “Natural” Gifts</a:t>
          </a:r>
        </a:p>
      </dsp:txBody>
      <dsp:txXfrm>
        <a:off x="4798541" y="57473"/>
        <a:ext cx="3270397" cy="1847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1BEF3-8C76-4807-87A5-F9225E48127C}">
      <dsp:nvSpPr>
        <dsp:cNvPr id="0" name=""/>
        <dsp:cNvSpPr/>
      </dsp:nvSpPr>
      <dsp:spPr>
        <a:xfrm>
          <a:off x="1587" y="0"/>
          <a:ext cx="3385343" cy="196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The only question:</a:t>
          </a:r>
        </a:p>
      </dsp:txBody>
      <dsp:txXfrm>
        <a:off x="59060" y="57473"/>
        <a:ext cx="3270397" cy="1847313"/>
      </dsp:txXfrm>
    </dsp:sp>
    <dsp:sp modelId="{4DFB2CE7-CD1E-4C24-8EE9-8BEA4C674A2C}">
      <dsp:nvSpPr>
        <dsp:cNvPr id="0" name=""/>
        <dsp:cNvSpPr/>
      </dsp:nvSpPr>
      <dsp:spPr>
        <a:xfrm>
          <a:off x="3725465" y="561346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725465" y="729259"/>
        <a:ext cx="502384" cy="503739"/>
      </dsp:txXfrm>
    </dsp:sp>
    <dsp:sp modelId="{6F926CDC-4EE9-41B7-9258-F3CC49E2B4BC}">
      <dsp:nvSpPr>
        <dsp:cNvPr id="0" name=""/>
        <dsp:cNvSpPr/>
      </dsp:nvSpPr>
      <dsp:spPr>
        <a:xfrm>
          <a:off x="4741068" y="0"/>
          <a:ext cx="3385343" cy="196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Will you exercise it?</a:t>
          </a:r>
        </a:p>
      </dsp:txBody>
      <dsp:txXfrm>
        <a:off x="4798541" y="57473"/>
        <a:ext cx="3270397" cy="18473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E54CD-25C8-479F-9E7F-92A412942152}">
      <dsp:nvSpPr>
        <dsp:cNvPr id="0" name=""/>
        <dsp:cNvSpPr/>
      </dsp:nvSpPr>
      <dsp:spPr>
        <a:xfrm>
          <a:off x="1250949" y="60920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View</a:t>
          </a:r>
        </a:p>
      </dsp:txBody>
      <dsp:txXfrm>
        <a:off x="1640839" y="572650"/>
        <a:ext cx="2144395" cy="1315878"/>
      </dsp:txXfrm>
    </dsp:sp>
    <dsp:sp modelId="{C3CE32A2-E3B9-4119-BCB9-1FCF0FC31C1D}">
      <dsp:nvSpPr>
        <dsp:cNvPr id="0" name=""/>
        <dsp:cNvSpPr/>
      </dsp:nvSpPr>
      <dsp:spPr>
        <a:xfrm>
          <a:off x="2306089" y="1888529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People</a:t>
          </a:r>
        </a:p>
      </dsp:txBody>
      <dsp:txXfrm>
        <a:off x="3200400" y="2643941"/>
        <a:ext cx="1754505" cy="1608296"/>
      </dsp:txXfrm>
    </dsp:sp>
    <dsp:sp modelId="{34C633BB-8BD2-4400-9823-43306733DB02}">
      <dsp:nvSpPr>
        <dsp:cNvPr id="0" name=""/>
        <dsp:cNvSpPr/>
      </dsp:nvSpPr>
      <dsp:spPr>
        <a:xfrm>
          <a:off x="195810" y="1888529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Ability</a:t>
          </a:r>
        </a:p>
      </dsp:txBody>
      <dsp:txXfrm>
        <a:off x="471169" y="2643941"/>
        <a:ext cx="1754505" cy="16082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E54CD-25C8-479F-9E7F-92A412942152}">
      <dsp:nvSpPr>
        <dsp:cNvPr id="0" name=""/>
        <dsp:cNvSpPr/>
      </dsp:nvSpPr>
      <dsp:spPr>
        <a:xfrm>
          <a:off x="1250949" y="60920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View</a:t>
          </a:r>
        </a:p>
      </dsp:txBody>
      <dsp:txXfrm>
        <a:off x="1640839" y="572650"/>
        <a:ext cx="2144395" cy="1315878"/>
      </dsp:txXfrm>
    </dsp:sp>
    <dsp:sp modelId="{C3CE32A2-E3B9-4119-BCB9-1FCF0FC31C1D}">
      <dsp:nvSpPr>
        <dsp:cNvPr id="0" name=""/>
        <dsp:cNvSpPr/>
      </dsp:nvSpPr>
      <dsp:spPr>
        <a:xfrm>
          <a:off x="2306089" y="1888529"/>
          <a:ext cx="2924175" cy="2924175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noFill/>
            </a:rPr>
            <a:t>New People</a:t>
          </a:r>
        </a:p>
      </dsp:txBody>
      <dsp:txXfrm>
        <a:off x="3200400" y="2643941"/>
        <a:ext cx="1754505" cy="1608296"/>
      </dsp:txXfrm>
    </dsp:sp>
    <dsp:sp modelId="{34C633BB-8BD2-4400-9823-43306733DB02}">
      <dsp:nvSpPr>
        <dsp:cNvPr id="0" name=""/>
        <dsp:cNvSpPr/>
      </dsp:nvSpPr>
      <dsp:spPr>
        <a:xfrm>
          <a:off x="195810" y="1888529"/>
          <a:ext cx="2924175" cy="2924175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noFill/>
            </a:rPr>
            <a:t>New Ability</a:t>
          </a:r>
        </a:p>
      </dsp:txBody>
      <dsp:txXfrm>
        <a:off x="471169" y="2643941"/>
        <a:ext cx="1754505" cy="1608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E54CD-25C8-479F-9E7F-92A412942152}">
      <dsp:nvSpPr>
        <dsp:cNvPr id="0" name=""/>
        <dsp:cNvSpPr/>
      </dsp:nvSpPr>
      <dsp:spPr>
        <a:xfrm>
          <a:off x="1250949" y="60920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View</a:t>
          </a:r>
        </a:p>
      </dsp:txBody>
      <dsp:txXfrm>
        <a:off x="1640839" y="572650"/>
        <a:ext cx="2144395" cy="1315878"/>
      </dsp:txXfrm>
    </dsp:sp>
    <dsp:sp modelId="{C3CE32A2-E3B9-4119-BCB9-1FCF0FC31C1D}">
      <dsp:nvSpPr>
        <dsp:cNvPr id="0" name=""/>
        <dsp:cNvSpPr/>
      </dsp:nvSpPr>
      <dsp:spPr>
        <a:xfrm>
          <a:off x="2306089" y="1888529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People</a:t>
          </a:r>
        </a:p>
      </dsp:txBody>
      <dsp:txXfrm>
        <a:off x="3200400" y="2643941"/>
        <a:ext cx="1754505" cy="1608296"/>
      </dsp:txXfrm>
    </dsp:sp>
    <dsp:sp modelId="{34C633BB-8BD2-4400-9823-43306733DB02}">
      <dsp:nvSpPr>
        <dsp:cNvPr id="0" name=""/>
        <dsp:cNvSpPr/>
      </dsp:nvSpPr>
      <dsp:spPr>
        <a:xfrm>
          <a:off x="195810" y="1888529"/>
          <a:ext cx="2924175" cy="2924175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noFill/>
            </a:rPr>
            <a:t>New Ability</a:t>
          </a:r>
        </a:p>
      </dsp:txBody>
      <dsp:txXfrm>
        <a:off x="471169" y="2643941"/>
        <a:ext cx="1754505" cy="16082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E54CD-25C8-479F-9E7F-92A412942152}">
      <dsp:nvSpPr>
        <dsp:cNvPr id="0" name=""/>
        <dsp:cNvSpPr/>
      </dsp:nvSpPr>
      <dsp:spPr>
        <a:xfrm>
          <a:off x="1250949" y="60920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View</a:t>
          </a:r>
        </a:p>
      </dsp:txBody>
      <dsp:txXfrm>
        <a:off x="1640839" y="572650"/>
        <a:ext cx="2144395" cy="1315878"/>
      </dsp:txXfrm>
    </dsp:sp>
    <dsp:sp modelId="{C3CE32A2-E3B9-4119-BCB9-1FCF0FC31C1D}">
      <dsp:nvSpPr>
        <dsp:cNvPr id="0" name=""/>
        <dsp:cNvSpPr/>
      </dsp:nvSpPr>
      <dsp:spPr>
        <a:xfrm>
          <a:off x="2306089" y="1888529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People</a:t>
          </a:r>
        </a:p>
      </dsp:txBody>
      <dsp:txXfrm>
        <a:off x="3200400" y="2643941"/>
        <a:ext cx="1754505" cy="1608296"/>
      </dsp:txXfrm>
    </dsp:sp>
    <dsp:sp modelId="{34C633BB-8BD2-4400-9823-43306733DB02}">
      <dsp:nvSpPr>
        <dsp:cNvPr id="0" name=""/>
        <dsp:cNvSpPr/>
      </dsp:nvSpPr>
      <dsp:spPr>
        <a:xfrm>
          <a:off x="195810" y="1888529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Ability</a:t>
          </a:r>
        </a:p>
      </dsp:txBody>
      <dsp:txXfrm>
        <a:off x="471169" y="2643941"/>
        <a:ext cx="1754505" cy="160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39141-F799-408B-A82D-8768160D518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0A7C9-76D2-4137-A7FD-6DF5B98B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MOVIE</a:t>
            </a:r>
            <a:r>
              <a:rPr lang="en-US" dirty="0"/>
              <a:t> = Struggling w/ </a:t>
            </a:r>
            <a:r>
              <a:rPr lang="en-US" b="1" dirty="0"/>
              <a:t>FAKERY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“</a:t>
            </a:r>
            <a:r>
              <a:rPr lang="en-US" i="1" dirty="0">
                <a:sym typeface="Wingdings" panose="05000000000000000000" pitchFamily="2" charset="2"/>
              </a:rPr>
              <a:t>Polite Love”  “</a:t>
            </a:r>
            <a:r>
              <a:rPr lang="en-US" i="1" dirty="0" err="1">
                <a:sym typeface="Wingdings" panose="05000000000000000000" pitchFamily="2" charset="2"/>
              </a:rPr>
              <a:t>Nicey</a:t>
            </a:r>
            <a:r>
              <a:rPr lang="en-US" i="1" dirty="0">
                <a:sym typeface="Wingdings" panose="05000000000000000000" pitchFamily="2" charset="2"/>
              </a:rPr>
              <a:t>-nice love”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If Love = Being “Nice”,  </a:t>
            </a:r>
            <a:r>
              <a:rPr lang="en-US" dirty="0">
                <a:sym typeface="Wingdings" panose="05000000000000000000" pitchFamily="2" charset="2"/>
              </a:rPr>
              <a:t>Showing Ppl Ur NICE Side…</a:t>
            </a:r>
          </a:p>
          <a:p>
            <a:r>
              <a:rPr lang="en-US" b="1" dirty="0">
                <a:sym typeface="Wingdings" panose="05000000000000000000" pitchFamily="2" charset="2"/>
              </a:rPr>
              <a:t>How will you ever know </a:t>
            </a:r>
            <a:r>
              <a:rPr lang="en-US" dirty="0">
                <a:sym typeface="Wingdings" panose="05000000000000000000" pitchFamily="2" charset="2"/>
              </a:rPr>
              <a:t>that you’re </a:t>
            </a:r>
            <a:r>
              <a:rPr lang="en-US" b="1" dirty="0">
                <a:sym typeface="Wingdings" panose="05000000000000000000" pitchFamily="2" charset="2"/>
              </a:rPr>
              <a:t>truly loved?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1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“Serving” = </a:t>
            </a:r>
            <a:r>
              <a:rPr lang="en-US" b="1" dirty="0"/>
              <a:t>**LEADING </a:t>
            </a:r>
            <a:r>
              <a:rPr lang="en-US" b="1" dirty="0">
                <a:sym typeface="Wingdings" panose="05000000000000000000" pitchFamily="2" charset="2"/>
              </a:rPr>
              <a:t> HCL’s </a:t>
            </a:r>
            <a:r>
              <a:rPr lang="en-US" b="0" dirty="0">
                <a:sym typeface="Wingdings" panose="05000000000000000000" pitchFamily="2" charset="2"/>
              </a:rPr>
              <a:t>(See </a:t>
            </a:r>
            <a:r>
              <a:rPr lang="en-US" b="1" dirty="0">
                <a:sym typeface="Wingdings" panose="05000000000000000000" pitchFamily="2" charset="2"/>
              </a:rPr>
              <a:t>NASB</a:t>
            </a:r>
            <a:r>
              <a:rPr lang="en-US" b="0" dirty="0">
                <a:sym typeface="Wingdings" panose="05000000000000000000" pitchFamily="2" charset="2"/>
              </a:rPr>
              <a:t>: “</a:t>
            </a:r>
            <a:r>
              <a:rPr lang="en-US" b="0" i="1" dirty="0">
                <a:sym typeface="Wingdings" panose="05000000000000000000" pitchFamily="2" charset="2"/>
              </a:rPr>
              <a:t>or </a:t>
            </a:r>
            <a:r>
              <a:rPr lang="en-US" b="1" i="1" dirty="0">
                <a:sym typeface="Wingdings" panose="05000000000000000000" pitchFamily="2" charset="2"/>
              </a:rPr>
              <a:t>Office of</a:t>
            </a:r>
            <a:r>
              <a:rPr lang="en-US" b="0" dirty="0">
                <a:sym typeface="Wingdings" panose="05000000000000000000" pitchFamily="2" charset="2"/>
              </a:rPr>
              <a:t>”)</a:t>
            </a:r>
            <a:r>
              <a:rPr lang="en-US" b="1" dirty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HCL ~Req. </a:t>
            </a:r>
            <a:r>
              <a:rPr lang="en-US" b="1" dirty="0">
                <a:sym typeface="Wingdings" panose="05000000000000000000" pitchFamily="2" charset="2"/>
              </a:rPr>
              <a:t>“Magical </a:t>
            </a:r>
            <a:r>
              <a:rPr lang="en-US" b="1" dirty="0" err="1">
                <a:sym typeface="Wingdings" panose="05000000000000000000" pitchFamily="2" charset="2"/>
              </a:rPr>
              <a:t>Pwrs</a:t>
            </a:r>
            <a:r>
              <a:rPr lang="en-US" b="0" dirty="0">
                <a:sym typeface="Wingdings" panose="05000000000000000000" pitchFamily="2" charset="2"/>
              </a:rPr>
              <a:t>”</a:t>
            </a:r>
          </a:p>
          <a:p>
            <a:endParaRPr lang="en-US" b="0" dirty="0"/>
          </a:p>
          <a:p>
            <a:r>
              <a:rPr lang="en-US" b="1" dirty="0"/>
              <a:t>“Deacon” = **</a:t>
            </a:r>
            <a:r>
              <a:rPr lang="en-US" b="1" u="sng" dirty="0"/>
              <a:t>Mk.9</a:t>
            </a:r>
            <a:r>
              <a:rPr lang="en-US" b="1" dirty="0"/>
              <a:t> Character </a:t>
            </a:r>
            <a:r>
              <a:rPr lang="en-US" b="0" dirty="0"/>
              <a:t>of Servanthood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EVERY1 Appreciates!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** “Helps”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anose="05000000000000000000" pitchFamily="2" charset="2"/>
              </a:rPr>
              <a:t>** Sees </a:t>
            </a:r>
            <a:r>
              <a:rPr lang="en-US" b="0" dirty="0">
                <a:sym typeface="Wingdings" panose="05000000000000000000" pitchFamily="2" charset="2"/>
              </a:rPr>
              <a:t>the NEEDS </a:t>
            </a:r>
            <a:r>
              <a:rPr lang="en-US" b="1" dirty="0">
                <a:sym typeface="Wingdings" panose="05000000000000000000" pitchFamily="2" charset="2"/>
              </a:rPr>
              <a:t> DOES </a:t>
            </a:r>
            <a:r>
              <a:rPr lang="en-US" b="0" dirty="0">
                <a:sym typeface="Wingdings" panose="05000000000000000000" pitchFamily="2" charset="2"/>
              </a:rPr>
              <a:t>Something!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=Greatest </a:t>
            </a:r>
            <a:r>
              <a:rPr lang="en-US" b="1" dirty="0">
                <a:sym typeface="Wingdings" panose="05000000000000000000" pitchFamily="2" charset="2"/>
              </a:rPr>
              <a:t>DISCIPLERS</a:t>
            </a:r>
            <a:r>
              <a:rPr lang="en-US" b="0" dirty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AP: </a:t>
            </a:r>
            <a:r>
              <a:rPr lang="en-US" b="1" dirty="0">
                <a:sym typeface="Wingdings" panose="05000000000000000000" pitchFamily="2" charset="2"/>
              </a:rPr>
              <a:t>Church = RUN </a:t>
            </a:r>
            <a:r>
              <a:rPr lang="en-US" b="0" dirty="0">
                <a:sym typeface="Wingdings" panose="05000000000000000000" pitchFamily="2" charset="2"/>
              </a:rPr>
              <a:t>by These Ppl!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IL: </a:t>
            </a:r>
            <a:r>
              <a:rPr lang="en-US" b="1" i="1" dirty="0">
                <a:sym typeface="Wingdings" panose="05000000000000000000" pitchFamily="2" charset="2"/>
              </a:rPr>
              <a:t>I=Survive </a:t>
            </a:r>
            <a:r>
              <a:rPr lang="en-US" b="0" i="1" dirty="0">
                <a:sym typeface="Wingdings" panose="05000000000000000000" pitchFamily="2" charset="2"/>
              </a:rPr>
              <a:t>By These Ppl!</a:t>
            </a:r>
            <a:r>
              <a:rPr lang="en-US" b="0" dirty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Need LOTS of HELP</a:t>
            </a:r>
            <a:r>
              <a:rPr lang="en-US" b="0" dirty="0">
                <a:sym typeface="Wingdings" panose="05000000000000000000" pitchFamily="2" charset="2"/>
              </a:rPr>
              <a:t>!)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49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“Tch” = </a:t>
            </a:r>
            <a:r>
              <a:rPr lang="en-US" b="1" dirty="0"/>
              <a:t>**Clear</a:t>
            </a:r>
            <a:r>
              <a:rPr lang="en-US" b="0" dirty="0"/>
              <a:t>-headed </a:t>
            </a:r>
            <a:r>
              <a:rPr lang="en-US" b="1" dirty="0"/>
              <a:t>Instruction</a:t>
            </a:r>
            <a:r>
              <a:rPr lang="en-US" b="0" dirty="0"/>
              <a:t> &amp; </a:t>
            </a:r>
            <a:r>
              <a:rPr lang="en-US" b="1" dirty="0"/>
              <a:t>SPIRITUAL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IL: </a:t>
            </a:r>
            <a:r>
              <a:rPr lang="en-US" b="1" i="1" dirty="0">
                <a:sym typeface="Wingdings" panose="05000000000000000000" pitchFamily="2" charset="2"/>
              </a:rPr>
              <a:t>DARLENE </a:t>
            </a:r>
            <a:r>
              <a:rPr lang="en-US" b="1" i="0" dirty="0">
                <a:sym typeface="Wingdings" panose="05000000000000000000" pitchFamily="2" charset="2"/>
              </a:rPr>
              <a:t>(instructs ME)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b="0" i="1" dirty="0">
                <a:sym typeface="Wingdings" panose="05000000000000000000" pitchFamily="2" charset="2"/>
              </a:rPr>
              <a:t>/ Greg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=</a:t>
            </a:r>
            <a:r>
              <a:rPr lang="en-US" b="1" i="0" dirty="0">
                <a:sym typeface="Wingdings" panose="05000000000000000000" pitchFamily="2" charset="2"/>
              </a:rPr>
              <a:t>Widely Distributed </a:t>
            </a:r>
            <a:r>
              <a:rPr lang="en-US" b="0" i="0" dirty="0">
                <a:sym typeface="Wingdings" panose="05000000000000000000" pitchFamily="2" charset="2"/>
              </a:rPr>
              <a:t>in BOC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dirty="0">
                <a:sym typeface="Wingdings" panose="05000000000000000000" pitchFamily="2" charset="2"/>
              </a:rPr>
              <a:t>** =EZ </a:t>
            </a:r>
            <a:r>
              <a:rPr lang="en-US" b="0" i="0" dirty="0">
                <a:sym typeface="Wingdings" panose="05000000000000000000" pitchFamily="2" charset="2"/>
              </a:rPr>
              <a:t>2 Do  AP: </a:t>
            </a:r>
            <a:r>
              <a:rPr lang="en-US" b="1" i="0" dirty="0">
                <a:sym typeface="Wingdings" panose="05000000000000000000" pitchFamily="2" charset="2"/>
              </a:rPr>
              <a:t>Find Some1 </a:t>
            </a:r>
            <a:r>
              <a:rPr lang="en-US" b="0" i="0" dirty="0">
                <a:sym typeface="Wingdings" panose="05000000000000000000" pitchFamily="2" charset="2"/>
              </a:rPr>
              <a:t>Knows &lt; U 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IL: </a:t>
            </a:r>
            <a:r>
              <a:rPr lang="en-US" b="0" i="1" dirty="0" err="1">
                <a:sym typeface="Wingdings" panose="05000000000000000000" pitchFamily="2" charset="2"/>
              </a:rPr>
              <a:t>M.</a:t>
            </a:r>
            <a:r>
              <a:rPr lang="en-US" b="1" i="1" dirty="0" err="1">
                <a:sym typeface="Wingdings" panose="05000000000000000000" pitchFamily="2" charset="2"/>
              </a:rPr>
              <a:t>Keihlmeir</a:t>
            </a:r>
            <a:r>
              <a:rPr lang="en-US" b="0" i="1" dirty="0">
                <a:sym typeface="Wingdings" panose="05000000000000000000" pitchFamily="2" charset="2"/>
              </a:rPr>
              <a:t> w/ J. Swearingen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ym typeface="Wingdings" panose="05000000000000000000" pitchFamily="2" charset="2"/>
              </a:rPr>
              <a:t>~Req</a:t>
            </a:r>
            <a:r>
              <a:rPr lang="en-US" b="0" i="0" dirty="0">
                <a:sym typeface="Wingdings" panose="05000000000000000000" pitchFamily="2" charset="2"/>
              </a:rPr>
              <a:t>. a Big </a:t>
            </a:r>
            <a:r>
              <a:rPr lang="en-US" b="1" i="0" dirty="0">
                <a:sym typeface="Wingdings" panose="05000000000000000000" pitchFamily="2" charset="2"/>
              </a:rPr>
              <a:t>Show-Off! (=WORSE </a:t>
            </a:r>
            <a:r>
              <a:rPr lang="en-US" b="0" i="0" dirty="0">
                <a:sym typeface="Wingdings" panose="05000000000000000000" pitchFamily="2" charset="2"/>
              </a:rPr>
              <a:t>Sometimes!)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2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/>
              <a:t>Exhort = Sets </a:t>
            </a:r>
            <a:r>
              <a:rPr lang="en-US" b="1" i="0" dirty="0"/>
              <a:t>Ppl Straight </a:t>
            </a:r>
            <a:r>
              <a:rPr lang="en-US" b="0" i="0" dirty="0"/>
              <a:t>BY: </a:t>
            </a:r>
            <a:r>
              <a:rPr lang="en-US" b="1" i="0" dirty="0"/>
              <a:t>** Encouraging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~ Dictating </a:t>
            </a:r>
            <a:r>
              <a:rPr lang="en-US" b="0" i="0" dirty="0">
                <a:sym typeface="Wingdings" panose="05000000000000000000" pitchFamily="2" charset="2"/>
              </a:rPr>
              <a:t> Gives </a:t>
            </a:r>
            <a:r>
              <a:rPr lang="en-US" b="1" i="0" dirty="0">
                <a:sym typeface="Wingdings" panose="05000000000000000000" pitchFamily="2" charset="2"/>
              </a:rPr>
              <a:t>SOLUTIONS, ~Probs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=Feel </a:t>
            </a:r>
            <a:r>
              <a:rPr lang="en-US" b="1" i="0" dirty="0">
                <a:sym typeface="Wingdings" panose="05000000000000000000" pitchFamily="2" charset="2"/>
              </a:rPr>
              <a:t>Built Up </a:t>
            </a:r>
            <a:r>
              <a:rPr lang="en-US" b="0" i="0" dirty="0">
                <a:sym typeface="Wingdings" panose="05000000000000000000" pitchFamily="2" charset="2"/>
              </a:rPr>
              <a:t> IL: </a:t>
            </a:r>
            <a:r>
              <a:rPr lang="en-US" b="1" i="1" dirty="0">
                <a:sym typeface="Wingdings" panose="05000000000000000000" pitchFamily="2" charset="2"/>
              </a:rPr>
              <a:t>JOEL = ~Realize He Rebuked!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Same as **</a:t>
            </a:r>
            <a:r>
              <a:rPr lang="en-US" b="1" i="0" dirty="0">
                <a:sym typeface="Wingdings" panose="05000000000000000000" pitchFamily="2" charset="2"/>
              </a:rPr>
              <a:t>HS  EMPOWERS = Empowering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Lit. “</a:t>
            </a:r>
            <a:r>
              <a:rPr lang="en-US" b="1" i="1" dirty="0">
                <a:sym typeface="Wingdings" panose="05000000000000000000" pitchFamily="2" charset="2"/>
              </a:rPr>
              <a:t>Call Alongside</a:t>
            </a:r>
            <a:r>
              <a:rPr lang="en-US" b="1" i="0" dirty="0">
                <a:sym typeface="Wingdings" panose="05000000000000000000" pitchFamily="2" charset="2"/>
              </a:rPr>
              <a:t>” like HS </a:t>
            </a:r>
            <a:r>
              <a:rPr lang="en-US" b="0" i="0" dirty="0">
                <a:sym typeface="Wingdings" panose="05000000000000000000" pitchFamily="2" charset="2"/>
              </a:rPr>
              <a:t>walks/talks w/Us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“</a:t>
            </a:r>
            <a:r>
              <a:rPr lang="en-US" b="0" i="1" dirty="0">
                <a:sym typeface="Wingdings" panose="05000000000000000000" pitchFamily="2" charset="2"/>
              </a:rPr>
              <a:t>I’m </a:t>
            </a:r>
            <a:r>
              <a:rPr lang="en-US" b="1" i="1" dirty="0">
                <a:sym typeface="Wingdings" panose="05000000000000000000" pitchFamily="2" charset="2"/>
              </a:rPr>
              <a:t>~DEMANDING</a:t>
            </a:r>
            <a:r>
              <a:rPr lang="en-US" b="0" i="0" dirty="0">
                <a:sym typeface="Wingdings" panose="05000000000000000000" pitchFamily="2" charset="2"/>
              </a:rPr>
              <a:t>”  Just </a:t>
            </a:r>
            <a:r>
              <a:rPr lang="en-US" b="1" i="0" dirty="0">
                <a:sym typeface="Wingdings" panose="05000000000000000000" pitchFamily="2" charset="2"/>
              </a:rPr>
              <a:t>Asking </a:t>
            </a:r>
            <a:r>
              <a:rPr lang="en-US" b="0" i="0" dirty="0">
                <a:sym typeface="Wingdings" panose="05000000000000000000" pitchFamily="2" charset="2"/>
              </a:rPr>
              <a:t> IL: </a:t>
            </a:r>
            <a:r>
              <a:rPr lang="en-US" b="1" i="1" dirty="0">
                <a:sym typeface="Wingdings" panose="05000000000000000000" pitchFamily="2" charset="2"/>
              </a:rPr>
              <a:t>B w/ Zak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AP</a:t>
            </a:r>
            <a:r>
              <a:rPr lang="en-US" b="1" i="0" dirty="0">
                <a:sym typeface="Wingdings" panose="05000000000000000000" pitchFamily="2" charset="2"/>
              </a:rPr>
              <a:t>: WE NEED YOU!  I = NEED </a:t>
            </a:r>
            <a:r>
              <a:rPr lang="en-US" b="0" i="0" dirty="0">
                <a:sym typeface="Wingdings" panose="05000000000000000000" pitchFamily="2" charset="2"/>
              </a:rPr>
              <a:t>U!</a:t>
            </a:r>
            <a:endParaRPr lang="en-US" b="0" i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/>
              <a:t>Giving = “</a:t>
            </a:r>
            <a:r>
              <a:rPr lang="en-US" b="0" i="1" dirty="0"/>
              <a:t>the Gift that </a:t>
            </a:r>
            <a:r>
              <a:rPr lang="en-US" b="1" i="1" dirty="0"/>
              <a:t>keeps on Giving</a:t>
            </a:r>
            <a:r>
              <a:rPr lang="en-US" b="0" i="0" dirty="0"/>
              <a:t>” </a:t>
            </a:r>
            <a:r>
              <a:rPr lang="en-US" b="0" i="0" dirty="0">
                <a:sym typeface="Wingdings" panose="05000000000000000000" pitchFamily="2" charset="2"/>
              </a:rPr>
              <a:t> **</a:t>
            </a:r>
            <a:r>
              <a:rPr lang="en-US" b="1" i="0" dirty="0">
                <a:sym typeface="Wingdings" panose="05000000000000000000" pitchFamily="2" charset="2"/>
              </a:rPr>
              <a:t>LOVES 2 GIVE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dirty="0">
                <a:sym typeface="Wingdings" panose="05000000000000000000" pitchFamily="2" charset="2"/>
              </a:rPr>
              <a:t>**Have Something </a:t>
            </a:r>
            <a:r>
              <a:rPr lang="en-US" b="0" i="0" dirty="0">
                <a:sym typeface="Wingdings" panose="05000000000000000000" pitchFamily="2" charset="2"/>
              </a:rPr>
              <a:t>2 Give = </a:t>
            </a:r>
            <a:r>
              <a:rPr lang="en-US" b="1" i="0" dirty="0">
                <a:sym typeface="Wingdings" panose="05000000000000000000" pitchFamily="2" charset="2"/>
              </a:rPr>
              <a:t>Pre-req </a:t>
            </a:r>
            <a:r>
              <a:rPr lang="en-US" b="0" i="0" dirty="0">
                <a:sym typeface="Wingdings" panose="05000000000000000000" pitchFamily="2" charset="2"/>
              </a:rPr>
              <a:t> </a:t>
            </a:r>
            <a:r>
              <a:rPr lang="en-US" b="1" i="0" dirty="0">
                <a:sym typeface="Wingdings" panose="05000000000000000000" pitchFamily="2" charset="2"/>
              </a:rPr>
              <a:t>~Irresponsible!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IL: </a:t>
            </a:r>
            <a:r>
              <a:rPr lang="en-US" b="0" i="1" dirty="0">
                <a:sym typeface="Wingdings" panose="05000000000000000000" pitchFamily="2" charset="2"/>
              </a:rPr>
              <a:t>Bro </a:t>
            </a:r>
            <a:r>
              <a:rPr lang="en-US" b="1" i="1" dirty="0">
                <a:sym typeface="Wingdings" panose="05000000000000000000" pitchFamily="2" charset="2"/>
              </a:rPr>
              <a:t>IN DEBT </a:t>
            </a:r>
            <a:r>
              <a:rPr lang="en-US" b="0" i="1" dirty="0">
                <a:sym typeface="Wingdings" panose="05000000000000000000" pitchFamily="2" charset="2"/>
              </a:rPr>
              <a:t>~b “Generous”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>
                <a:sym typeface="Wingdings" panose="05000000000000000000" pitchFamily="2" charset="2"/>
              </a:rPr>
              <a:t>**“</a:t>
            </a:r>
            <a:r>
              <a:rPr lang="en-US" b="0" i="1" dirty="0">
                <a:sym typeface="Wingdings" panose="05000000000000000000" pitchFamily="2" charset="2"/>
              </a:rPr>
              <a:t>Simplicity”</a:t>
            </a:r>
            <a:r>
              <a:rPr lang="en-US" b="0" i="0" dirty="0">
                <a:sym typeface="Wingdings" panose="05000000000000000000" pitchFamily="2" charset="2"/>
              </a:rPr>
              <a:t> = </a:t>
            </a:r>
            <a:r>
              <a:rPr lang="en-US" b="1" i="0" dirty="0">
                <a:sym typeface="Wingdings" panose="05000000000000000000" pitchFamily="2" charset="2"/>
              </a:rPr>
              <a:t>“</a:t>
            </a:r>
            <a:r>
              <a:rPr lang="en-US" b="1" i="1" dirty="0">
                <a:sym typeface="Wingdings" panose="05000000000000000000" pitchFamily="2" charset="2"/>
              </a:rPr>
              <a:t>~Big Deal </a:t>
            </a:r>
            <a:r>
              <a:rPr lang="en-US" b="0" i="0" dirty="0">
                <a:sym typeface="Wingdings" panose="05000000000000000000" pitchFamily="2" charset="2"/>
              </a:rPr>
              <a:t>“ IL: </a:t>
            </a:r>
            <a:r>
              <a:rPr lang="en-US" b="1" i="1" dirty="0">
                <a:sym typeface="Wingdings" panose="05000000000000000000" pitchFamily="2" charset="2"/>
              </a:rPr>
              <a:t>Stan </a:t>
            </a:r>
            <a:r>
              <a:rPr lang="en-US" b="0" i="1" dirty="0">
                <a:sym typeface="Wingdings" panose="05000000000000000000" pitchFamily="2" charset="2"/>
              </a:rPr>
              <a:t>Anderson </a:t>
            </a:r>
            <a:r>
              <a:rPr lang="en-US" b="1" i="1" dirty="0">
                <a:sym typeface="Wingdings" panose="05000000000000000000" pitchFamily="2" charset="2"/>
              </a:rPr>
              <a:t>Shoes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/>
              <a:t>AP: u=Who R </a:t>
            </a:r>
            <a:r>
              <a:rPr lang="en-US" b="1" i="0" dirty="0"/>
              <a:t>Blessed w/ Abundance </a:t>
            </a:r>
            <a:r>
              <a:rPr lang="en-US" b="1" i="0" dirty="0">
                <a:sym typeface="Wingdings" panose="05000000000000000000" pitchFamily="2" charset="2"/>
              </a:rPr>
              <a:t> =GIFTED </a:t>
            </a:r>
            <a:r>
              <a:rPr lang="en-US" b="0" i="0" dirty="0">
                <a:sym typeface="Wingdings" panose="05000000000000000000" pitchFamily="2" charset="2"/>
              </a:rPr>
              <a:t>(Probs)!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8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i="0" dirty="0"/>
              <a:t>Leaders = CRAZY </a:t>
            </a:r>
            <a:r>
              <a:rPr lang="en-US" b="0" i="0" dirty="0"/>
              <a:t>Ppl! </a:t>
            </a:r>
            <a:r>
              <a:rPr lang="en-US" b="0" i="0" dirty="0">
                <a:sym typeface="Wingdings" panose="05000000000000000000" pitchFamily="2" charset="2"/>
              </a:rPr>
              <a:t> </a:t>
            </a:r>
            <a:r>
              <a:rPr lang="en-US" b="1" i="0" dirty="0">
                <a:sym typeface="Wingdings" panose="05000000000000000000" pitchFamily="2" charset="2"/>
              </a:rPr>
              <a:t>**GO, </a:t>
            </a:r>
            <a:r>
              <a:rPr lang="en-US" b="0" i="0" dirty="0">
                <a:sym typeface="Wingdings" panose="05000000000000000000" pitchFamily="2" charset="2"/>
              </a:rPr>
              <a:t>Go, Go!  Always </a:t>
            </a:r>
            <a:r>
              <a:rPr lang="en-US" b="0" i="1" dirty="0">
                <a:sym typeface="Wingdings" panose="05000000000000000000" pitchFamily="2" charset="2"/>
              </a:rPr>
              <a:t>“</a:t>
            </a:r>
            <a:r>
              <a:rPr lang="en-US" b="1" i="1" dirty="0">
                <a:sym typeface="Wingdings" panose="05000000000000000000" pitchFamily="2" charset="2"/>
              </a:rPr>
              <a:t>In Front</a:t>
            </a:r>
            <a:r>
              <a:rPr lang="en-US" b="0" i="1" dirty="0">
                <a:sym typeface="Wingdings" panose="05000000000000000000" pitchFamily="2" charset="2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ym typeface="Wingdings" panose="05000000000000000000" pitchFamily="2" charset="2"/>
              </a:rPr>
              <a:t>Every1 Bitches</a:t>
            </a:r>
            <a:r>
              <a:rPr lang="en-US" b="0" i="0" dirty="0">
                <a:sym typeface="Wingdings" panose="05000000000000000000" pitchFamily="2" charset="2"/>
              </a:rPr>
              <a:t>, but Every1 </a:t>
            </a:r>
            <a:r>
              <a:rPr lang="en-US" b="1" i="0" dirty="0">
                <a:sym typeface="Wingdings" panose="05000000000000000000" pitchFamily="2" charset="2"/>
              </a:rPr>
              <a:t>FOLLOWS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Sometimes = </a:t>
            </a:r>
            <a:r>
              <a:rPr lang="en-US" b="1" i="0" dirty="0">
                <a:sym typeface="Wingdings" panose="05000000000000000000" pitchFamily="2" charset="2"/>
              </a:rPr>
              <a:t>KNUCKLEHEADS  Enthusiastic &amp; Ignorant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IL: </a:t>
            </a:r>
            <a:r>
              <a:rPr lang="en-US" b="1" i="1" dirty="0">
                <a:sym typeface="Wingdings" panose="05000000000000000000" pitchFamily="2" charset="2"/>
              </a:rPr>
              <a:t>I = Imitate, </a:t>
            </a:r>
            <a:r>
              <a:rPr lang="en-US" b="0" i="1" dirty="0">
                <a:sym typeface="Wingdings" panose="05000000000000000000" pitchFamily="2" charset="2"/>
              </a:rPr>
              <a:t>~NATURAL </a:t>
            </a:r>
            <a:r>
              <a:rPr lang="en-US" b="0" i="0" dirty="0">
                <a:sym typeface="Wingdings" panose="05000000000000000000" pitchFamily="2" charset="2"/>
              </a:rPr>
              <a:t> IL: </a:t>
            </a:r>
            <a:r>
              <a:rPr lang="en-US" b="1" i="1" dirty="0">
                <a:sym typeface="Wingdings" panose="05000000000000000000" pitchFamily="2" charset="2"/>
              </a:rPr>
              <a:t>ROME</a:t>
            </a:r>
            <a:r>
              <a:rPr lang="en-US" b="0" i="1" dirty="0">
                <a:sym typeface="Wingdings" panose="05000000000000000000" pitchFamily="2" charset="2"/>
              </a:rPr>
              <a:t>, ~1 Followed Me!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1" dirty="0">
                <a:sym typeface="Wingdings" panose="05000000000000000000" pitchFamily="2" charset="2"/>
              </a:rPr>
              <a:t>** </a:t>
            </a:r>
            <a:r>
              <a:rPr lang="en-US" b="0" i="0" dirty="0">
                <a:sym typeface="Wingdings" panose="05000000000000000000" pitchFamily="2" charset="2"/>
              </a:rPr>
              <a:t>AP: </a:t>
            </a:r>
            <a:r>
              <a:rPr lang="en-US" b="0" i="1" dirty="0" err="1">
                <a:sym typeface="Wingdings" panose="05000000000000000000" pitchFamily="2" charset="2"/>
              </a:rPr>
              <a:t>Gotta</a:t>
            </a:r>
            <a:r>
              <a:rPr lang="en-US" b="0" i="1" dirty="0">
                <a:sym typeface="Wingdings" panose="05000000000000000000" pitchFamily="2" charset="2"/>
              </a:rPr>
              <a:t> </a:t>
            </a:r>
            <a:r>
              <a:rPr lang="en-US" b="1" i="1" dirty="0">
                <a:sym typeface="Wingdings" panose="05000000000000000000" pitchFamily="2" charset="2"/>
              </a:rPr>
              <a:t>Let Them Lead</a:t>
            </a:r>
            <a:r>
              <a:rPr lang="en-US" b="0" i="1" dirty="0">
                <a:sym typeface="Wingdings" panose="05000000000000000000" pitchFamily="2" charset="2"/>
              </a:rPr>
              <a:t>!  Give Them </a:t>
            </a:r>
            <a:r>
              <a:rPr lang="en-US" b="1" i="1" dirty="0" err="1">
                <a:sym typeface="Wingdings" panose="05000000000000000000" pitchFamily="2" charset="2"/>
              </a:rPr>
              <a:t>Someth</a:t>
            </a:r>
            <a:r>
              <a:rPr lang="en-US" b="1" i="1" dirty="0">
                <a:sym typeface="Wingdings" panose="05000000000000000000" pitchFamily="2" charset="2"/>
              </a:rPr>
              <a:t>. 2 DO</a:t>
            </a:r>
            <a:r>
              <a:rPr lang="en-US" b="0" i="1" dirty="0">
                <a:sym typeface="Wingdings" panose="05000000000000000000" pitchFamily="2" charset="2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AP: </a:t>
            </a:r>
            <a:r>
              <a:rPr lang="en-US" b="1" i="0" dirty="0">
                <a:sym typeface="Wingdings" panose="05000000000000000000" pitchFamily="2" charset="2"/>
              </a:rPr>
              <a:t>Insecure HCL’s</a:t>
            </a:r>
            <a:r>
              <a:rPr lang="en-US" b="0" i="0" dirty="0">
                <a:sym typeface="Wingdings" panose="05000000000000000000" pitchFamily="2" charset="2"/>
              </a:rPr>
              <a:t> = </a:t>
            </a:r>
            <a:r>
              <a:rPr lang="en-US" b="1" i="0" dirty="0">
                <a:sym typeface="Wingdings" panose="05000000000000000000" pitchFamily="2" charset="2"/>
              </a:rPr>
              <a:t>HOLD Back </a:t>
            </a:r>
            <a:r>
              <a:rPr lang="en-US" b="0" i="0" dirty="0">
                <a:sym typeface="Wingdings" panose="05000000000000000000" pitchFamily="2" charset="2"/>
              </a:rPr>
              <a:t>= EVIL!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** AP: u Who </a:t>
            </a:r>
            <a:r>
              <a:rPr lang="en-US" b="1" i="0" dirty="0">
                <a:sym typeface="Wingdings" panose="05000000000000000000" pitchFamily="2" charset="2"/>
              </a:rPr>
              <a:t>Lead </a:t>
            </a:r>
            <a:r>
              <a:rPr lang="en-US" b="0" i="0" dirty="0">
                <a:sym typeface="Wingdings" panose="05000000000000000000" pitchFamily="2" charset="2"/>
              </a:rPr>
              <a:t> BE </a:t>
            </a:r>
            <a:r>
              <a:rPr lang="en-US" b="1" i="0" dirty="0">
                <a:sym typeface="Wingdings" panose="05000000000000000000" pitchFamily="2" charset="2"/>
              </a:rPr>
              <a:t>CONSISTENT</a:t>
            </a:r>
            <a:r>
              <a:rPr lang="en-US" b="0" i="0" dirty="0">
                <a:sym typeface="Wingdings" panose="05000000000000000000" pitchFamily="2" charset="2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ym typeface="Wingdings" panose="05000000000000000000" pitchFamily="2" charset="2"/>
              </a:rPr>
              <a:t>Diligence </a:t>
            </a:r>
            <a:r>
              <a:rPr lang="en-US" b="0" i="0" dirty="0">
                <a:sym typeface="Wingdings" panose="05000000000000000000" pitchFamily="2" charset="2"/>
              </a:rPr>
              <a:t>!= </a:t>
            </a:r>
            <a:r>
              <a:rPr lang="en-US" b="0" i="1" dirty="0">
                <a:sym typeface="Wingdings" panose="05000000000000000000" pitchFamily="2" charset="2"/>
              </a:rPr>
              <a:t>“</a:t>
            </a:r>
            <a:r>
              <a:rPr lang="en-US" b="1" i="1" dirty="0">
                <a:sym typeface="Wingdings" panose="05000000000000000000" pitchFamily="2" charset="2"/>
              </a:rPr>
              <a:t>When I Feel </a:t>
            </a:r>
            <a:r>
              <a:rPr lang="en-US" b="0" i="1" dirty="0">
                <a:sym typeface="Wingdings" panose="05000000000000000000" pitchFamily="2" charset="2"/>
              </a:rPr>
              <a:t>Like It”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/>
              <a:t>MERCY = </a:t>
            </a:r>
            <a:r>
              <a:rPr lang="en-US" b="1" i="0" dirty="0"/>
              <a:t>**Compassion </a:t>
            </a:r>
            <a:r>
              <a:rPr lang="en-US" b="0" i="0" dirty="0"/>
              <a:t>= Describes **</a:t>
            </a:r>
            <a:r>
              <a:rPr lang="en-US" b="1" i="0" dirty="0"/>
              <a:t>JC’s 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dirty="0"/>
              <a:t>**Cheerful </a:t>
            </a:r>
            <a:r>
              <a:rPr lang="en-US" b="0" i="0" dirty="0"/>
              <a:t>about it </a:t>
            </a:r>
            <a:r>
              <a:rPr lang="en-US" b="0" i="0" dirty="0">
                <a:sym typeface="Wingdings" panose="05000000000000000000" pitchFamily="2" charset="2"/>
              </a:rPr>
              <a:t> </a:t>
            </a:r>
            <a:r>
              <a:rPr lang="en-US" b="1" i="0" dirty="0">
                <a:sym typeface="Wingdings" panose="05000000000000000000" pitchFamily="2" charset="2"/>
              </a:rPr>
              <a:t>~Depressed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dirty="0">
                <a:sym typeface="Wingdings" panose="05000000000000000000" pitchFamily="2" charset="2"/>
              </a:rPr>
              <a:t>=Initiate </a:t>
            </a:r>
            <a:r>
              <a:rPr lang="en-US" b="0" i="0" dirty="0">
                <a:sym typeface="Wingdings" panose="05000000000000000000" pitchFamily="2" charset="2"/>
              </a:rPr>
              <a:t>the </a:t>
            </a:r>
            <a:r>
              <a:rPr lang="en-US" b="1" i="0" dirty="0">
                <a:sym typeface="Wingdings" panose="05000000000000000000" pitchFamily="2" charset="2"/>
              </a:rPr>
              <a:t>GREATEST Ministries  </a:t>
            </a:r>
            <a:r>
              <a:rPr lang="en-US" b="0" i="1" dirty="0">
                <a:sym typeface="Wingdings" panose="05000000000000000000" pitchFamily="2" charset="2"/>
              </a:rPr>
              <a:t>True N/ Rahab/ Joni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AP: </a:t>
            </a:r>
            <a:r>
              <a:rPr lang="en-US" b="1" i="0" dirty="0">
                <a:sym typeface="Wingdings" panose="05000000000000000000" pitchFamily="2" charset="2"/>
              </a:rPr>
              <a:t>Burdened?</a:t>
            </a:r>
            <a:r>
              <a:rPr lang="en-US" b="0" i="0" dirty="0">
                <a:sym typeface="Wingdings" panose="05000000000000000000" pitchFamily="2" charset="2"/>
              </a:rPr>
              <a:t>  </a:t>
            </a:r>
            <a:r>
              <a:rPr lang="en-US" b="1" i="0" dirty="0">
                <a:sym typeface="Wingdings" panose="05000000000000000000" pitchFamily="2" charset="2"/>
              </a:rPr>
              <a:t>Exercise </a:t>
            </a:r>
            <a:r>
              <a:rPr lang="en-US" b="0" i="0" dirty="0">
                <a:sym typeface="Wingdings" panose="05000000000000000000" pitchFamily="2" charset="2"/>
              </a:rPr>
              <a:t>It!  </a:t>
            </a:r>
            <a:r>
              <a:rPr lang="en-US" b="0" i="0" dirty="0" err="1">
                <a:sym typeface="Wingdings" panose="05000000000000000000" pitchFamily="2" charset="2"/>
              </a:rPr>
              <a:t>Oths</a:t>
            </a:r>
            <a:r>
              <a:rPr lang="en-US" b="0" i="0" dirty="0">
                <a:sym typeface="Wingdings" panose="05000000000000000000" pitchFamily="2" charset="2"/>
              </a:rPr>
              <a:t> </a:t>
            </a:r>
            <a:r>
              <a:rPr lang="en-US" b="1" i="0" dirty="0">
                <a:sym typeface="Wingdings" panose="05000000000000000000" pitchFamily="2" charset="2"/>
              </a:rPr>
              <a:t>will JOIN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i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“Launch” </a:t>
            </a:r>
            <a:r>
              <a:rPr lang="en-US" dirty="0"/>
              <a:t>= </a:t>
            </a:r>
            <a:r>
              <a:rPr lang="en-US" b="1" dirty="0"/>
              <a:t>Move </a:t>
            </a:r>
            <a:r>
              <a:rPr lang="en-US" dirty="0"/>
              <a:t>From </a:t>
            </a:r>
            <a:r>
              <a:rPr lang="en-US" b="1" dirty="0"/>
              <a:t>INSIGNIF 2 </a:t>
            </a:r>
            <a:r>
              <a:rPr lang="en-US" b="1" dirty="0" err="1"/>
              <a:t>Signif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 U </a:t>
            </a:r>
            <a:r>
              <a:rPr lang="en-US" b="1" dirty="0">
                <a:sym typeface="Wingdings" panose="05000000000000000000" pitchFamily="2" charset="2"/>
              </a:rPr>
              <a:t>R </a:t>
            </a:r>
            <a:r>
              <a:rPr lang="en-US" b="1" dirty="0" err="1">
                <a:sym typeface="Wingdings" panose="05000000000000000000" pitchFamily="2" charset="2"/>
              </a:rPr>
              <a:t>Signif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>
                <a:sym typeface="Wingdings" panose="05000000000000000000" pitchFamily="2" charset="2"/>
              </a:rPr>
              <a:t>G’s Guarantee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ym typeface="Wingdings" panose="05000000000000000000" pitchFamily="2" charset="2"/>
              </a:rPr>
              <a:t>“But </a:t>
            </a:r>
            <a:r>
              <a:rPr lang="en-US" b="1" i="1" dirty="0">
                <a:sym typeface="Wingdings" panose="05000000000000000000" pitchFamily="2" charset="2"/>
              </a:rPr>
              <a:t>I ~Know</a:t>
            </a:r>
            <a:r>
              <a:rPr lang="en-US" i="1" dirty="0">
                <a:sym typeface="Wingdings" panose="05000000000000000000" pitchFamily="2" charset="2"/>
              </a:rPr>
              <a:t>…” </a:t>
            </a:r>
            <a:r>
              <a:rPr lang="en-US" dirty="0">
                <a:sym typeface="Wingdings" panose="05000000000000000000" pitchFamily="2" charset="2"/>
              </a:rPr>
              <a:t> ** </a:t>
            </a:r>
            <a:r>
              <a:rPr lang="en-US" b="1" dirty="0">
                <a:sym typeface="Wingdings" panose="05000000000000000000" pitchFamily="2" charset="2"/>
              </a:rPr>
              <a:t>START Loving</a:t>
            </a:r>
            <a:r>
              <a:rPr lang="en-US" dirty="0">
                <a:sym typeface="Wingdings" panose="05000000000000000000" pitchFamily="2" charset="2"/>
              </a:rPr>
              <a:t>: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u="sng" dirty="0">
                <a:sym typeface="Wingdings" panose="05000000000000000000" pitchFamily="2" charset="2"/>
              </a:rPr>
              <a:t>12:9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~</a:t>
            </a:r>
            <a:r>
              <a:rPr lang="en-US" dirty="0" err="1">
                <a:sym typeface="Wingdings" panose="05000000000000000000" pitchFamily="2" charset="2"/>
              </a:rPr>
              <a:t>Hv</a:t>
            </a:r>
            <a:r>
              <a:rPr lang="en-US" dirty="0">
                <a:sym typeface="Wingdings" panose="05000000000000000000" pitchFamily="2" charset="2"/>
              </a:rPr>
              <a:t> 2 Know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WOG </a:t>
            </a:r>
            <a:r>
              <a:rPr lang="en-US" b="1" dirty="0"/>
              <a:t>Emphasis</a:t>
            </a:r>
            <a:r>
              <a:rPr lang="en-US" dirty="0"/>
              <a:t> = “</a:t>
            </a:r>
            <a:r>
              <a:rPr lang="en-US" i="1" dirty="0"/>
              <a:t>Love 1</a:t>
            </a:r>
            <a:r>
              <a:rPr lang="en-US" i="1" baseline="30000" dirty="0"/>
              <a:t>st</a:t>
            </a:r>
            <a:r>
              <a:rPr lang="en-US" i="1" dirty="0"/>
              <a:t>”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You’ll </a:t>
            </a:r>
            <a:r>
              <a:rPr lang="en-US" b="1" dirty="0">
                <a:sym typeface="Wingdings" panose="05000000000000000000" pitchFamily="2" charset="2"/>
              </a:rPr>
              <a:t>Discover</a:t>
            </a:r>
            <a:r>
              <a:rPr lang="en-US" dirty="0">
                <a:sym typeface="Wingdings" panose="05000000000000000000" pitchFamily="2" charset="2"/>
              </a:rPr>
              <a:t> Gifts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anose="05000000000000000000" pitchFamily="2" charset="2"/>
              </a:rPr>
              <a:t>**Auth</a:t>
            </a:r>
            <a:r>
              <a:rPr lang="en-US" dirty="0">
                <a:sym typeface="Wingdings" panose="05000000000000000000" pitchFamily="2" charset="2"/>
              </a:rPr>
              <a:t>. Luv = 1) </a:t>
            </a:r>
            <a:r>
              <a:rPr lang="en-US" b="1" dirty="0">
                <a:sym typeface="Wingdings" panose="05000000000000000000" pitchFamily="2" charset="2"/>
              </a:rPr>
              <a:t>Sincerity </a:t>
            </a:r>
            <a:r>
              <a:rPr lang="en-US" dirty="0">
                <a:sym typeface="Wingdings" panose="05000000000000000000" pitchFamily="2" charset="2"/>
              </a:rPr>
              <a:t>(=</a:t>
            </a:r>
            <a:r>
              <a:rPr lang="en-US" dirty="0" err="1">
                <a:sym typeface="Wingdings" panose="05000000000000000000" pitchFamily="2" charset="2"/>
              </a:rPr>
              <a:t>Oppos</a:t>
            </a:r>
            <a:r>
              <a:rPr lang="en-US" dirty="0">
                <a:sym typeface="Wingdings" panose="05000000000000000000" pitchFamily="2" charset="2"/>
              </a:rPr>
              <a:t>. Of  </a:t>
            </a:r>
            <a:r>
              <a:rPr lang="en-US" b="1" dirty="0">
                <a:sym typeface="Wingdings" panose="05000000000000000000" pitchFamily="2" charset="2"/>
              </a:rPr>
              <a:t>Hypocrisy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i="1" dirty="0">
                <a:sym typeface="Wingdings" panose="05000000000000000000" pitchFamily="2" charset="2"/>
              </a:rPr>
              <a:t>Hypocrisy</a:t>
            </a:r>
            <a:r>
              <a:rPr lang="en-US" dirty="0">
                <a:sym typeface="Wingdings" panose="05000000000000000000" pitchFamily="2" charset="2"/>
              </a:rPr>
              <a:t>” =</a:t>
            </a:r>
            <a:r>
              <a:rPr lang="en-US" b="1" dirty="0">
                <a:sym typeface="Wingdings" panose="05000000000000000000" pitchFamily="2" charset="2"/>
              </a:rPr>
              <a:t>MANIP</a:t>
            </a:r>
            <a:r>
              <a:rPr lang="en-US" dirty="0">
                <a:sym typeface="Wingdings" panose="05000000000000000000" pitchFamily="2" charset="2"/>
              </a:rPr>
              <a:t>/Pretense/</a:t>
            </a:r>
            <a:r>
              <a:rPr lang="en-US" b="1" dirty="0">
                <a:sym typeface="Wingdings" panose="05000000000000000000" pitchFamily="2" charset="2"/>
              </a:rPr>
              <a:t>COMPETIT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G’s Luv </a:t>
            </a:r>
            <a:r>
              <a:rPr lang="en-US" b="1" dirty="0">
                <a:sym typeface="Wingdings" panose="05000000000000000000" pitchFamily="2" charset="2"/>
              </a:rPr>
              <a:t>=TRUTHFUL </a:t>
            </a:r>
            <a:r>
              <a:rPr lang="en-US" dirty="0">
                <a:sym typeface="Wingdings" panose="05000000000000000000" pitchFamily="2" charset="2"/>
              </a:rPr>
              <a:t> AP: </a:t>
            </a:r>
            <a:r>
              <a:rPr lang="en-US" b="1" dirty="0">
                <a:sym typeface="Wingdings" panose="05000000000000000000" pitchFamily="2" charset="2"/>
              </a:rPr>
              <a:t>Even</a:t>
            </a:r>
            <a:r>
              <a:rPr lang="en-US" dirty="0">
                <a:sym typeface="Wingdings" panose="05000000000000000000" pitchFamily="2" charset="2"/>
              </a:rPr>
              <a:t> if I’m </a:t>
            </a:r>
            <a:r>
              <a:rPr lang="en-US" b="1" dirty="0">
                <a:sym typeface="Wingdings" panose="05000000000000000000" pitchFamily="2" charset="2"/>
              </a:rPr>
              <a:t>Mad </a:t>
            </a:r>
            <a:r>
              <a:rPr lang="en-US" b="1" i="1" dirty="0">
                <a:sym typeface="Wingdings" panose="05000000000000000000" pitchFamily="2" charset="2"/>
              </a:rPr>
              <a:t>(MOVIE)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AP: u Can </a:t>
            </a:r>
            <a:r>
              <a:rPr lang="en-US" b="1" i="0" dirty="0">
                <a:sym typeface="Wingdings" panose="05000000000000000000" pitchFamily="2" charset="2"/>
              </a:rPr>
              <a:t>STILL Love </a:t>
            </a:r>
            <a:r>
              <a:rPr lang="en-US" b="0" i="0" dirty="0">
                <a:sym typeface="Wingdings" panose="05000000000000000000" pitchFamily="2" charset="2"/>
              </a:rPr>
              <a:t>even if </a:t>
            </a:r>
            <a:r>
              <a:rPr lang="en-US" b="1" i="0" dirty="0">
                <a:sym typeface="Wingdings" panose="05000000000000000000" pitchFamily="2" charset="2"/>
              </a:rPr>
              <a:t>U Get Mad!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IL: </a:t>
            </a:r>
            <a:r>
              <a:rPr lang="en-US" b="0" i="1" dirty="0">
                <a:sym typeface="Wingdings" panose="05000000000000000000" pitchFamily="2" charset="2"/>
              </a:rPr>
              <a:t>My </a:t>
            </a:r>
            <a:r>
              <a:rPr lang="en-US" b="1" i="1" dirty="0">
                <a:sym typeface="Wingdings" panose="05000000000000000000" pitchFamily="2" charset="2"/>
              </a:rPr>
              <a:t>Deepest Relationships </a:t>
            </a:r>
            <a:r>
              <a:rPr lang="en-US" b="0" i="1" dirty="0">
                <a:sym typeface="Wingdings" panose="05000000000000000000" pitchFamily="2" charset="2"/>
              </a:rPr>
              <a:t>= Where </a:t>
            </a:r>
            <a:r>
              <a:rPr lang="en-US" b="1" i="1" dirty="0">
                <a:sym typeface="Wingdings" panose="05000000000000000000" pitchFamily="2" charset="2"/>
              </a:rPr>
              <a:t>I Got Mad!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4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“Discernment” = </a:t>
            </a:r>
            <a:r>
              <a:rPr lang="en-US" b="1" dirty="0">
                <a:sym typeface="Wingdings" panose="05000000000000000000" pitchFamily="2" charset="2"/>
              </a:rPr>
              <a:t>OPPOS. Of Gullibility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**“Abhor…”  ~ FEEL GUD </a:t>
            </a:r>
            <a:r>
              <a:rPr lang="en-US" b="0" dirty="0">
                <a:sym typeface="Wingdings" panose="05000000000000000000" pitchFamily="2" charset="2"/>
              </a:rPr>
              <a:t>Luv = </a:t>
            </a:r>
            <a:r>
              <a:rPr lang="en-US" b="1" dirty="0">
                <a:sym typeface="Wingdings" panose="05000000000000000000" pitchFamily="2" charset="2"/>
              </a:rPr>
              <a:t>WORLD: </a:t>
            </a:r>
            <a:r>
              <a:rPr lang="en-US" b="0" i="1" dirty="0">
                <a:sym typeface="Wingdings" panose="05000000000000000000" pitchFamily="2" charset="2"/>
              </a:rPr>
              <a:t>Fuzzy-</a:t>
            </a:r>
            <a:r>
              <a:rPr lang="en-US" b="1" i="1" dirty="0">
                <a:sym typeface="Wingdings" panose="05000000000000000000" pitchFamily="2" charset="2"/>
              </a:rPr>
              <a:t>Yucky!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=ENABLERS </a:t>
            </a:r>
            <a:r>
              <a:rPr lang="en-US" b="0" dirty="0">
                <a:sym typeface="Wingdings" panose="05000000000000000000" pitchFamily="2" charset="2"/>
              </a:rPr>
              <a:t> AP: </a:t>
            </a:r>
            <a:r>
              <a:rPr lang="en-US" b="1" dirty="0">
                <a:sym typeface="Wingdings" panose="05000000000000000000" pitchFamily="2" charset="2"/>
              </a:rPr>
              <a:t>Raised </a:t>
            </a:r>
            <a:r>
              <a:rPr lang="en-US" b="0" dirty="0">
                <a:sym typeface="Wingdings" panose="05000000000000000000" pitchFamily="2" charset="2"/>
              </a:rPr>
              <a:t>w/ It?  </a:t>
            </a:r>
            <a:r>
              <a:rPr lang="en-US" b="0" i="1" dirty="0">
                <a:sym typeface="Wingdings" panose="05000000000000000000" pitchFamily="2" charset="2"/>
              </a:rPr>
              <a:t>“B </a:t>
            </a:r>
            <a:r>
              <a:rPr lang="en-US" b="1" i="1" dirty="0" err="1">
                <a:sym typeface="Wingdings" panose="05000000000000000000" pitchFamily="2" charset="2"/>
              </a:rPr>
              <a:t>Transformd</a:t>
            </a:r>
            <a:r>
              <a:rPr lang="en-US" b="1" i="1" dirty="0">
                <a:sym typeface="Wingdings" panose="05000000000000000000" pitchFamily="2" charset="2"/>
              </a:rPr>
              <a:t>!”</a:t>
            </a:r>
          </a:p>
          <a:p>
            <a:endParaRPr lang="en-US" b="1" dirty="0"/>
          </a:p>
          <a:p>
            <a:r>
              <a:rPr lang="en-US" b="1" dirty="0"/>
              <a:t>**</a:t>
            </a:r>
            <a:r>
              <a:rPr lang="en-US" b="0" dirty="0"/>
              <a:t>Cling= </a:t>
            </a:r>
            <a:r>
              <a:rPr lang="en-US" b="0" i="1" dirty="0"/>
              <a:t>“See </a:t>
            </a:r>
            <a:r>
              <a:rPr lang="en-US" b="1" i="1" dirty="0"/>
              <a:t>Value…DESPITE TODAY”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/>
              <a:t>“I’m </a:t>
            </a:r>
            <a:r>
              <a:rPr lang="en-US" b="1" i="1" dirty="0" err="1"/>
              <a:t>Gonna</a:t>
            </a:r>
            <a:r>
              <a:rPr lang="en-US" b="1" i="1" dirty="0"/>
              <a:t> PROMOTE </a:t>
            </a:r>
            <a:r>
              <a:rPr lang="en-US" b="0" i="1" dirty="0"/>
              <a:t>Ur Value” = </a:t>
            </a:r>
            <a:r>
              <a:rPr lang="en-US" b="1" i="0" dirty="0"/>
              <a:t>Using Ur GIFT: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1" dirty="0"/>
              <a:t>Prophesy/Teach/Help U/Mercy=Carry U/Exhort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/>
              <a:t>“B Devoted…Pref” = </a:t>
            </a:r>
            <a:r>
              <a:rPr lang="en-US" b="1" i="0" dirty="0"/>
              <a:t>Launches Ur Gifts</a:t>
            </a:r>
          </a:p>
          <a:p>
            <a:endParaRPr lang="en-US" b="1" i="0" dirty="0"/>
          </a:p>
          <a:p>
            <a:r>
              <a:rPr lang="en-US" b="1" i="0" dirty="0"/>
              <a:t> ** =Auth. Luv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2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ym typeface="Wingdings" panose="05000000000000000000" pitchFamily="2" charset="2"/>
              </a:rPr>
              <a:t>View= “Devoted” = NEW Way 2 **Luv a Family</a:t>
            </a:r>
          </a:p>
          <a:p>
            <a:endParaRPr lang="en-US" b="1" i="0" dirty="0">
              <a:sym typeface="Wingdings" panose="05000000000000000000" pitchFamily="2" charset="2"/>
            </a:endParaRPr>
          </a:p>
          <a:p>
            <a:r>
              <a:rPr lang="en-US" b="0" i="0" dirty="0">
                <a:sym typeface="Wingdings" panose="05000000000000000000" pitchFamily="2" charset="2"/>
              </a:rPr>
              <a:t>AP: If </a:t>
            </a:r>
            <a:r>
              <a:rPr lang="en-US" b="1" i="0" dirty="0">
                <a:sym typeface="Wingdings" panose="05000000000000000000" pitchFamily="2" charset="2"/>
              </a:rPr>
              <a:t>Ur Family = Dysfunctional  START OVER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key </a:t>
            </a:r>
            <a:r>
              <a:rPr lang="en-US" dirty="0">
                <a:sym typeface="Wingdings" panose="05000000000000000000" pitchFamily="2" charset="2"/>
              </a:rPr>
              <a:t> In W.S. Luv = HYPOCRISY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“love u AS LONG AS u make me feel good”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8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/>
              <a:t>New </a:t>
            </a:r>
            <a:r>
              <a:rPr lang="en-US" b="1" i="0" dirty="0" err="1"/>
              <a:t>Relat</a:t>
            </a:r>
            <a:r>
              <a:rPr lang="en-US" b="1" i="0" dirty="0"/>
              <a:t> = **NATURALLY </a:t>
            </a:r>
            <a:r>
              <a:rPr lang="en-US" b="0" i="0" dirty="0"/>
              <a:t>Given</a:t>
            </a:r>
            <a:r>
              <a:rPr lang="en-US" b="1" i="0" dirty="0"/>
              <a:t> </a:t>
            </a:r>
            <a:r>
              <a:rPr lang="en-US" b="1" i="0" dirty="0">
                <a:sym typeface="Wingdings" panose="05000000000000000000" pitchFamily="2" charset="2"/>
              </a:rPr>
              <a:t> </a:t>
            </a:r>
          </a:p>
          <a:p>
            <a:endParaRPr lang="en-US" b="1" i="0" dirty="0">
              <a:sym typeface="Wingdings" panose="05000000000000000000" pitchFamily="2" charset="2"/>
            </a:endParaRPr>
          </a:p>
          <a:p>
            <a:r>
              <a:rPr lang="en-US" b="0" i="0" dirty="0">
                <a:sym typeface="Wingdings" panose="05000000000000000000" pitchFamily="2" charset="2"/>
              </a:rPr>
              <a:t>We </a:t>
            </a:r>
            <a:r>
              <a:rPr lang="en-US" b="0" i="0" dirty="0" err="1">
                <a:sym typeface="Wingdings" panose="05000000000000000000" pitchFamily="2" charset="2"/>
              </a:rPr>
              <a:t>hv</a:t>
            </a:r>
            <a:r>
              <a:rPr lang="en-US" b="0" i="0" dirty="0">
                <a:sym typeface="Wingdings" panose="05000000000000000000" pitchFamily="2" charset="2"/>
              </a:rPr>
              <a:t> 2b </a:t>
            </a:r>
            <a:r>
              <a:rPr lang="en-US" b="1" i="0" dirty="0">
                <a:sym typeface="Wingdings" panose="05000000000000000000" pitchFamily="2" charset="2"/>
              </a:rPr>
              <a:t>DEVOTED = PRESERVE </a:t>
            </a:r>
            <a:r>
              <a:rPr lang="en-US" b="0" i="0" dirty="0">
                <a:sym typeface="Wingdings" panose="05000000000000000000" pitchFamily="2" charset="2"/>
              </a:rPr>
              <a:t>it</a:t>
            </a:r>
          </a:p>
          <a:p>
            <a:endParaRPr lang="en-US" b="0" i="0" dirty="0">
              <a:sym typeface="Wingdings" panose="05000000000000000000" pitchFamily="2" charset="2"/>
            </a:endParaRPr>
          </a:p>
          <a:p>
            <a:r>
              <a:rPr lang="en-US" b="0" i="0" dirty="0">
                <a:sym typeface="Wingdings" panose="05000000000000000000" pitchFamily="2" charset="2"/>
              </a:rPr>
              <a:t>AP: All the Old Reasons 4 </a:t>
            </a:r>
            <a:r>
              <a:rPr lang="en-US" b="1" i="0" dirty="0">
                <a:sym typeface="Wingdings" panose="05000000000000000000" pitchFamily="2" charset="2"/>
              </a:rPr>
              <a:t>“QUITTING”</a:t>
            </a:r>
            <a:r>
              <a:rPr lang="en-US" b="0" i="0" dirty="0">
                <a:sym typeface="Wingdings" panose="05000000000000000000" pitchFamily="2" charset="2"/>
              </a:rPr>
              <a:t> </a:t>
            </a:r>
            <a:r>
              <a:rPr lang="en-US" b="1" i="0" dirty="0">
                <a:sym typeface="Wingdings" panose="05000000000000000000" pitchFamily="2" charset="2"/>
              </a:rPr>
              <a:t>Will Surface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BUT: BOC  = </a:t>
            </a:r>
            <a:r>
              <a:rPr lang="en-US" b="1" i="0" dirty="0">
                <a:sym typeface="Wingdings" panose="05000000000000000000" pitchFamily="2" charset="2"/>
              </a:rPr>
              <a:t>NEW Chance </a:t>
            </a:r>
            <a:r>
              <a:rPr lang="en-US" b="0" i="0" dirty="0">
                <a:sym typeface="Wingdings" panose="05000000000000000000" pitchFamily="2" charset="2"/>
              </a:rPr>
              <a:t>2 Handle It Right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2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“Pref” = </a:t>
            </a:r>
            <a:r>
              <a:rPr lang="en-US" b="1" i="0" dirty="0"/>
              <a:t>OPPOSITE </a:t>
            </a:r>
            <a:r>
              <a:rPr lang="en-US" b="0" i="0" dirty="0"/>
              <a:t>of “</a:t>
            </a:r>
            <a:r>
              <a:rPr lang="en-US" b="1" i="1" dirty="0"/>
              <a:t>Cutting </a:t>
            </a:r>
            <a:r>
              <a:rPr lang="en-US" b="0" i="1" dirty="0"/>
              <a:t>Down</a:t>
            </a:r>
            <a:r>
              <a:rPr lang="en-US" b="0" i="0" dirty="0"/>
              <a:t>” = Best </a:t>
            </a:r>
            <a:r>
              <a:rPr lang="en-US" b="1" i="0" dirty="0"/>
              <a:t>U Could Do </a:t>
            </a:r>
            <a:r>
              <a:rPr lang="en-US" b="0" i="0" dirty="0"/>
              <a:t>b4?</a:t>
            </a:r>
          </a:p>
          <a:p>
            <a:endParaRPr lang="en-US" b="0" i="0" dirty="0"/>
          </a:p>
          <a:p>
            <a:r>
              <a:rPr lang="en-US" b="0" i="0" dirty="0"/>
              <a:t>NEW Way = “</a:t>
            </a:r>
            <a:r>
              <a:rPr lang="en-US" b="0" i="1" dirty="0"/>
              <a:t>I </a:t>
            </a:r>
            <a:r>
              <a:rPr lang="en-US" b="1" i="1" dirty="0"/>
              <a:t>Prefer 2 See U Honored</a:t>
            </a:r>
            <a:r>
              <a:rPr lang="en-US" b="0" i="1" dirty="0"/>
              <a:t>, ~ME!</a:t>
            </a:r>
            <a:r>
              <a:rPr lang="en-US" b="0" i="0" dirty="0"/>
              <a:t>”</a:t>
            </a:r>
          </a:p>
          <a:p>
            <a:r>
              <a:rPr lang="en-US" b="0" i="1" dirty="0"/>
              <a:t>“I’ll just Use </a:t>
            </a:r>
            <a:r>
              <a:rPr lang="en-US" b="1" i="1" dirty="0"/>
              <a:t>My Little SERVING Gift</a:t>
            </a:r>
            <a:r>
              <a:rPr lang="en-US" b="0" i="1" dirty="0"/>
              <a:t>…Probs </a:t>
            </a:r>
            <a:r>
              <a:rPr lang="en-US" b="1" i="1" dirty="0"/>
              <a:t>~B Noticed</a:t>
            </a:r>
            <a:r>
              <a:rPr lang="en-US" b="0" i="1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 BUT: They </a:t>
            </a:r>
            <a:r>
              <a:rPr lang="en-US" b="1" i="0" dirty="0">
                <a:sym typeface="Wingdings" panose="05000000000000000000" pitchFamily="2" charset="2"/>
              </a:rPr>
              <a:t>WILL NOTICE </a:t>
            </a:r>
            <a:r>
              <a:rPr lang="en-US" b="0" i="0" dirty="0">
                <a:sym typeface="Wingdings" panose="05000000000000000000" pitchFamily="2" charset="2"/>
              </a:rPr>
              <a:t> =</a:t>
            </a:r>
            <a:r>
              <a:rPr lang="en-US" b="1" i="0" dirty="0">
                <a:sym typeface="Wingdings" panose="05000000000000000000" pitchFamily="2" charset="2"/>
              </a:rPr>
              <a:t>Find Ur Gift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3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/>
              <a:t>If you’re </a:t>
            </a:r>
            <a:r>
              <a:rPr lang="en-US" b="1" i="0" dirty="0" err="1"/>
              <a:t>gonna</a:t>
            </a:r>
            <a:r>
              <a:rPr lang="en-US" b="1" i="0" dirty="0"/>
              <a:t> love others </a:t>
            </a:r>
            <a:r>
              <a:rPr lang="en-US" b="1" i="0" dirty="0">
                <a:sym typeface="Wingdings" panose="05000000000000000000" pitchFamily="2" charset="2"/>
              </a:rPr>
              <a:t> </a:t>
            </a:r>
            <a:r>
              <a:rPr lang="en-US" b="1" i="0" dirty="0" err="1">
                <a:sym typeface="Wingdings" panose="05000000000000000000" pitchFamily="2" charset="2"/>
              </a:rPr>
              <a:t>Hv</a:t>
            </a:r>
            <a:r>
              <a:rPr lang="en-US" b="1" i="0" dirty="0">
                <a:sym typeface="Wingdings" panose="05000000000000000000" pitchFamily="2" charset="2"/>
              </a:rPr>
              <a:t> 2 b a “Holy Sacrifice”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0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 end </a:t>
            </a:r>
            <a:r>
              <a:rPr lang="en-US" dirty="0">
                <a:sym typeface="Wingdings" panose="05000000000000000000" pitchFamily="2" charset="2"/>
              </a:rPr>
              <a:t> movie  How Was She Able 2 Burn Them?</a:t>
            </a:r>
          </a:p>
          <a:p>
            <a:r>
              <a:rPr lang="en-US" dirty="0">
                <a:sym typeface="Wingdings" panose="05000000000000000000" pitchFamily="2" charset="2"/>
              </a:rPr>
              <a:t>A: b/c they had a </a:t>
            </a:r>
            <a:r>
              <a:rPr lang="en-US" b="1" dirty="0">
                <a:sym typeface="Wingdings" panose="05000000000000000000" pitchFamily="2" charset="2"/>
              </a:rPr>
              <a:t>RITUAL VIEW </a:t>
            </a:r>
            <a:r>
              <a:rPr lang="en-US" dirty="0">
                <a:sym typeface="Wingdings" panose="05000000000000000000" pitchFamily="2" charset="2"/>
              </a:rPr>
              <a:t>of God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Body = Marvelous 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Every 1 = UNIQUE</a:t>
            </a:r>
            <a:r>
              <a:rPr lang="en-US" dirty="0"/>
              <a:t> Combo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**v.3 &amp; **1Cor.12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INDIVID=</a:t>
            </a:r>
            <a:r>
              <a:rPr lang="en-US" b="1" dirty="0">
                <a:sym typeface="Wingdings" panose="05000000000000000000" pitchFamily="2" charset="2"/>
              </a:rPr>
              <a:t>G’s Will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“Gifts” </a:t>
            </a:r>
            <a:r>
              <a:rPr lang="en-US" b="1" dirty="0">
                <a:sym typeface="Wingdings" panose="05000000000000000000" pitchFamily="2" charset="2"/>
              </a:rPr>
              <a:t>= “GRACES”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= God’s Grace 2 </a:t>
            </a:r>
            <a:r>
              <a:rPr lang="en-US" dirty="0" err="1">
                <a:sym typeface="Wingdings" panose="05000000000000000000" pitchFamily="2" charset="2"/>
              </a:rPr>
              <a:t>Uan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HONORSignificance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“Gifts” </a:t>
            </a:r>
            <a:r>
              <a:rPr lang="en-US" b="1" dirty="0">
                <a:sym typeface="Wingdings" panose="05000000000000000000" pitchFamily="2" charset="2"/>
              </a:rPr>
              <a:t>= “GRACES” </a:t>
            </a:r>
            <a:r>
              <a:rPr lang="en-US" dirty="0">
                <a:sym typeface="Wingdings" panose="05000000000000000000" pitchFamily="2" charset="2"/>
              </a:rPr>
              <a:t>= God’s </a:t>
            </a:r>
            <a:r>
              <a:rPr lang="en-US" b="1" dirty="0">
                <a:sym typeface="Wingdings" panose="05000000000000000000" pitchFamily="2" charset="2"/>
              </a:rPr>
              <a:t>Grace 2 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= an </a:t>
            </a:r>
            <a:r>
              <a:rPr lang="en-US" b="1" dirty="0" err="1">
                <a:sym typeface="Wingdings" panose="05000000000000000000" pitchFamily="2" charset="2"/>
              </a:rPr>
              <a:t>HONORSignificance</a:t>
            </a:r>
            <a:r>
              <a:rPr lang="en-US" b="1" dirty="0">
                <a:sym typeface="Wingdings" panose="05000000000000000000" pitchFamily="2" charset="2"/>
              </a:rPr>
              <a:t>  ~Had B4 !!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anose="05000000000000000000" pitchFamily="2" charset="2"/>
              </a:rPr>
              <a:t>**=Compatible </a:t>
            </a:r>
            <a:r>
              <a:rPr lang="en-US" b="0" dirty="0">
                <a:sym typeface="Wingdings" panose="05000000000000000000" pitchFamily="2" charset="2"/>
              </a:rPr>
              <a:t> Ur </a:t>
            </a:r>
            <a:r>
              <a:rPr lang="en-US" b="1" dirty="0">
                <a:sym typeface="Wingdings" panose="05000000000000000000" pitchFamily="2" charset="2"/>
              </a:rPr>
              <a:t>Personality &amp; Natural </a:t>
            </a:r>
            <a:r>
              <a:rPr lang="en-US" b="0" dirty="0">
                <a:sym typeface="Wingdings" panose="05000000000000000000" pitchFamily="2" charset="2"/>
              </a:rPr>
              <a:t>Gifts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>
                <a:sym typeface="Wingdings" panose="05000000000000000000" pitchFamily="2" charset="2"/>
              </a:rPr>
              <a:t>** </a:t>
            </a:r>
            <a:r>
              <a:rPr lang="en-US" b="1" dirty="0">
                <a:sym typeface="Wingdings" panose="05000000000000000000" pitchFamily="2" charset="2"/>
              </a:rPr>
              <a:t>~Natural </a:t>
            </a:r>
            <a:r>
              <a:rPr lang="en-US" b="0" dirty="0" err="1">
                <a:sym typeface="Wingdings" panose="05000000000000000000" pitchFamily="2" charset="2"/>
              </a:rPr>
              <a:t>Gft</a:t>
            </a:r>
            <a:r>
              <a:rPr lang="en-US" b="0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~Guarantee </a:t>
            </a:r>
            <a:r>
              <a:rPr lang="en-US" b="0" dirty="0">
                <a:sym typeface="Wingdings" panose="05000000000000000000" pitchFamily="2" charset="2"/>
              </a:rPr>
              <a:t>it MEANS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sym typeface="Wingdings" panose="05000000000000000000" pitchFamily="2" charset="2"/>
              </a:rPr>
              <a:t>(IL: </a:t>
            </a:r>
            <a:r>
              <a:rPr lang="en-US" b="1" i="1" dirty="0">
                <a:sym typeface="Wingdings" panose="05000000000000000000" pitchFamily="2" charset="2"/>
              </a:rPr>
              <a:t>Gifted=Held Back </a:t>
            </a:r>
            <a:r>
              <a:rPr lang="en-US" b="0" i="1" dirty="0">
                <a:sym typeface="Wingdings" panose="05000000000000000000" pitchFamily="2" charset="2"/>
              </a:rPr>
              <a:t>by JEALOUS Less-Gifted)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w/Spiritual: </a:t>
            </a:r>
            <a:r>
              <a:rPr lang="en-US" b="1" i="0" dirty="0">
                <a:sym typeface="Wingdings" panose="05000000000000000000" pitchFamily="2" charset="2"/>
              </a:rPr>
              <a:t>G. SAYS: </a:t>
            </a:r>
            <a:r>
              <a:rPr lang="en-US" b="0" i="1" dirty="0">
                <a:sym typeface="Wingdings" panose="05000000000000000000" pitchFamily="2" charset="2"/>
              </a:rPr>
              <a:t>“U </a:t>
            </a:r>
            <a:r>
              <a:rPr lang="en-US" b="1" i="1" dirty="0">
                <a:sym typeface="Wingdings" panose="05000000000000000000" pitchFamily="2" charset="2"/>
              </a:rPr>
              <a:t>R </a:t>
            </a:r>
            <a:r>
              <a:rPr lang="en-US" b="1" i="1" dirty="0" err="1">
                <a:sym typeface="Wingdings" panose="05000000000000000000" pitchFamily="2" charset="2"/>
              </a:rPr>
              <a:t>Signif</a:t>
            </a:r>
            <a:r>
              <a:rPr lang="en-US" b="1" i="1" dirty="0">
                <a:sym typeface="Wingdings" panose="05000000000000000000" pitchFamily="2" charset="2"/>
              </a:rPr>
              <a:t>!</a:t>
            </a:r>
            <a:r>
              <a:rPr lang="en-US" b="0" i="1" dirty="0">
                <a:sym typeface="Wingdings" panose="05000000000000000000" pitchFamily="2" charset="2"/>
              </a:rPr>
              <a:t> I’ll </a:t>
            </a:r>
            <a:r>
              <a:rPr lang="en-US" b="1" i="1" dirty="0">
                <a:sym typeface="Wingdings" panose="05000000000000000000" pitchFamily="2" charset="2"/>
              </a:rPr>
              <a:t>See 2 It</a:t>
            </a:r>
            <a:r>
              <a:rPr lang="en-US" b="0" i="1" dirty="0">
                <a:sym typeface="Wingdings" panose="05000000000000000000" pitchFamily="2" charset="2"/>
              </a:rPr>
              <a:t>!”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**Only Quest = **Will U?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G: </a:t>
            </a:r>
            <a:r>
              <a:rPr lang="en-US" b="0" i="1" dirty="0">
                <a:sym typeface="Wingdings" panose="05000000000000000000" pitchFamily="2" charset="2"/>
              </a:rPr>
              <a:t>“R U </a:t>
            </a:r>
            <a:r>
              <a:rPr lang="en-US" b="1" i="1" dirty="0">
                <a:sym typeface="Wingdings" panose="05000000000000000000" pitchFamily="2" charset="2"/>
              </a:rPr>
              <a:t>INTERESTED?”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1" i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1" dirty="0">
                <a:sym typeface="Wingdings" panose="05000000000000000000" pitchFamily="2" charset="2"/>
              </a:rPr>
              <a:t>IL: I’ve </a:t>
            </a:r>
            <a:r>
              <a:rPr lang="en-US" b="1" i="1" dirty="0">
                <a:sym typeface="Wingdings" panose="05000000000000000000" pitchFamily="2" charset="2"/>
              </a:rPr>
              <a:t>wasted YRS </a:t>
            </a:r>
            <a:r>
              <a:rPr lang="en-US" b="0" i="1" dirty="0">
                <a:sym typeface="Wingdings" panose="05000000000000000000" pitchFamily="2" charset="2"/>
              </a:rPr>
              <a:t>Holding Back…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1" dirty="0">
                <a:sym typeface="Wingdings" panose="05000000000000000000" pitchFamily="2" charset="2"/>
              </a:rPr>
              <a:t>IL: So </a:t>
            </a:r>
            <a:r>
              <a:rPr lang="en-US" b="1" i="1" dirty="0">
                <a:sym typeface="Wingdings" panose="05000000000000000000" pitchFamily="2" charset="2"/>
              </a:rPr>
              <a:t>Sad 2 Give </a:t>
            </a:r>
            <a:r>
              <a:rPr lang="en-US" b="0" i="1" dirty="0">
                <a:sym typeface="Wingdings" panose="05000000000000000000" pitchFamily="2" charset="2"/>
              </a:rPr>
              <a:t>a Gift </a:t>
            </a:r>
            <a:r>
              <a:rPr lang="en-US" b="1" i="1" dirty="0">
                <a:sym typeface="Wingdings" panose="05000000000000000000" pitchFamily="2" charset="2"/>
              </a:rPr>
              <a:t>Nobody Uses</a:t>
            </a:r>
            <a:r>
              <a:rPr lang="en-US" b="0" i="1" dirty="0">
                <a:sym typeface="Wingdings" panose="05000000000000000000" pitchFamily="2" charset="2"/>
              </a:rPr>
              <a:t>!!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1" dirty="0">
                <a:sym typeface="Wingdings" panose="05000000000000000000" pitchFamily="2" charset="2"/>
              </a:rPr>
              <a:t>IL: </a:t>
            </a:r>
            <a:r>
              <a:rPr lang="en-US" b="1" i="1" dirty="0">
                <a:sym typeface="Wingdings" panose="05000000000000000000" pitchFamily="2" charset="2"/>
              </a:rPr>
              <a:t>Pellegrino-Maker </a:t>
            </a:r>
            <a:r>
              <a:rPr lang="en-US" b="0" i="1" dirty="0">
                <a:sym typeface="Wingdings" panose="05000000000000000000" pitchFamily="2" charset="2"/>
              </a:rPr>
              <a:t>Gift</a:t>
            </a: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Means “</a:t>
            </a:r>
            <a:r>
              <a:rPr lang="en-US" i="1" dirty="0"/>
              <a:t>to </a:t>
            </a:r>
            <a:r>
              <a:rPr lang="en-US" b="1" i="1" dirty="0"/>
              <a:t>FORTH-TELL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**</a:t>
            </a:r>
            <a:r>
              <a:rPr lang="en-US" b="1" dirty="0">
                <a:sym typeface="Wingdings" panose="05000000000000000000" pitchFamily="2" charset="2"/>
              </a:rPr>
              <a:t>Calvin</a:t>
            </a:r>
            <a:r>
              <a:rPr lang="en-US" dirty="0">
                <a:sym typeface="Wingdings" panose="05000000000000000000" pitchFamily="2" charset="2"/>
              </a:rPr>
              <a:t> Quote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** Manifested </a:t>
            </a:r>
            <a:r>
              <a:rPr lang="en-US" b="1" dirty="0">
                <a:sym typeface="Wingdings" panose="05000000000000000000" pitchFamily="2" charset="2"/>
              </a:rPr>
              <a:t>MANY Ways b/c 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**Gifts/Min/Effects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AP: </a:t>
            </a:r>
            <a:r>
              <a:rPr lang="en-US" b="1" dirty="0">
                <a:sym typeface="Wingdings" panose="05000000000000000000" pitchFamily="2" charset="2"/>
              </a:rPr>
              <a:t>Discover Gifts </a:t>
            </a:r>
            <a:r>
              <a:rPr lang="en-US" b="0" dirty="0">
                <a:sym typeface="Wingdings" panose="05000000000000000000" pitchFamily="2" charset="2"/>
              </a:rPr>
              <a:t>via </a:t>
            </a:r>
            <a:r>
              <a:rPr lang="en-US" b="1" dirty="0" err="1">
                <a:sym typeface="Wingdings" panose="05000000000000000000" pitchFamily="2" charset="2"/>
              </a:rPr>
              <a:t>MinistryEFFECTS</a:t>
            </a:r>
            <a:endParaRPr lang="en-US" b="1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Same </a:t>
            </a:r>
            <a:r>
              <a:rPr lang="en-US" b="1" dirty="0">
                <a:sym typeface="Wingdings" panose="05000000000000000000" pitchFamily="2" charset="2"/>
              </a:rPr>
              <a:t>Spirit/Lord/God = REVEALS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0" i="1" dirty="0" err="1"/>
              <a:t>Proportion..Faith</a:t>
            </a:r>
            <a:r>
              <a:rPr lang="en-US" b="0" i="1" dirty="0"/>
              <a:t>”</a:t>
            </a:r>
            <a:r>
              <a:rPr lang="en-US" b="1" dirty="0"/>
              <a:t> = Constrained: **</a:t>
            </a:r>
            <a:r>
              <a:rPr lang="en-US" b="1" u="sng" dirty="0"/>
              <a:t>Ro.10:17</a:t>
            </a:r>
            <a:r>
              <a:rPr lang="en-US" b="1" dirty="0"/>
              <a:t> WOG</a:t>
            </a:r>
            <a:r>
              <a:rPr lang="en-US" b="1" dirty="0">
                <a:sym typeface="Wingdings" panose="05000000000000000000" pitchFamily="2" charset="2"/>
              </a:rPr>
              <a:t>=Faith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AP: Stay w/ </a:t>
            </a:r>
            <a:r>
              <a:rPr lang="en-US" b="1" dirty="0">
                <a:sym typeface="Wingdings" panose="05000000000000000000" pitchFamily="2" charset="2"/>
              </a:rPr>
              <a:t>What U KNOW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= ANCHORED </a:t>
            </a:r>
            <a:r>
              <a:rPr lang="en-US" b="0" dirty="0">
                <a:sym typeface="Wingdings" panose="05000000000000000000" pitchFamily="2" charset="2"/>
              </a:rPr>
              <a:t>in </a:t>
            </a:r>
            <a:r>
              <a:rPr lang="en-US" b="1" dirty="0">
                <a:sym typeface="Wingdings" panose="05000000000000000000" pitchFamily="2" charset="2"/>
              </a:rPr>
              <a:t>FACTS/ACTS of 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anose="05000000000000000000" pitchFamily="2" charset="2"/>
              </a:rPr>
              <a:t>**=Faith Train</a:t>
            </a:r>
            <a:r>
              <a:rPr lang="en-US" b="0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FACTS=WOG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**</a:t>
            </a:r>
            <a:r>
              <a:rPr lang="en-US" b="1" dirty="0">
                <a:sym typeface="Wingdings" panose="05000000000000000000" pitchFamily="2" charset="2"/>
              </a:rPr>
              <a:t>GIFTS=Fueled</a:t>
            </a:r>
            <a:r>
              <a:rPr lang="en-US" b="0" dirty="0">
                <a:sym typeface="Wingdings" panose="05000000000000000000" pitchFamily="2" charset="2"/>
              </a:rPr>
              <a:t> By </a:t>
            </a:r>
            <a:r>
              <a:rPr lang="en-US" b="1" dirty="0">
                <a:sym typeface="Wingdings" panose="05000000000000000000" pitchFamily="2" charset="2"/>
              </a:rPr>
              <a:t>Faith COAL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FEELINGS </a:t>
            </a:r>
            <a:r>
              <a:rPr lang="en-US" b="0" dirty="0">
                <a:sym typeface="Wingdings" panose="05000000000000000000" pitchFamily="2" charset="2"/>
              </a:rPr>
              <a:t> Follow </a:t>
            </a:r>
            <a:r>
              <a:rPr lang="en-US" b="1" dirty="0">
                <a:sym typeface="Wingdings" panose="05000000000000000000" pitchFamily="2" charset="2"/>
              </a:rPr>
              <a:t>EFFECTS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7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POWERFUL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AP: **Earnestly Desire </a:t>
            </a:r>
            <a:r>
              <a:rPr lang="en-US" b="0" dirty="0">
                <a:sym typeface="Wingdings" panose="05000000000000000000" pitchFamily="2" charset="2"/>
              </a:rPr>
              <a:t>(REQ: </a:t>
            </a:r>
            <a:r>
              <a:rPr lang="en-US" b="1" dirty="0">
                <a:sym typeface="Wingdings" panose="05000000000000000000" pitchFamily="2" charset="2"/>
              </a:rPr>
              <a:t>Desire WOG)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IL: </a:t>
            </a:r>
            <a:r>
              <a:rPr lang="en-US" b="1" dirty="0"/>
              <a:t>**</a:t>
            </a:r>
            <a:r>
              <a:rPr lang="en-US" b="1" u="sng" dirty="0"/>
              <a:t>1Co.14:24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0" dirty="0">
                <a:sym typeface="Wingdings" panose="05000000000000000000" pitchFamily="2" charset="2"/>
              </a:rPr>
              <a:t>AP: </a:t>
            </a:r>
            <a:r>
              <a:rPr lang="en-US" b="1" dirty="0">
                <a:sym typeface="Wingdings" panose="05000000000000000000" pitchFamily="2" charset="2"/>
              </a:rPr>
              <a:t>Guests ~Worry!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=Volatile: “Visions” &amp; Crackpots : </a:t>
            </a:r>
            <a:r>
              <a:rPr lang="en-US" b="1" i="1" dirty="0"/>
              <a:t>“G’s VOICE”</a:t>
            </a:r>
            <a:endParaRPr lang="en-US" b="1" i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**=</a:t>
            </a:r>
            <a:r>
              <a:rPr lang="en-US" b="0" dirty="0">
                <a:sym typeface="Wingdings" panose="05000000000000000000" pitchFamily="2" charset="2"/>
              </a:rPr>
              <a:t>Req. </a:t>
            </a:r>
            <a:r>
              <a:rPr lang="en-US" b="1" dirty="0">
                <a:sym typeface="Wingdings" panose="05000000000000000000" pitchFamily="2" charset="2"/>
              </a:rPr>
              <a:t>Validation </a:t>
            </a:r>
            <a:r>
              <a:rPr lang="en-US" b="0" dirty="0">
                <a:sym typeface="Wingdings" panose="05000000000000000000" pitchFamily="2" charset="2"/>
              </a:rPr>
              <a:t>by </a:t>
            </a:r>
            <a:r>
              <a:rPr lang="en-US" b="1" dirty="0">
                <a:sym typeface="Wingdings" panose="05000000000000000000" pitchFamily="2" charset="2"/>
              </a:rPr>
              <a:t>OTHS</a:t>
            </a:r>
            <a:r>
              <a:rPr lang="en-US" b="0" dirty="0">
                <a:sym typeface="Wingdings" panose="05000000000000000000" pitchFamily="2" charset="2"/>
              </a:rPr>
              <a:t>  Prob. </a:t>
            </a:r>
            <a:r>
              <a:rPr lang="en-US" b="1" dirty="0">
                <a:sym typeface="Wingdings" panose="05000000000000000000" pitchFamily="2" charset="2"/>
              </a:rPr>
              <a:t>LOTS of </a:t>
            </a:r>
            <a:r>
              <a:rPr lang="en-US" b="1" dirty="0" err="1">
                <a:sym typeface="Wingdings" panose="05000000000000000000" pitchFamily="2" charset="2"/>
              </a:rPr>
              <a:t>Proph</a:t>
            </a:r>
            <a:r>
              <a:rPr lang="en-US" b="1" dirty="0">
                <a:sym typeface="Wingdings" panose="05000000000000000000" pitchFamily="2" charset="2"/>
              </a:rPr>
              <a:t>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A7C9-76D2-4137-A7FD-6DF5B98B46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1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2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5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756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5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05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4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92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79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41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8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25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87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3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4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369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36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21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71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6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6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8209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17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84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874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78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107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16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88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253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338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5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93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69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578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8206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9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4816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69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086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806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1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14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48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207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419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312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155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907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045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705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996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50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6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9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1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77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3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1464">
          <p15:clr>
            <a:srgbClr val="F26B43"/>
          </p15:clr>
        </p15:guide>
        <p15:guide id="3" pos="7152">
          <p15:clr>
            <a:srgbClr val="F26B43"/>
          </p15:clr>
        </p15:guide>
        <p15:guide id="4" pos="984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006F-CBC7-4466-B1A2-C449F30BE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 Love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764A5-DC54-4D12-ABF6-92BC373CA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Romans 12c</a:t>
            </a:r>
          </a:p>
        </p:txBody>
      </p:sp>
    </p:spTree>
    <p:extLst>
      <p:ext uri="{BB962C8B-B14F-4D97-AF65-F5344CB8AC3E}">
        <p14:creationId xmlns:p14="http://schemas.microsoft.com/office/powerpoint/2010/main" val="4446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2BEB74-68E8-4738-8EF0-B0B054D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…if prophecy,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the proportion of his faith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FA750-3182-4BB7-9C9E-81430A26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800" dirty="0"/>
              <a:t>Constrained by knowing God’s Word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B6F99-92E1-4497-AFA3-53F9E6533F43}"/>
              </a:ext>
            </a:extLst>
          </p:cNvPr>
          <p:cNvSpPr/>
          <p:nvPr/>
        </p:nvSpPr>
        <p:spPr>
          <a:xfrm rot="16200000">
            <a:off x="-2025941" y="2958608"/>
            <a:ext cx="5263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orbel" panose="020B0503020204020204"/>
                <a:ea typeface="+mn-ea"/>
                <a:cs typeface="+mn-cs"/>
              </a:rPr>
              <a:t>New Capabilities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CEF3F-A7C2-49EC-A2C3-6E7D6B00198D}"/>
              </a:ext>
            </a:extLst>
          </p:cNvPr>
          <p:cNvSpPr/>
          <p:nvPr/>
        </p:nvSpPr>
        <p:spPr>
          <a:xfrm>
            <a:off x="5196567" y="384899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So faith comes from hearing, and hearing by the word of Christ. Romans 10:17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6660D-896B-4598-AF87-0DD09A1B4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25" y="5037341"/>
            <a:ext cx="6096000" cy="12668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2CE24C4-56D6-450B-B3B2-5614B299DFA5}"/>
              </a:ext>
            </a:extLst>
          </p:cNvPr>
          <p:cNvGrpSpPr/>
          <p:nvPr/>
        </p:nvGrpSpPr>
        <p:grpSpPr>
          <a:xfrm>
            <a:off x="2270988" y="4877534"/>
            <a:ext cx="8141903" cy="1408651"/>
            <a:chOff x="2821594" y="947898"/>
            <a:chExt cx="8141903" cy="14086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8A98CE-061D-46B3-BEEF-A7DD9EE8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1594" y="1088471"/>
              <a:ext cx="6096528" cy="126807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AE6CE2-C020-4DFE-BB94-A66E27927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031"/>
            <a:stretch/>
          </p:blipFill>
          <p:spPr>
            <a:xfrm>
              <a:off x="8770639" y="1088471"/>
              <a:ext cx="2192858" cy="12680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643FB2-1AB8-4A98-99F1-69221F1E8657}"/>
                </a:ext>
              </a:extLst>
            </p:cNvPr>
            <p:cNvSpPr txBox="1"/>
            <p:nvPr/>
          </p:nvSpPr>
          <p:spPr>
            <a:xfrm>
              <a:off x="6786893" y="947898"/>
              <a:ext cx="1983746" cy="11237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GIFTS MINISTRIES</a:t>
              </a:r>
              <a:br>
                <a:rPr lang="en-US" sz="2000" b="1" dirty="0"/>
              </a:br>
              <a:r>
                <a:rPr lang="en-US" sz="2000" b="1" dirty="0"/>
                <a:t>EFFECTS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5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2BEB74-68E8-4738-8EF0-B0B054D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…if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prophecy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according to the proportion of his faith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FA750-3182-4BB7-9C9E-81430A26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800" dirty="0"/>
              <a:t>A powerful spiritual gift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B6F99-92E1-4497-AFA3-53F9E6533F43}"/>
              </a:ext>
            </a:extLst>
          </p:cNvPr>
          <p:cNvSpPr/>
          <p:nvPr/>
        </p:nvSpPr>
        <p:spPr>
          <a:xfrm rot="16200000">
            <a:off x="-2025941" y="2958608"/>
            <a:ext cx="5263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orbel" panose="020B0503020204020204"/>
                <a:ea typeface="+mn-ea"/>
                <a:cs typeface="+mn-cs"/>
              </a:rPr>
              <a:t>New Capabilities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CEF3F-A7C2-49EC-A2C3-6E7D6B00198D}"/>
              </a:ext>
            </a:extLst>
          </p:cNvPr>
          <p:cNvSpPr/>
          <p:nvPr/>
        </p:nvSpPr>
        <p:spPr>
          <a:xfrm>
            <a:off x="2261422" y="4805431"/>
            <a:ext cx="70202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 Corinthians 14:1 </a:t>
            </a:r>
            <a:r>
              <a:rPr lang="en-US" sz="2400" dirty="0"/>
              <a:t> Pursue love, yet desire earnestly spiritual </a:t>
            </a:r>
            <a:r>
              <a:rPr lang="en-US" sz="2400" i="1" dirty="0"/>
              <a:t>gifts,</a:t>
            </a:r>
            <a:r>
              <a:rPr lang="en-US" sz="2400" dirty="0"/>
              <a:t> but especially that you may prophesy.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810939-3096-4E31-8749-35BCC5FE532F}"/>
              </a:ext>
            </a:extLst>
          </p:cNvPr>
          <p:cNvSpPr/>
          <p:nvPr/>
        </p:nvSpPr>
        <p:spPr>
          <a:xfrm>
            <a:off x="1626935" y="4805431"/>
            <a:ext cx="912433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1 Corinthians 14:24-25 </a:t>
            </a:r>
            <a:r>
              <a:rPr lang="en-US" sz="2400" dirty="0"/>
              <a:t>…if all prophesy, and an unbeliever enters, he is convicted by all, he is called to account by all;  the secrets of his heart are disclosed; and so he will fall on his face and worship God, declaring that God is certainly among you.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9E41D-1214-4370-ABEE-5A79301B2649}"/>
              </a:ext>
            </a:extLst>
          </p:cNvPr>
          <p:cNvSpPr/>
          <p:nvPr/>
        </p:nvSpPr>
        <p:spPr>
          <a:xfrm>
            <a:off x="1626935" y="4897763"/>
            <a:ext cx="912433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1 Corinthians 14:32-33 </a:t>
            </a:r>
            <a:r>
              <a:rPr lang="en-US" sz="2800" dirty="0"/>
              <a:t> the spirits of </a:t>
            </a:r>
            <a:r>
              <a:rPr lang="en-US" sz="2800" b="1" u="sng" dirty="0"/>
              <a:t>prophets are subject to prophets</a:t>
            </a:r>
            <a:r>
              <a:rPr lang="en-US" sz="2800" dirty="0"/>
              <a:t>; for God is not </a:t>
            </a:r>
            <a:r>
              <a:rPr lang="en-US" sz="2800" i="1" dirty="0"/>
              <a:t>a God</a:t>
            </a:r>
            <a:r>
              <a:rPr lang="en-US" sz="2800" dirty="0"/>
              <a:t> of confusion but of peace, as in all the churches of the saints. </a:t>
            </a:r>
          </a:p>
        </p:txBody>
      </p:sp>
    </p:spTree>
    <p:extLst>
      <p:ext uri="{BB962C8B-B14F-4D97-AF65-F5344CB8AC3E}">
        <p14:creationId xmlns:p14="http://schemas.microsoft.com/office/powerpoint/2010/main" val="8317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2BEB74-68E8-4738-8EF0-B0B054D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his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FA750-3182-4BB7-9C9E-81430A26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800" dirty="0"/>
              <a:t>Same word as a home church leader (</a:t>
            </a:r>
            <a:r>
              <a:rPr lang="en-US" sz="2800" i="1" dirty="0" err="1"/>
              <a:t>diakonia</a:t>
            </a:r>
            <a:r>
              <a:rPr lang="en-US" sz="2800" dirty="0"/>
              <a:t>)</a:t>
            </a:r>
          </a:p>
          <a:p>
            <a:r>
              <a:rPr lang="en-US" sz="2800" dirty="0"/>
              <a:t>Same gift as “Helps” (1Cor.12:28)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B6F99-92E1-4497-AFA3-53F9E6533F43}"/>
              </a:ext>
            </a:extLst>
          </p:cNvPr>
          <p:cNvSpPr/>
          <p:nvPr/>
        </p:nvSpPr>
        <p:spPr>
          <a:xfrm rot="16200000">
            <a:off x="-2025941" y="2958608"/>
            <a:ext cx="5263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orbel" panose="020B0503020204020204"/>
                <a:ea typeface="+mn-ea"/>
                <a:cs typeface="+mn-cs"/>
              </a:rPr>
              <a:t>New Capabilities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DA563D-F9AC-4BD9-906C-93C770A51A87}"/>
              </a:ext>
            </a:extLst>
          </p:cNvPr>
          <p:cNvSpPr/>
          <p:nvPr/>
        </p:nvSpPr>
        <p:spPr>
          <a:xfrm>
            <a:off x="1539116" y="4772320"/>
            <a:ext cx="9942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Mark 9:35   Sitting down, He called the twelve and said to them, "If anyone wants to be first, he shall be last of all and servant of all." </a:t>
            </a:r>
          </a:p>
        </p:txBody>
      </p:sp>
    </p:spTree>
    <p:extLst>
      <p:ext uri="{BB962C8B-B14F-4D97-AF65-F5344CB8AC3E}">
        <p14:creationId xmlns:p14="http://schemas.microsoft.com/office/powerpoint/2010/main" val="23228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2BEB74-68E8-4738-8EF0-B0B054D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5" y="864108"/>
            <a:ext cx="3266013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 who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teaches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 his teaching;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FA750-3182-4BB7-9C9E-81430A26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800" dirty="0"/>
              <a:t>The ability to instruct clearly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διδάσκω</a:t>
            </a:r>
            <a:r>
              <a:rPr lang="en-US" sz="2800" dirty="0"/>
              <a:t>)</a:t>
            </a:r>
          </a:p>
          <a:p>
            <a:r>
              <a:rPr lang="en-US" sz="2800" dirty="0"/>
              <a:t>Easy to start doing!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B6F99-92E1-4497-AFA3-53F9E6533F43}"/>
              </a:ext>
            </a:extLst>
          </p:cNvPr>
          <p:cNvSpPr/>
          <p:nvPr/>
        </p:nvSpPr>
        <p:spPr>
          <a:xfrm rot="16200000">
            <a:off x="-2025941" y="2958608"/>
            <a:ext cx="5263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orbel" panose="020B0503020204020204"/>
                <a:ea typeface="+mn-ea"/>
                <a:cs typeface="+mn-cs"/>
              </a:rPr>
              <a:t>New Capabilities</a:t>
            </a:r>
          </a:p>
        </p:txBody>
      </p:sp>
    </p:spTree>
    <p:extLst>
      <p:ext uri="{BB962C8B-B14F-4D97-AF65-F5344CB8AC3E}">
        <p14:creationId xmlns:p14="http://schemas.microsoft.com/office/powerpoint/2010/main" val="141496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2BEB74-68E8-4738-8EF0-B0B054D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444" y="864108"/>
            <a:ext cx="366458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 who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exhorts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his exhortation;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FA750-3182-4BB7-9C9E-81430A26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800" dirty="0"/>
              <a:t>Someone who encourages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400" dirty="0"/>
              <a:t>παρακα</a:t>
            </a:r>
            <a:r>
              <a:rPr lang="en-US" sz="2400" dirty="0" err="1"/>
              <a:t>λέω</a:t>
            </a:r>
            <a:r>
              <a:rPr lang="en-US" sz="2800" dirty="0"/>
              <a:t> “beg / implore / entreat / urge / invite / comfort”)</a:t>
            </a:r>
          </a:p>
          <a:p>
            <a:r>
              <a:rPr lang="en-US" sz="2800" dirty="0"/>
              <a:t>Same root word as the Holy Spirit</a:t>
            </a:r>
            <a:br>
              <a:rPr lang="en-US" sz="2800" dirty="0"/>
            </a:br>
            <a:r>
              <a:rPr lang="en-US" sz="2800" dirty="0"/>
              <a:t>(πα</a:t>
            </a:r>
            <a:r>
              <a:rPr lang="en-US" sz="2800" dirty="0" err="1"/>
              <a:t>ράκλητος</a:t>
            </a:r>
            <a:r>
              <a:rPr lang="en-US" sz="2800" dirty="0"/>
              <a:t>  “Helper”)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B6F99-92E1-4497-AFA3-53F9E6533F43}"/>
              </a:ext>
            </a:extLst>
          </p:cNvPr>
          <p:cNvSpPr/>
          <p:nvPr/>
        </p:nvSpPr>
        <p:spPr>
          <a:xfrm rot="16200000">
            <a:off x="-2025941" y="2958608"/>
            <a:ext cx="5263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orbel" panose="020B0503020204020204"/>
                <a:ea typeface="+mn-ea"/>
                <a:cs typeface="+mn-cs"/>
              </a:rPr>
              <a:t>New Capabilities</a:t>
            </a:r>
          </a:p>
        </p:txBody>
      </p:sp>
    </p:spTree>
    <p:extLst>
      <p:ext uri="{BB962C8B-B14F-4D97-AF65-F5344CB8AC3E}">
        <p14:creationId xmlns:p14="http://schemas.microsoft.com/office/powerpoint/2010/main" val="2631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2BEB74-68E8-4738-8EF0-B0B054D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444" y="864108"/>
            <a:ext cx="366458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 who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liberality;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FA750-3182-4BB7-9C9E-81430A26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800" dirty="0"/>
              <a:t>Loves to share (</a:t>
            </a:r>
            <a:r>
              <a:rPr lang="en-US" sz="2800" dirty="0" err="1"/>
              <a:t>μετ</a:t>
            </a:r>
            <a:r>
              <a:rPr lang="en-US" sz="2800" dirty="0"/>
              <a:t>αδίδωμι)</a:t>
            </a:r>
          </a:p>
          <a:p>
            <a:r>
              <a:rPr lang="en-US" sz="2800" dirty="0"/>
              <a:t>Means you have something to give!</a:t>
            </a:r>
          </a:p>
          <a:p>
            <a:r>
              <a:rPr lang="en-US" sz="2800" dirty="0"/>
              <a:t>Literally “with </a:t>
            </a:r>
            <a:r>
              <a:rPr lang="en-US" sz="2800" i="1" u="sng" dirty="0"/>
              <a:t>simplicity</a:t>
            </a:r>
            <a:r>
              <a:rPr lang="en-US" sz="2800" dirty="0"/>
              <a:t>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B6F99-92E1-4497-AFA3-53F9E6533F43}"/>
              </a:ext>
            </a:extLst>
          </p:cNvPr>
          <p:cNvSpPr/>
          <p:nvPr/>
        </p:nvSpPr>
        <p:spPr>
          <a:xfrm rot="16200000">
            <a:off x="-2025941" y="2958608"/>
            <a:ext cx="5263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orbel" panose="020B0503020204020204"/>
                <a:ea typeface="+mn-ea"/>
                <a:cs typeface="+mn-cs"/>
              </a:rPr>
              <a:t>New Capabilities</a:t>
            </a:r>
          </a:p>
        </p:txBody>
      </p:sp>
    </p:spTree>
    <p:extLst>
      <p:ext uri="{BB962C8B-B14F-4D97-AF65-F5344CB8AC3E}">
        <p14:creationId xmlns:p14="http://schemas.microsoft.com/office/powerpoint/2010/main" val="53202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2BEB74-68E8-4738-8EF0-B0B054D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444" y="864108"/>
            <a:ext cx="366458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 who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diligence;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FA750-3182-4BB7-9C9E-81430A26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800" dirty="0"/>
              <a:t>Motivates people to go, go, go!</a:t>
            </a:r>
            <a:br>
              <a:rPr lang="en-US" sz="2800" dirty="0"/>
            </a:br>
            <a:r>
              <a:rPr lang="en-US" sz="2800" dirty="0"/>
              <a:t>(π</a:t>
            </a:r>
            <a:r>
              <a:rPr lang="en-US" sz="2800" dirty="0" err="1"/>
              <a:t>ροΐστημι</a:t>
            </a:r>
            <a:r>
              <a:rPr lang="en-US" sz="3600" dirty="0"/>
              <a:t> </a:t>
            </a:r>
            <a:r>
              <a:rPr lang="en-US" sz="2800" dirty="0"/>
              <a:t>= “stand in front of”)</a:t>
            </a:r>
          </a:p>
          <a:p>
            <a:r>
              <a:rPr lang="en-US" sz="2800" dirty="0"/>
              <a:t>Let leaders lead!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B6F99-92E1-4497-AFA3-53F9E6533F43}"/>
              </a:ext>
            </a:extLst>
          </p:cNvPr>
          <p:cNvSpPr/>
          <p:nvPr/>
        </p:nvSpPr>
        <p:spPr>
          <a:xfrm rot="16200000">
            <a:off x="-2025941" y="2958608"/>
            <a:ext cx="5263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orbel" panose="020B0503020204020204"/>
                <a:ea typeface="+mn-ea"/>
                <a:cs typeface="+mn-cs"/>
              </a:rPr>
              <a:t>New Capabilities</a:t>
            </a:r>
          </a:p>
        </p:txBody>
      </p:sp>
    </p:spTree>
    <p:extLst>
      <p:ext uri="{BB962C8B-B14F-4D97-AF65-F5344CB8AC3E}">
        <p14:creationId xmlns:p14="http://schemas.microsoft.com/office/powerpoint/2010/main" val="421900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2BEB74-68E8-4738-8EF0-B0B054D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410" y="864108"/>
            <a:ext cx="3207608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 who shows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mercy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with cheerfulness.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FA750-3182-4BB7-9C9E-81430A26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800" dirty="0"/>
              <a:t>Burdened with compassion &amp; mercy</a:t>
            </a:r>
          </a:p>
          <a:p>
            <a:r>
              <a:rPr lang="en-US" sz="2800" dirty="0"/>
              <a:t>Cheerful about bringing relief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B6F99-92E1-4497-AFA3-53F9E6533F43}"/>
              </a:ext>
            </a:extLst>
          </p:cNvPr>
          <p:cNvSpPr/>
          <p:nvPr/>
        </p:nvSpPr>
        <p:spPr>
          <a:xfrm rot="16200000">
            <a:off x="-2025941" y="2958608"/>
            <a:ext cx="5263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orbel" panose="020B0503020204020204"/>
                <a:ea typeface="+mn-ea"/>
                <a:cs typeface="+mn-cs"/>
              </a:rPr>
              <a:t>New Capabilities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4751DE-4CED-4CF1-8A6F-664E4528F211}"/>
              </a:ext>
            </a:extLst>
          </p:cNvPr>
          <p:cNvSpPr/>
          <p:nvPr/>
        </p:nvSpPr>
        <p:spPr>
          <a:xfrm>
            <a:off x="1734073" y="4713098"/>
            <a:ext cx="9297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Matthew 9:36 </a:t>
            </a:r>
            <a:r>
              <a:rPr lang="en-US" sz="2400" dirty="0"/>
              <a:t>Seeing the people, He felt compassion for them, because they were distressed and dispirited like sheep without a shepherd. </a:t>
            </a:r>
          </a:p>
        </p:txBody>
      </p:sp>
    </p:spTree>
    <p:extLst>
      <p:ext uri="{BB962C8B-B14F-4D97-AF65-F5344CB8AC3E}">
        <p14:creationId xmlns:p14="http://schemas.microsoft.com/office/powerpoint/2010/main" val="24048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Launch Your Gifted Ministry!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096000" y="1672456"/>
            <a:ext cx="5426537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Authentic Love 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Sincerity (not “acting”)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EF00-F191-4464-8782-01B8BBBF6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 love be without hypocrisy. </a:t>
            </a:r>
          </a:p>
          <a:p>
            <a:br>
              <a:rPr lang="en-US" sz="2800" dirty="0"/>
            </a:br>
            <a:endParaRPr lang="en-US" sz="2800" dirty="0"/>
          </a:p>
          <a:p>
            <a:pPr algn="r"/>
            <a:r>
              <a:rPr lang="en-US" sz="2800" i="1" dirty="0">
                <a:solidFill>
                  <a:schemeClr val="bg2">
                    <a:lumMod val="75000"/>
                  </a:schemeClr>
                </a:solidFill>
              </a:rPr>
              <a:t>Romans 12:9</a:t>
            </a:r>
          </a:p>
        </p:txBody>
      </p:sp>
    </p:spTree>
    <p:extLst>
      <p:ext uri="{BB962C8B-B14F-4D97-AF65-F5344CB8AC3E}">
        <p14:creationId xmlns:p14="http://schemas.microsoft.com/office/powerpoint/2010/main" val="4245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Launch Your Gifted Ministry!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096000" y="1672456"/>
            <a:ext cx="5426537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Authentic Love 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Sincerity (not “acting”)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Discernment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Abhor: Not “feel  good love”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Cling: I see your </a:t>
            </a:r>
            <a:r>
              <a:rPr lang="en-US" i="1" u="sng" dirty="0"/>
              <a:t>value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EF00-F191-4464-8782-01B8BBBF6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Let love be without hypocrisy. </a:t>
            </a:r>
          </a:p>
          <a:p>
            <a:r>
              <a:rPr lang="en-US" sz="2800" dirty="0"/>
              <a:t>Abhor what is evil; </a:t>
            </a:r>
            <a:br>
              <a:rPr lang="en-US" sz="2800" dirty="0"/>
            </a:br>
            <a:r>
              <a:rPr lang="en-US" sz="2800" dirty="0"/>
              <a:t>cling to what is good. </a:t>
            </a:r>
          </a:p>
          <a:p>
            <a:pPr algn="r"/>
            <a:r>
              <a:rPr lang="en-US" sz="2800" i="1" dirty="0">
                <a:solidFill>
                  <a:schemeClr val="bg2">
                    <a:lumMod val="75000"/>
                  </a:schemeClr>
                </a:solidFill>
              </a:rPr>
              <a:t>Romans 12:9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88142C-D3C4-43DC-A844-A7D9ECB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06CAA-F11F-496E-8781-821D8ABA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b="1" dirty="0">
                <a:latin typeface="Daniel" panose="020B0500000000000000" pitchFamily="34" charset="0"/>
              </a:rPr>
              <a:t>“Let love be without hypocrisy.” </a:t>
            </a:r>
            <a:endParaRPr lang="en-US" sz="5200" b="1" i="1" dirty="0">
              <a:latin typeface="Daniel" panose="020B0500000000000000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6DC9EF-092A-4FEF-8A40-0E509CA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6AFB-DF08-4516-89E0-535153F3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latin typeface="Daniel Black" panose="020B0A00000000000000" pitchFamily="34" charset="0"/>
              </a:rPr>
              <a:t>Romans 12:9</a:t>
            </a:r>
            <a:endParaRPr lang="en-US" sz="4000" dirty="0">
              <a:ln w="0"/>
              <a:solidFill>
                <a:schemeClr val="tx2">
                  <a:lumMod val="60000"/>
                  <a:lumOff val="40000"/>
                </a:schemeClr>
              </a:solidFill>
              <a:latin typeface="Daniel Black" panose="020B0A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0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Launch Your Gifted Ministry!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F3005C-6A52-455E-A29C-CD3C170D6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597010"/>
              </p:ext>
            </p:extLst>
          </p:nvPr>
        </p:nvGraphicFramePr>
        <p:xfrm>
          <a:off x="6253316" y="1544637"/>
          <a:ext cx="5426075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EF00-F191-4464-8782-01B8BBBF6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 devoted to one another in brotherly love;</a:t>
            </a:r>
          </a:p>
          <a:p>
            <a:r>
              <a:rPr lang="en-US" sz="2800" dirty="0"/>
              <a:t>give preference to one another in honor; </a:t>
            </a:r>
          </a:p>
          <a:p>
            <a:pPr lvl="1" algn="r"/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Romans 12:10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F5E80-0C28-465A-AE80-B33C14E0BB5E}"/>
              </a:ext>
            </a:extLst>
          </p:cNvPr>
          <p:cNvSpPr/>
          <p:nvPr/>
        </p:nvSpPr>
        <p:spPr>
          <a:xfrm>
            <a:off x="6332445" y="333970"/>
            <a:ext cx="4941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Authentic Love:</a:t>
            </a:r>
          </a:p>
        </p:txBody>
      </p:sp>
    </p:spTree>
    <p:extLst>
      <p:ext uri="{BB962C8B-B14F-4D97-AF65-F5344CB8AC3E}">
        <p14:creationId xmlns:p14="http://schemas.microsoft.com/office/powerpoint/2010/main" val="34196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8E54CD-25C8-479F-9E7F-92A412942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488E54CD-25C8-479F-9E7F-92A4129421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CE32A2-E3B9-4119-BCB9-1FCF0FC31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C3CE32A2-E3B9-4119-BCB9-1FCF0FC31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C633BB-8BD2-4400-9823-43306733D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34C633BB-8BD2-4400-9823-43306733DB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Launch Your Gifted Ministry!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F3005C-6A52-455E-A29C-CD3C170D6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812172"/>
              </p:ext>
            </p:extLst>
          </p:nvPr>
        </p:nvGraphicFramePr>
        <p:xfrm>
          <a:off x="6253316" y="1544637"/>
          <a:ext cx="5426075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EF00-F191-4464-8782-01B8BBBF6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Be devoted </a:t>
            </a:r>
            <a:r>
              <a:rPr lang="en-US" sz="2800" dirty="0"/>
              <a:t>to one another in brotherly love;</a:t>
            </a:r>
          </a:p>
          <a:p>
            <a:r>
              <a:rPr lang="en-US" sz="2800" dirty="0"/>
              <a:t>give preference to one another in honor; </a:t>
            </a:r>
          </a:p>
          <a:p>
            <a:pPr lvl="1" algn="r"/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Romans 12:10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F5E80-0C28-465A-AE80-B33C14E0BB5E}"/>
              </a:ext>
            </a:extLst>
          </p:cNvPr>
          <p:cNvSpPr/>
          <p:nvPr/>
        </p:nvSpPr>
        <p:spPr>
          <a:xfrm>
            <a:off x="6332445" y="333970"/>
            <a:ext cx="4941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Authentic Love: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90109-E1F0-449F-91E8-A427CFB9F40F}"/>
              </a:ext>
            </a:extLst>
          </p:cNvPr>
          <p:cNvSpPr/>
          <p:nvPr/>
        </p:nvSpPr>
        <p:spPr>
          <a:xfrm>
            <a:off x="5673212" y="490429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word "devoted" (</a:t>
            </a:r>
            <a:r>
              <a:rPr lang="en-US" sz="2400" dirty="0" err="1">
                <a:latin typeface="Gentium" panose="02000503060000020004" pitchFamily="2" charset="0"/>
              </a:rPr>
              <a:t>philostorgoi</a:t>
            </a:r>
            <a:r>
              <a:rPr lang="en-US" sz="2400" dirty="0">
                <a:latin typeface="Calibri" panose="020F0502020204030204" pitchFamily="34" charset="0"/>
              </a:rPr>
              <a:t>) means the love existing between family members </a:t>
            </a:r>
          </a:p>
          <a:p>
            <a:pPr algn="r"/>
            <a:r>
              <a:rPr lang="en-US" sz="2000" dirty="0">
                <a:latin typeface="Calibri" panose="020F0502020204030204" pitchFamily="34" charset="0"/>
              </a:rPr>
              <a:t>Practical Word Studies in The New Testament.</a:t>
            </a:r>
          </a:p>
        </p:txBody>
      </p:sp>
    </p:spTree>
    <p:extLst>
      <p:ext uri="{BB962C8B-B14F-4D97-AF65-F5344CB8AC3E}">
        <p14:creationId xmlns:p14="http://schemas.microsoft.com/office/powerpoint/2010/main" val="127594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Launch Your Gifted Ministry!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F3005C-6A52-455E-A29C-CD3C170D6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856863"/>
              </p:ext>
            </p:extLst>
          </p:nvPr>
        </p:nvGraphicFramePr>
        <p:xfrm>
          <a:off x="6253316" y="1544637"/>
          <a:ext cx="5426075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EF00-F191-4464-8782-01B8BBBF6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4022623" cy="3759200"/>
          </a:xfrm>
        </p:spPr>
        <p:txBody>
          <a:bodyPr>
            <a:normAutofit/>
          </a:bodyPr>
          <a:lstStyle/>
          <a:p>
            <a:r>
              <a:rPr lang="en-US" sz="2800" dirty="0"/>
              <a:t>Be devoted to one another in </a:t>
            </a:r>
            <a:r>
              <a:rPr lang="en-US" sz="2800" b="1" dirty="0"/>
              <a:t>brotherly love</a:t>
            </a:r>
            <a:r>
              <a:rPr lang="en-US" sz="2800" dirty="0"/>
              <a:t>;</a:t>
            </a:r>
          </a:p>
          <a:p>
            <a:r>
              <a:rPr lang="en-US" sz="2800" dirty="0"/>
              <a:t>give preference to one another in honor; </a:t>
            </a:r>
          </a:p>
          <a:p>
            <a:pPr lvl="1" algn="r"/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Romans 12:10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F5E80-0C28-465A-AE80-B33C14E0BB5E}"/>
              </a:ext>
            </a:extLst>
          </p:cNvPr>
          <p:cNvSpPr/>
          <p:nvPr/>
        </p:nvSpPr>
        <p:spPr>
          <a:xfrm>
            <a:off x="6332445" y="333970"/>
            <a:ext cx="4941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Authentic Love: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C20A54-5B9B-4142-98F7-D89308F99E25}"/>
              </a:ext>
            </a:extLst>
          </p:cNvPr>
          <p:cNvSpPr/>
          <p:nvPr/>
        </p:nvSpPr>
        <p:spPr>
          <a:xfrm>
            <a:off x="1946787" y="513128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2800" dirty="0">
                <a:solidFill>
                  <a:srgbClr val="0000FF"/>
                </a:solidFill>
                <a:latin typeface="Galatia Sil" panose="02000600020000020004" pitchFamily="2" charset="0"/>
              </a:rPr>
              <a:t>Φ</a:t>
            </a:r>
            <a:r>
              <a:rPr lang="en-US" sz="2800" dirty="0" err="1">
                <a:solidFill>
                  <a:srgbClr val="0000FF"/>
                </a:solidFill>
                <a:latin typeface="Galatia Sil" panose="02000600020000020004" pitchFamily="2" charset="0"/>
              </a:rPr>
              <a:t>ιλ</a:t>
            </a:r>
            <a:r>
              <a:rPr lang="en-US" sz="2800" dirty="0">
                <a:solidFill>
                  <a:srgbClr val="0000FF"/>
                </a:solidFill>
                <a:latin typeface="Galatia Sil" panose="02000600020000020004" pitchFamily="2" charset="0"/>
              </a:rPr>
              <a:t>αδελφία </a:t>
            </a:r>
            <a:r>
              <a:rPr lang="en-US" sz="2800" dirty="0">
                <a:latin typeface="Galatia Sil" panose="02000600020000020004" pitchFamily="2" charset="0"/>
              </a:rPr>
              <a:t>= Philadelphia, occurs naturally when you become a member of the Body of Christ.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472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Launch Your Gifted Ministry!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F3005C-6A52-455E-A29C-CD3C170D6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684593"/>
              </p:ext>
            </p:extLst>
          </p:nvPr>
        </p:nvGraphicFramePr>
        <p:xfrm>
          <a:off x="6253316" y="1544637"/>
          <a:ext cx="5426075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EF00-F191-4464-8782-01B8BBBF6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4022623" cy="3759200"/>
          </a:xfrm>
        </p:spPr>
        <p:txBody>
          <a:bodyPr>
            <a:normAutofit/>
          </a:bodyPr>
          <a:lstStyle/>
          <a:p>
            <a:r>
              <a:rPr lang="en-US" sz="2800" dirty="0"/>
              <a:t>Be devoted to one another in brotherly love;</a:t>
            </a:r>
          </a:p>
          <a:p>
            <a:r>
              <a:rPr lang="en-US" sz="2800" dirty="0"/>
              <a:t>give </a:t>
            </a:r>
            <a:r>
              <a:rPr lang="en-US" sz="2800" b="1" dirty="0"/>
              <a:t>preference</a:t>
            </a:r>
            <a:r>
              <a:rPr lang="en-US" sz="2800" dirty="0"/>
              <a:t> to one another in </a:t>
            </a:r>
            <a:r>
              <a:rPr lang="en-US" sz="2800" b="1" dirty="0"/>
              <a:t>honor</a:t>
            </a:r>
            <a:r>
              <a:rPr lang="en-US" sz="2800" dirty="0"/>
              <a:t>; </a:t>
            </a:r>
          </a:p>
          <a:p>
            <a:pPr lvl="1" algn="r"/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Romans 12:10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F5E80-0C28-465A-AE80-B33C14E0BB5E}"/>
              </a:ext>
            </a:extLst>
          </p:cNvPr>
          <p:cNvSpPr/>
          <p:nvPr/>
        </p:nvSpPr>
        <p:spPr>
          <a:xfrm>
            <a:off x="6332445" y="333970"/>
            <a:ext cx="4941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Authentic Love:</a:t>
            </a:r>
          </a:p>
        </p:txBody>
      </p:sp>
    </p:spTree>
    <p:extLst>
      <p:ext uri="{BB962C8B-B14F-4D97-AF65-F5344CB8AC3E}">
        <p14:creationId xmlns:p14="http://schemas.microsoft.com/office/powerpoint/2010/main" val="31089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Launch Your Gifted Ministry!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EF00-F191-4464-8782-01B8BBBF6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4022623" cy="3759200"/>
          </a:xfrm>
        </p:spPr>
        <p:txBody>
          <a:bodyPr>
            <a:normAutofit/>
          </a:bodyPr>
          <a:lstStyle/>
          <a:p>
            <a:r>
              <a:rPr lang="en-US" sz="2800" dirty="0"/>
              <a:t>not lagging behind in diligence, fervent in spirit, </a:t>
            </a:r>
            <a:r>
              <a:rPr lang="en-US" sz="2800" b="1" dirty="0"/>
              <a:t>serving the Lord</a:t>
            </a:r>
            <a:r>
              <a:rPr lang="en-US" sz="2800" dirty="0"/>
              <a:t>;</a:t>
            </a:r>
          </a:p>
          <a:p>
            <a:pPr algn="r"/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Romans 12:11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6CFA-03AC-4354-85CD-2D055133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39" y="1219201"/>
            <a:ext cx="5676483" cy="4641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Authentic Love </a:t>
            </a:r>
            <a:r>
              <a:rPr lang="en-US" sz="4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Authentic Spirituality</a:t>
            </a:r>
          </a:p>
          <a:p>
            <a:pPr marL="0" indent="0">
              <a:buNone/>
            </a:pPr>
            <a:r>
              <a:rPr lang="en-US" sz="3300" b="1" dirty="0"/>
              <a:t>Romans 12:1</a:t>
            </a:r>
            <a:r>
              <a:rPr lang="en-US" sz="3300" dirty="0"/>
              <a:t> Therefore I urge you, brethren, by the mercies of God, to </a:t>
            </a:r>
            <a:r>
              <a:rPr lang="en-US" sz="3300" b="1" dirty="0"/>
              <a:t>present your bodies a living and holy sacrifice</a:t>
            </a:r>
            <a:r>
              <a:rPr lang="en-US" sz="3300" dirty="0"/>
              <a:t>, acceptable to God, </a:t>
            </a:r>
            <a:r>
              <a:rPr lang="en-US" sz="3300" i="1" dirty="0"/>
              <a:t>which is</a:t>
            </a:r>
            <a:r>
              <a:rPr lang="en-US" sz="3300" dirty="0"/>
              <a:t> </a:t>
            </a:r>
            <a:r>
              <a:rPr lang="en-US" sz="3300" b="1" dirty="0"/>
              <a:t>your spiritual service of worship</a:t>
            </a:r>
            <a:r>
              <a:rPr lang="en-US" sz="3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1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EEF00F-85AC-4330-8FFA-634C3DE3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Close Enough to Others To: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55347-C6B2-4B8A-8525-51A3E8D2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Require </a:t>
            </a:r>
            <a:r>
              <a:rPr lang="en-US" i="1" dirty="0"/>
              <a:t>diligence</a:t>
            </a:r>
            <a:r>
              <a:rPr lang="en-US" dirty="0"/>
              <a:t> &amp; </a:t>
            </a:r>
            <a:r>
              <a:rPr lang="en-US" i="1" dirty="0"/>
              <a:t>zeal </a:t>
            </a:r>
            <a:r>
              <a:rPr lang="en-US" dirty="0"/>
              <a:t>to keep up?</a:t>
            </a:r>
          </a:p>
          <a:p>
            <a:r>
              <a:rPr lang="en-US" dirty="0"/>
              <a:t>Choke back your NEED for attention to </a:t>
            </a:r>
            <a:r>
              <a:rPr lang="en-US" i="1" dirty="0"/>
              <a:t>give preference</a:t>
            </a:r>
            <a:r>
              <a:rPr lang="en-US" dirty="0"/>
              <a:t>?</a:t>
            </a:r>
          </a:p>
          <a:p>
            <a:r>
              <a:rPr lang="en-US" dirty="0"/>
              <a:t>Overcome your immature reactions to </a:t>
            </a:r>
            <a:r>
              <a:rPr lang="en-US" i="1" dirty="0"/>
              <a:t>remain devoted </a:t>
            </a:r>
            <a:r>
              <a:rPr lang="en-US" dirty="0"/>
              <a:t>in brotherly love?</a:t>
            </a:r>
          </a:p>
          <a:p>
            <a:r>
              <a:rPr lang="en-US" dirty="0"/>
              <a:t>Drop your “acting self” and reveal the dirty you?</a:t>
            </a:r>
          </a:p>
          <a:p>
            <a:r>
              <a:rPr lang="en-US" dirty="0"/>
              <a:t>Stand up to their evil while clinging to their high value?</a:t>
            </a:r>
          </a:p>
          <a:p>
            <a:r>
              <a:rPr lang="en-US" dirty="0"/>
              <a:t>See what effects you’re having on others so you can recognize your gifts?</a:t>
            </a:r>
          </a:p>
          <a:p>
            <a:r>
              <a:rPr lang="en-US" b="1" dirty="0"/>
              <a:t>See the authentic, spiritual connection between loving others &amp; loving God?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DE51-34EA-4988-822F-3413E098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A0BA-EAE2-4D94-8348-9CDD0D7D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701A9E-206F-4B9A-BEA2-86BD035C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Discovering Your Gifts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3DDDB1-D86C-4D67-A29E-E7F80B39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/>
              <a:t>Let</a:t>
            </a:r>
            <a:r>
              <a:rPr lang="en-US" sz="2800" dirty="0"/>
              <a:t> love </a:t>
            </a:r>
            <a:r>
              <a:rPr lang="en-US" sz="2800" i="1" dirty="0"/>
              <a:t>be</a:t>
            </a:r>
            <a:r>
              <a:rPr lang="en-US" sz="2800" dirty="0"/>
              <a:t> without hypocrisy. </a:t>
            </a:r>
          </a:p>
          <a:p>
            <a:pPr marL="0" indent="0">
              <a:buNone/>
            </a:pPr>
            <a:r>
              <a:rPr lang="en-US" sz="2800" dirty="0"/>
              <a:t>Abhor what is evil; </a:t>
            </a:r>
          </a:p>
          <a:p>
            <a:pPr marL="0" indent="0">
              <a:buNone/>
            </a:pPr>
            <a:r>
              <a:rPr lang="en-US" sz="2800" dirty="0"/>
              <a:t>cling to what is good.</a:t>
            </a:r>
          </a:p>
          <a:p>
            <a:pPr marL="0" indent="0" algn="r">
              <a:buNone/>
            </a:pPr>
            <a:r>
              <a:rPr lang="en-US" sz="2800" i="1" dirty="0"/>
              <a:t>Romans 12:9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4603E-4AF5-44EE-AA7F-CC65C7BB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7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012C2063-C1C6-4349-B3F3-79EF3107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01A9E-206F-4B9A-BEA2-86BD035C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 b="1" cap="none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</a:rPr>
              <a:t>The Compelling Need Today</a:t>
            </a:r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57171819-DE84-45D2-B9E8-BD1D7AA6D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38A37F-4357-4644-BE84-E65D94479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9A52C4-B7D8-4CB4-AB03-06B4B757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B0F7D-A5D4-4739-8803-531A7E4D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125B5D9-33AD-47E5-937A-811262C2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431150-66A5-4169-A19F-D5C81C3A5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59FFA92-A92D-40DF-9852-1E0686C03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0CD8F77C-AC1B-47B5-9DBD-5B03EADCC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5318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11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701A9E-206F-4B9A-BEA2-86BD035C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1" y="685800"/>
            <a:ext cx="4225413" cy="1371600"/>
          </a:xfrm>
        </p:spPr>
        <p:txBody>
          <a:bodyPr>
            <a:noAutofit/>
          </a:bodyPr>
          <a:lstStyle/>
          <a:p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3DDDB1-D86C-4D67-A29E-E7F80B39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through the grace given to me I say to everyone among you </a:t>
            </a:r>
            <a:r>
              <a:rPr lang="en-US" sz="2800" b="1" dirty="0"/>
              <a:t>not to think more highly of himself than he ought to</a:t>
            </a:r>
            <a:r>
              <a:rPr lang="en-US" sz="2800" dirty="0"/>
              <a:t> think; </a:t>
            </a:r>
          </a:p>
          <a:p>
            <a:pPr marL="0" indent="0">
              <a:buNone/>
            </a:pPr>
            <a:r>
              <a:rPr lang="en-US" sz="2800" dirty="0"/>
              <a:t>but </a:t>
            </a:r>
            <a:r>
              <a:rPr lang="en-US" sz="2800" b="1" dirty="0"/>
              <a:t>think so as to have sound judgment</a:t>
            </a:r>
            <a:r>
              <a:rPr lang="en-US" sz="2800" dirty="0"/>
              <a:t>, as God has allotted to each a measure of faith. </a:t>
            </a:r>
          </a:p>
          <a:p>
            <a:pPr marL="0" indent="0" algn="r">
              <a:buNone/>
            </a:pPr>
            <a:r>
              <a:rPr lang="en-US" sz="2800" i="1" dirty="0"/>
              <a:t>Romans 12:3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4603E-4AF5-44EE-AA7F-CC65C7BB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#1</a:t>
            </a:r>
          </a:p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Right View</a:t>
            </a:r>
          </a:p>
        </p:txBody>
      </p:sp>
    </p:spTree>
    <p:extLst>
      <p:ext uri="{BB962C8B-B14F-4D97-AF65-F5344CB8AC3E}">
        <p14:creationId xmlns:p14="http://schemas.microsoft.com/office/powerpoint/2010/main" val="21001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701A9E-206F-4B9A-BEA2-86BD035C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1" y="685800"/>
            <a:ext cx="4225413" cy="1371600"/>
          </a:xfrm>
        </p:spPr>
        <p:txBody>
          <a:bodyPr>
            <a:noAutofit/>
          </a:bodyPr>
          <a:lstStyle/>
          <a:p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3DDDB1-D86C-4D67-A29E-E7F80B39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so we, who are many, are</a:t>
            </a:r>
            <a:br>
              <a:rPr lang="en-US" sz="2800" dirty="0"/>
            </a:br>
            <a:r>
              <a:rPr lang="en-US" sz="2800" b="1" dirty="0"/>
              <a:t>one body in Christ, </a:t>
            </a:r>
          </a:p>
          <a:p>
            <a:pPr marL="0" indent="0">
              <a:buNone/>
            </a:pPr>
            <a:r>
              <a:rPr lang="en-US" sz="2800" dirty="0"/>
              <a:t>and individually </a:t>
            </a:r>
            <a:r>
              <a:rPr lang="en-US" sz="2800" b="1" dirty="0"/>
              <a:t>members one of another</a:t>
            </a:r>
            <a:r>
              <a:rPr lang="en-US" sz="2800" dirty="0"/>
              <a:t>.  </a:t>
            </a:r>
          </a:p>
          <a:p>
            <a:pPr marL="0" indent="0" algn="r">
              <a:buNone/>
            </a:pPr>
            <a:r>
              <a:rPr lang="en-US" sz="2800" i="1" dirty="0"/>
              <a:t>Romans 12:5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4603E-4AF5-44EE-AA7F-CC65C7BB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563037" cy="209126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#2</a:t>
            </a:r>
          </a:p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Right Relationships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F1F08-2F81-4043-AC60-E3294CB054BD}"/>
              </a:ext>
            </a:extLst>
          </p:cNvPr>
          <p:cNvSpPr/>
          <p:nvPr/>
        </p:nvSpPr>
        <p:spPr>
          <a:xfrm>
            <a:off x="564363" y="4910531"/>
            <a:ext cx="6183298" cy="13849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u="sng" dirty="0"/>
              <a:t>God has placed the members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each one of them, in the body, </a:t>
            </a:r>
            <a:br>
              <a:rPr lang="en-US" sz="2800" dirty="0"/>
            </a:br>
            <a:r>
              <a:rPr lang="en-US" sz="2800" b="1" u="sng" dirty="0"/>
              <a:t>just as He desired</a:t>
            </a:r>
            <a:r>
              <a:rPr lang="en-US" sz="2800" dirty="0"/>
              <a:t>. </a:t>
            </a:r>
            <a:r>
              <a:rPr lang="en-US" sz="2000" i="1" dirty="0"/>
              <a:t>1 Corinthians 12:18 </a:t>
            </a:r>
          </a:p>
        </p:txBody>
      </p:sp>
    </p:spTree>
    <p:extLst>
      <p:ext uri="{BB962C8B-B14F-4D97-AF65-F5344CB8AC3E}">
        <p14:creationId xmlns:p14="http://schemas.microsoft.com/office/powerpoint/2010/main" val="26159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701A9E-206F-4B9A-BEA2-86BD035C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1" y="685800"/>
            <a:ext cx="4225413" cy="1371600"/>
          </a:xfrm>
        </p:spPr>
        <p:txBody>
          <a:bodyPr>
            <a:noAutofit/>
          </a:bodyPr>
          <a:lstStyle/>
          <a:p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3DDDB1-D86C-4D67-A29E-E7F80B39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Since </a:t>
            </a:r>
            <a:r>
              <a:rPr lang="en-US" sz="2800" b="1" u="sng" dirty="0"/>
              <a:t>we have gifts that differ </a:t>
            </a:r>
            <a:r>
              <a:rPr lang="en-US" sz="2800" dirty="0"/>
              <a:t>according to the grace given to us, each of us is to exercise them accordingly</a:t>
            </a:r>
          </a:p>
          <a:p>
            <a:pPr marL="0" indent="0" algn="r">
              <a:buNone/>
            </a:pPr>
            <a:r>
              <a:rPr lang="en-US" sz="2800" i="1" dirty="0"/>
              <a:t>Romans 12:6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4603E-4AF5-44EE-AA7F-CC65C7BB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563037" cy="209126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#3</a:t>
            </a:r>
          </a:p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Right Capabilities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3670F6-314E-4D51-A321-B13981E39FD0}"/>
              </a:ext>
            </a:extLst>
          </p:cNvPr>
          <p:cNvSpPr/>
          <p:nvPr/>
        </p:nvSpPr>
        <p:spPr>
          <a:xfrm>
            <a:off x="684211" y="4711820"/>
            <a:ext cx="5943601" cy="18158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1 Corinthians 12:11 But one and </a:t>
            </a:r>
            <a:r>
              <a:rPr lang="en-US" sz="2800" b="1" u="sng" dirty="0"/>
              <a:t>the same Spirit works all these things</a:t>
            </a:r>
            <a:r>
              <a:rPr lang="en-US" sz="2800" dirty="0"/>
              <a:t>, distributing to each one individually just as </a:t>
            </a:r>
            <a:r>
              <a:rPr lang="en-US" sz="2800" b="1" u="sng" dirty="0"/>
              <a:t>He wills</a:t>
            </a:r>
            <a:r>
              <a:rPr lang="en-US" sz="2800" dirty="0"/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B93A99-9D79-4169-8E44-50582C6E9F30}"/>
              </a:ext>
            </a:extLst>
          </p:cNvPr>
          <p:cNvSpPr/>
          <p:nvPr/>
        </p:nvSpPr>
        <p:spPr>
          <a:xfrm>
            <a:off x="564363" y="863600"/>
            <a:ext cx="6183298" cy="9541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Romans 12:3 </a:t>
            </a:r>
            <a:r>
              <a:rPr lang="en-US" sz="2800" dirty="0"/>
              <a:t>as God has allotted to each a measure of faith. </a:t>
            </a:r>
          </a:p>
        </p:txBody>
      </p:sp>
    </p:spTree>
    <p:extLst>
      <p:ext uri="{BB962C8B-B14F-4D97-AF65-F5344CB8AC3E}">
        <p14:creationId xmlns:p14="http://schemas.microsoft.com/office/powerpoint/2010/main" val="25346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701A9E-206F-4B9A-BEA2-86BD035C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1" y="685800"/>
            <a:ext cx="4225413" cy="1371600"/>
          </a:xfrm>
        </p:spPr>
        <p:txBody>
          <a:bodyPr>
            <a:noAutofit/>
          </a:bodyPr>
          <a:lstStyle/>
          <a:p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3DDDB1-D86C-4D67-A29E-E7F80B39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Since we have gifts that differ </a:t>
            </a:r>
            <a:r>
              <a:rPr lang="en-US" sz="2800" b="1" u="sng" dirty="0"/>
              <a:t>according to the grace given to us</a:t>
            </a:r>
            <a:r>
              <a:rPr lang="en-US" sz="2800" dirty="0"/>
              <a:t>, each of us is to exercise them accordingly</a:t>
            </a:r>
          </a:p>
          <a:p>
            <a:pPr marL="0" indent="0" algn="r">
              <a:buNone/>
            </a:pPr>
            <a:r>
              <a:rPr lang="en-US" sz="2800" i="1" dirty="0"/>
              <a:t>Romans 12:6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4603E-4AF5-44EE-AA7F-CC65C7BB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563037" cy="209126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#3</a:t>
            </a:r>
          </a:p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Right Capabilities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3ADEA4C-0369-460A-8E4F-793793CD9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833895"/>
              </p:ext>
            </p:extLst>
          </p:nvPr>
        </p:nvGraphicFramePr>
        <p:xfrm>
          <a:off x="684212" y="4675695"/>
          <a:ext cx="8128000" cy="1962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61BEF3-8C76-4807-87A5-F9225E481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5C61BEF3-8C76-4807-87A5-F9225E481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5C61BEF3-8C76-4807-87A5-F9225E481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graphicEl>
                                              <a:dgm id="{5C61BEF3-8C76-4807-87A5-F9225E4812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FB2CE7-CD1E-4C24-8EE9-8BEA4C674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4DFB2CE7-CD1E-4C24-8EE9-8BEA4C674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4DFB2CE7-CD1E-4C24-8EE9-8BEA4C674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4DFB2CE7-CD1E-4C24-8EE9-8BEA4C674A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926CDC-4EE9-41B7-9258-F3CC49E2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6F926CDC-4EE9-41B7-9258-F3CC49E2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6F926CDC-4EE9-41B7-9258-F3CC49E2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6F926CDC-4EE9-41B7-9258-F3CC49E2B4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701A9E-206F-4B9A-BEA2-86BD035C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1" y="685800"/>
            <a:ext cx="4225413" cy="1371600"/>
          </a:xfrm>
        </p:spPr>
        <p:txBody>
          <a:bodyPr>
            <a:noAutofit/>
          </a:bodyPr>
          <a:lstStyle/>
          <a:p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3DDDB1-D86C-4D67-A29E-E7F80B39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Since we have gifts that differ according to the grace given to us, </a:t>
            </a:r>
            <a:r>
              <a:rPr lang="en-US" sz="2800" b="1" u="sng" dirty="0"/>
              <a:t>each of us is to exercise them accordingly</a:t>
            </a:r>
          </a:p>
          <a:p>
            <a:pPr marL="0" indent="0" algn="r">
              <a:buNone/>
            </a:pPr>
            <a:r>
              <a:rPr lang="en-US" sz="2800" i="1" dirty="0"/>
              <a:t>Romans 12:6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4603E-4AF5-44EE-AA7F-CC65C7BB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563037" cy="209126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#3</a:t>
            </a:r>
          </a:p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Right Capabilities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3ADEA4C-0369-460A-8E4F-793793CD9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202526"/>
              </p:ext>
            </p:extLst>
          </p:nvPr>
        </p:nvGraphicFramePr>
        <p:xfrm>
          <a:off x="684212" y="4675695"/>
          <a:ext cx="8128000" cy="1962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3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61BEF3-8C76-4807-87A5-F9225E481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5C61BEF3-8C76-4807-87A5-F9225E481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5C61BEF3-8C76-4807-87A5-F9225E481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graphicEl>
                                              <a:dgm id="{5C61BEF3-8C76-4807-87A5-F9225E4812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FB2CE7-CD1E-4C24-8EE9-8BEA4C674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4DFB2CE7-CD1E-4C24-8EE9-8BEA4C674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4DFB2CE7-CD1E-4C24-8EE9-8BEA4C674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4DFB2CE7-CD1E-4C24-8EE9-8BEA4C674A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926CDC-4EE9-41B7-9258-F3CC49E2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6F926CDC-4EE9-41B7-9258-F3CC49E2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6F926CDC-4EE9-41B7-9258-F3CC49E2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6F926CDC-4EE9-41B7-9258-F3CC49E2B4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2BEB74-68E8-4738-8EF0-B0B054D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…if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prophecy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according to the proportion of his faith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FA750-3182-4BB7-9C9E-81430A26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800" dirty="0"/>
              <a:t>“The peculiar gift of explaining God’s revelation”</a:t>
            </a:r>
          </a:p>
          <a:p>
            <a:r>
              <a:rPr lang="en-US" sz="2800" dirty="0"/>
              <a:t>Evangelists, preachers, counselors, leaders, writers…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B6F99-92E1-4497-AFA3-53F9E6533F43}"/>
              </a:ext>
            </a:extLst>
          </p:cNvPr>
          <p:cNvSpPr/>
          <p:nvPr/>
        </p:nvSpPr>
        <p:spPr>
          <a:xfrm rot="16200000">
            <a:off x="-2025941" y="2958608"/>
            <a:ext cx="5263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orbel" panose="020B0503020204020204"/>
                <a:ea typeface="+mn-ea"/>
                <a:cs typeface="+mn-cs"/>
              </a:rPr>
              <a:t>New Capabilities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FF41B-9A11-49D1-B8F9-8C7F2A2B5899}"/>
              </a:ext>
            </a:extLst>
          </p:cNvPr>
          <p:cNvSpPr/>
          <p:nvPr/>
        </p:nvSpPr>
        <p:spPr>
          <a:xfrm>
            <a:off x="1963133" y="4851713"/>
            <a:ext cx="89976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there are varieties of </a:t>
            </a:r>
            <a:r>
              <a:rPr lang="en-US" sz="2400" b="1" u="sng" dirty="0"/>
              <a:t>gifts</a:t>
            </a:r>
            <a:r>
              <a:rPr lang="en-US" sz="2400" dirty="0"/>
              <a:t>, but the same Spirit. </a:t>
            </a:r>
          </a:p>
          <a:p>
            <a:r>
              <a:rPr lang="en-US" sz="2400" dirty="0"/>
              <a:t>And there are varieties of </a:t>
            </a:r>
            <a:r>
              <a:rPr lang="en-US" sz="2400" b="1" u="sng" dirty="0"/>
              <a:t>ministries</a:t>
            </a:r>
            <a:r>
              <a:rPr lang="en-US" sz="2400" dirty="0"/>
              <a:t>, and the same Lord. </a:t>
            </a:r>
          </a:p>
          <a:p>
            <a:r>
              <a:rPr lang="en-US" sz="2400" dirty="0"/>
              <a:t>There are varieties of </a:t>
            </a:r>
            <a:r>
              <a:rPr lang="en-US" sz="2400" b="1" u="sng" dirty="0"/>
              <a:t>effects</a:t>
            </a:r>
            <a:r>
              <a:rPr lang="en-US" sz="2400" dirty="0"/>
              <a:t>, but the same God who works all things </a:t>
            </a:r>
            <a:br>
              <a:rPr lang="en-US" sz="2400" dirty="0"/>
            </a:br>
            <a:r>
              <a:rPr lang="en-US" sz="2400" dirty="0"/>
              <a:t>	in all persons. 			 						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1 Corinthians 12:4-6</a:t>
            </a:r>
          </a:p>
        </p:txBody>
      </p:sp>
    </p:spTree>
    <p:extLst>
      <p:ext uri="{BB962C8B-B14F-4D97-AF65-F5344CB8AC3E}">
        <p14:creationId xmlns:p14="http://schemas.microsoft.com/office/powerpoint/2010/main" val="24271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3.xml><?xml version="1.0" encoding="utf-8"?>
<a:theme xmlns:a="http://schemas.openxmlformats.org/drawingml/2006/main" name="2_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4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08F64A4-32F8-42DB-8954-4CD8DBA88D38}" vid="{6047D0A9-AD1D-4CE3-96F1-049202C171A3}"/>
    </a:ext>
  </a:extLst>
</a:theme>
</file>

<file path=ppt/theme/theme5.xml><?xml version="1.0" encoding="utf-8"?>
<a:theme xmlns:a="http://schemas.openxmlformats.org/drawingml/2006/main" name="Fra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2099</Words>
  <Application>Microsoft Office PowerPoint</Application>
  <PresentationFormat>Widescreen</PresentationFormat>
  <Paragraphs>318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Arial</vt:lpstr>
      <vt:lpstr>Calibri</vt:lpstr>
      <vt:lpstr>Cambria</vt:lpstr>
      <vt:lpstr>Century Gothic</vt:lpstr>
      <vt:lpstr>Corbel</vt:lpstr>
      <vt:lpstr>Daniel</vt:lpstr>
      <vt:lpstr>Daniel Black</vt:lpstr>
      <vt:lpstr>Galatia Sil</vt:lpstr>
      <vt:lpstr>Gentium</vt:lpstr>
      <vt:lpstr>Wingdings</vt:lpstr>
      <vt:lpstr>Wingdings 2</vt:lpstr>
      <vt:lpstr>Wingdings 3</vt:lpstr>
      <vt:lpstr>Slice</vt:lpstr>
      <vt:lpstr>1_Slice</vt:lpstr>
      <vt:lpstr>2_Slice</vt:lpstr>
      <vt:lpstr>Cloud skipper design template</vt:lpstr>
      <vt:lpstr>Frame</vt:lpstr>
      <vt:lpstr>Authentic Love</vt:lpstr>
      <vt:lpstr>“Let love be without hypocrisy.” </vt:lpstr>
      <vt:lpstr>The Compelling Need Today</vt:lpstr>
      <vt:lpstr>Transformation</vt:lpstr>
      <vt:lpstr>Transformation</vt:lpstr>
      <vt:lpstr>Transformation</vt:lpstr>
      <vt:lpstr>Transformation</vt:lpstr>
      <vt:lpstr>Transformation</vt:lpstr>
      <vt:lpstr>…if prophecy, according to the proportion of his faith</vt:lpstr>
      <vt:lpstr>…if prophecy, according to the proportion of his faith</vt:lpstr>
      <vt:lpstr>…if prophecy, according to the proportion of his faith</vt:lpstr>
      <vt:lpstr>if service,  in his serving</vt:lpstr>
      <vt:lpstr>he who teaches, in his teaching; </vt:lpstr>
      <vt:lpstr>he who exhorts,  in his exhortation; </vt:lpstr>
      <vt:lpstr>he who gives,  with liberality;  </vt:lpstr>
      <vt:lpstr>he who leads, with diligence; </vt:lpstr>
      <vt:lpstr>he who shows mercy, with cheerfulness.  </vt:lpstr>
      <vt:lpstr>Launch Your Gifted Ministry!</vt:lpstr>
      <vt:lpstr>Launch Your Gifted Ministry!</vt:lpstr>
      <vt:lpstr>Launch Your Gifted Ministry!</vt:lpstr>
      <vt:lpstr>Launch Your Gifted Ministry!</vt:lpstr>
      <vt:lpstr>Launch Your Gifted Ministry!</vt:lpstr>
      <vt:lpstr>Launch Your Gifted Ministry!</vt:lpstr>
      <vt:lpstr>Launch Your Gifted Ministry!</vt:lpstr>
      <vt:lpstr>Are You Close Enough to Others To:</vt:lpstr>
      <vt:lpstr>PowerPoint Presentation</vt:lpstr>
      <vt:lpstr>Discovering Your Gifts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 Love</dc:title>
  <dc:creator>Keith McCallum</dc:creator>
  <cp:lastModifiedBy>Keith McCallum</cp:lastModifiedBy>
  <cp:revision>12</cp:revision>
  <dcterms:created xsi:type="dcterms:W3CDTF">2019-04-13T16:41:02Z</dcterms:created>
  <dcterms:modified xsi:type="dcterms:W3CDTF">2019-04-13T21:37:15Z</dcterms:modified>
</cp:coreProperties>
</file>