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6124F-0A34-4334-AC60-7F8EF71F2598}" type="doc">
      <dgm:prSet loTypeId="urn:microsoft.com/office/officeart/2005/8/layout/v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E6CFD-11A1-44FE-BE1F-F300B5FC285B}">
      <dgm:prSet phldrT="[Text]"/>
      <dgm:spPr/>
      <dgm:t>
        <a:bodyPr/>
        <a:lstStyle/>
        <a:p>
          <a:r>
            <a:rPr lang="en-US" dirty="0" smtClean="0"/>
            <a:t>Blind Faith Religion</a:t>
          </a:r>
          <a:endParaRPr lang="en-US" dirty="0"/>
        </a:p>
      </dgm:t>
    </dgm:pt>
    <dgm:pt modelId="{2E9A39B2-AE1F-481F-B5B5-8D1DCE84E22F}" type="parTrans" cxnId="{39131424-6765-49DD-ACE0-FC6CA977AF28}">
      <dgm:prSet/>
      <dgm:spPr/>
      <dgm:t>
        <a:bodyPr/>
        <a:lstStyle/>
        <a:p>
          <a:endParaRPr lang="en-US"/>
        </a:p>
      </dgm:t>
    </dgm:pt>
    <dgm:pt modelId="{7355E1A1-5162-438F-838A-70B20BAEB73E}" type="sibTrans" cxnId="{39131424-6765-49DD-ACE0-FC6CA977AF28}">
      <dgm:prSet/>
      <dgm:spPr/>
      <dgm:t>
        <a:bodyPr/>
        <a:lstStyle/>
        <a:p>
          <a:endParaRPr lang="en-US"/>
        </a:p>
      </dgm:t>
    </dgm:pt>
    <dgm:pt modelId="{9BD7C19F-F27B-4052-9FD5-281439983FED}">
      <dgm:prSet phldrT="[Text]"/>
      <dgm:spPr/>
      <dgm:t>
        <a:bodyPr/>
        <a:lstStyle/>
        <a:p>
          <a:r>
            <a:rPr lang="en-US" dirty="0" smtClean="0"/>
            <a:t>Confusion</a:t>
          </a:r>
          <a:endParaRPr lang="en-US" dirty="0"/>
        </a:p>
      </dgm:t>
    </dgm:pt>
    <dgm:pt modelId="{4E6DF38C-A3FF-4198-88BC-6A19A264E4D5}" type="parTrans" cxnId="{2E7D1B88-B661-4635-8444-7552FC20CA33}">
      <dgm:prSet/>
      <dgm:spPr/>
      <dgm:t>
        <a:bodyPr/>
        <a:lstStyle/>
        <a:p>
          <a:endParaRPr lang="en-US"/>
        </a:p>
      </dgm:t>
    </dgm:pt>
    <dgm:pt modelId="{8CAAFBBB-5F69-4D73-902E-AD1FC839E371}" type="sibTrans" cxnId="{2E7D1B88-B661-4635-8444-7552FC20CA33}">
      <dgm:prSet/>
      <dgm:spPr/>
      <dgm:t>
        <a:bodyPr/>
        <a:lstStyle/>
        <a:p>
          <a:endParaRPr lang="en-US"/>
        </a:p>
      </dgm:t>
    </dgm:pt>
    <dgm:pt modelId="{285DD0F5-77FB-45D0-B2F0-D3A947D94F72}">
      <dgm:prSet phldrT="[Text]"/>
      <dgm:spPr/>
      <dgm:t>
        <a:bodyPr/>
        <a:lstStyle/>
        <a:p>
          <a:r>
            <a:rPr lang="en-US" dirty="0" smtClean="0"/>
            <a:t>No answers</a:t>
          </a:r>
          <a:endParaRPr lang="en-US" dirty="0"/>
        </a:p>
      </dgm:t>
    </dgm:pt>
    <dgm:pt modelId="{D2791A9A-6A60-42E8-8641-DCA4A0B0ECCC}" type="parTrans" cxnId="{25309748-0CE7-4044-9131-645CD8256DE8}">
      <dgm:prSet/>
      <dgm:spPr/>
      <dgm:t>
        <a:bodyPr/>
        <a:lstStyle/>
        <a:p>
          <a:endParaRPr lang="en-US"/>
        </a:p>
      </dgm:t>
    </dgm:pt>
    <dgm:pt modelId="{760DBA17-28CF-4F39-A432-626CDCB9DFE2}" type="sibTrans" cxnId="{25309748-0CE7-4044-9131-645CD8256DE8}">
      <dgm:prSet/>
      <dgm:spPr/>
      <dgm:t>
        <a:bodyPr/>
        <a:lstStyle/>
        <a:p>
          <a:endParaRPr lang="en-US"/>
        </a:p>
      </dgm:t>
    </dgm:pt>
    <dgm:pt modelId="{3B05AFDE-E33A-449B-A39D-F5C2916A3C2A}">
      <dgm:prSet phldrT="[Text]"/>
      <dgm:spPr/>
      <dgm:t>
        <a:bodyPr/>
        <a:lstStyle/>
        <a:p>
          <a:r>
            <a:rPr lang="en-US" dirty="0" smtClean="0"/>
            <a:t>Christianity</a:t>
          </a:r>
          <a:endParaRPr lang="en-US" dirty="0"/>
        </a:p>
      </dgm:t>
    </dgm:pt>
    <dgm:pt modelId="{D43C1F39-E17F-4E57-8BF1-3BAD248B9A46}" type="parTrans" cxnId="{060D98D5-20DC-4532-9585-DC9CA77D1630}">
      <dgm:prSet/>
      <dgm:spPr/>
      <dgm:t>
        <a:bodyPr/>
        <a:lstStyle/>
        <a:p>
          <a:endParaRPr lang="en-US"/>
        </a:p>
      </dgm:t>
    </dgm:pt>
    <dgm:pt modelId="{12A66A33-BC61-4688-B433-4F5959D4299D}" type="sibTrans" cxnId="{060D98D5-20DC-4532-9585-DC9CA77D1630}">
      <dgm:prSet/>
      <dgm:spPr/>
      <dgm:t>
        <a:bodyPr/>
        <a:lstStyle/>
        <a:p>
          <a:endParaRPr lang="en-US"/>
        </a:p>
      </dgm:t>
    </dgm:pt>
    <dgm:pt modelId="{DBDDC377-2577-4B84-AADA-5AA8F10A266C}">
      <dgm:prSet phldrT="[Text]"/>
      <dgm:spPr/>
      <dgm:t>
        <a:bodyPr/>
        <a:lstStyle/>
        <a:p>
          <a:r>
            <a:rPr lang="en-US" dirty="0" smtClean="0"/>
            <a:t>Solid answers</a:t>
          </a:r>
          <a:endParaRPr lang="en-US" dirty="0"/>
        </a:p>
      </dgm:t>
    </dgm:pt>
    <dgm:pt modelId="{AA76E10F-8AD8-45A8-ADFF-D4F4552B4E42}" type="parTrans" cxnId="{D059E978-B397-46CF-8FC2-0C93DA000D23}">
      <dgm:prSet/>
      <dgm:spPr/>
      <dgm:t>
        <a:bodyPr/>
        <a:lstStyle/>
        <a:p>
          <a:endParaRPr lang="en-US"/>
        </a:p>
      </dgm:t>
    </dgm:pt>
    <dgm:pt modelId="{CB821963-DA64-4028-83D6-AD7926F4354E}" type="sibTrans" cxnId="{D059E978-B397-46CF-8FC2-0C93DA000D23}">
      <dgm:prSet/>
      <dgm:spPr/>
      <dgm:t>
        <a:bodyPr/>
        <a:lstStyle/>
        <a:p>
          <a:endParaRPr lang="en-US"/>
        </a:p>
      </dgm:t>
    </dgm:pt>
    <dgm:pt modelId="{DD4A84F2-DEAC-4832-9A06-EE0C644AAABE}">
      <dgm:prSet phldrT="[Text]"/>
      <dgm:spPr/>
      <dgm:t>
        <a:bodyPr/>
        <a:lstStyle/>
        <a:p>
          <a:r>
            <a:rPr lang="en-US" dirty="0" smtClean="0"/>
            <a:t>Solid evidence</a:t>
          </a:r>
          <a:endParaRPr lang="en-US" dirty="0"/>
        </a:p>
      </dgm:t>
    </dgm:pt>
    <dgm:pt modelId="{53D60CBF-2B05-49E7-942F-F6FFF64B8D09}" type="parTrans" cxnId="{9F89A0D9-3B18-4EF6-A9B8-B8BE0E7802CB}">
      <dgm:prSet/>
      <dgm:spPr/>
      <dgm:t>
        <a:bodyPr/>
        <a:lstStyle/>
        <a:p>
          <a:endParaRPr lang="en-US"/>
        </a:p>
      </dgm:t>
    </dgm:pt>
    <dgm:pt modelId="{13EE550C-046D-4393-9EFA-842EDE552FA3}" type="sibTrans" cxnId="{9F89A0D9-3B18-4EF6-A9B8-B8BE0E7802CB}">
      <dgm:prSet/>
      <dgm:spPr/>
      <dgm:t>
        <a:bodyPr/>
        <a:lstStyle/>
        <a:p>
          <a:endParaRPr lang="en-US"/>
        </a:p>
      </dgm:t>
    </dgm:pt>
    <dgm:pt modelId="{271C84AB-3B5A-4860-8990-01BB3EA85B02}">
      <dgm:prSet phldrT="[Text]"/>
      <dgm:spPr/>
      <dgm:t>
        <a:bodyPr/>
        <a:lstStyle/>
        <a:p>
          <a:r>
            <a:rPr lang="en-US" dirty="0" smtClean="0"/>
            <a:t>No evidence</a:t>
          </a:r>
          <a:endParaRPr lang="en-US" dirty="0"/>
        </a:p>
      </dgm:t>
    </dgm:pt>
    <dgm:pt modelId="{56A29685-DA86-4517-B670-A4C83F0DB448}" type="parTrans" cxnId="{5160AC1C-9629-4397-BDB5-0C215F630EB3}">
      <dgm:prSet/>
      <dgm:spPr/>
      <dgm:t>
        <a:bodyPr/>
        <a:lstStyle/>
        <a:p>
          <a:endParaRPr lang="en-US"/>
        </a:p>
      </dgm:t>
    </dgm:pt>
    <dgm:pt modelId="{0F9D1AA3-3B19-494E-A35F-F58CD1C41F70}" type="sibTrans" cxnId="{5160AC1C-9629-4397-BDB5-0C215F630EB3}">
      <dgm:prSet/>
      <dgm:spPr/>
      <dgm:t>
        <a:bodyPr/>
        <a:lstStyle/>
        <a:p>
          <a:endParaRPr lang="en-US"/>
        </a:p>
      </dgm:t>
    </dgm:pt>
    <dgm:pt modelId="{B5C92C5D-0933-4070-9DA2-67BE9F3F84D3}">
      <dgm:prSet phldrT="[Text]"/>
      <dgm:spPr/>
      <dgm:t>
        <a:bodyPr/>
        <a:lstStyle/>
        <a:p>
          <a:r>
            <a:rPr lang="en-US" dirty="0" smtClean="0"/>
            <a:t>Can be confident!</a:t>
          </a:r>
          <a:endParaRPr lang="en-US" dirty="0"/>
        </a:p>
      </dgm:t>
    </dgm:pt>
    <dgm:pt modelId="{221D4506-EF91-492F-BE81-723E0EF805DF}" type="parTrans" cxnId="{F431412D-5625-477A-98E8-30DA34E50AA2}">
      <dgm:prSet/>
      <dgm:spPr/>
      <dgm:t>
        <a:bodyPr/>
        <a:lstStyle/>
        <a:p>
          <a:endParaRPr lang="en-US"/>
        </a:p>
      </dgm:t>
    </dgm:pt>
    <dgm:pt modelId="{A37DB7AD-A1B8-4A8E-960F-7617700518C0}" type="sibTrans" cxnId="{F431412D-5625-477A-98E8-30DA34E50AA2}">
      <dgm:prSet/>
      <dgm:spPr/>
      <dgm:t>
        <a:bodyPr/>
        <a:lstStyle/>
        <a:p>
          <a:endParaRPr lang="en-US"/>
        </a:p>
      </dgm:t>
    </dgm:pt>
    <dgm:pt modelId="{5C671772-B5B7-4A73-B83F-7757AF824912}" type="pres">
      <dgm:prSet presAssocID="{AE46124F-0A34-4334-AC60-7F8EF71F2598}" presName="Name0" presStyleCnt="0">
        <dgm:presLayoutVars>
          <dgm:dir/>
          <dgm:animLvl val="lvl"/>
          <dgm:resizeHandles/>
        </dgm:presLayoutVars>
      </dgm:prSet>
      <dgm:spPr/>
    </dgm:pt>
    <dgm:pt modelId="{D9006196-F0E1-4BB6-80B7-17C8DF40F524}" type="pres">
      <dgm:prSet presAssocID="{05BE6CFD-11A1-44FE-BE1F-F300B5FC285B}" presName="linNode" presStyleCnt="0"/>
      <dgm:spPr/>
    </dgm:pt>
    <dgm:pt modelId="{B85C151A-BE22-43D7-8FD2-14BC399AD549}" type="pres">
      <dgm:prSet presAssocID="{05BE6CFD-11A1-44FE-BE1F-F300B5FC285B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70E80-1E98-4972-8B66-BE06B39E9395}" type="pres">
      <dgm:prSet presAssocID="{05BE6CFD-11A1-44FE-BE1F-F300B5FC285B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BBCED-1871-407B-9ED5-0B321AA14971}" type="pres">
      <dgm:prSet presAssocID="{7355E1A1-5162-438F-838A-70B20BAEB73E}" presName="spacing" presStyleCnt="0"/>
      <dgm:spPr/>
    </dgm:pt>
    <dgm:pt modelId="{65BC8342-C82D-404A-9B70-490910E14A9C}" type="pres">
      <dgm:prSet presAssocID="{3B05AFDE-E33A-449B-A39D-F5C2916A3C2A}" presName="linNode" presStyleCnt="0"/>
      <dgm:spPr/>
    </dgm:pt>
    <dgm:pt modelId="{32D2B99A-C33C-4EA1-B30D-872D663B6038}" type="pres">
      <dgm:prSet presAssocID="{3B05AFDE-E33A-449B-A39D-F5C2916A3C2A}" presName="parentShp" presStyleLbl="node1" presStyleIdx="1" presStyleCnt="2">
        <dgm:presLayoutVars>
          <dgm:bulletEnabled val="1"/>
        </dgm:presLayoutVars>
      </dgm:prSet>
      <dgm:spPr/>
    </dgm:pt>
    <dgm:pt modelId="{F07C3520-E93D-4118-A7CF-EA70DDBBB6CA}" type="pres">
      <dgm:prSet presAssocID="{3B05AFDE-E33A-449B-A39D-F5C2916A3C2A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7330D8-F79B-49DF-98D3-0BF1FE0E2DEE}" type="presOf" srcId="{DD4A84F2-DEAC-4832-9A06-EE0C644AAABE}" destId="{F07C3520-E93D-4118-A7CF-EA70DDBBB6CA}" srcOrd="0" destOrd="1" presId="urn:microsoft.com/office/officeart/2005/8/layout/vList6"/>
    <dgm:cxn modelId="{25309748-0CE7-4044-9131-645CD8256DE8}" srcId="{05BE6CFD-11A1-44FE-BE1F-F300B5FC285B}" destId="{285DD0F5-77FB-45D0-B2F0-D3A947D94F72}" srcOrd="2" destOrd="0" parTransId="{D2791A9A-6A60-42E8-8641-DCA4A0B0ECCC}" sibTransId="{760DBA17-28CF-4F39-A432-626CDCB9DFE2}"/>
    <dgm:cxn modelId="{F431412D-5625-477A-98E8-30DA34E50AA2}" srcId="{3B05AFDE-E33A-449B-A39D-F5C2916A3C2A}" destId="{B5C92C5D-0933-4070-9DA2-67BE9F3F84D3}" srcOrd="2" destOrd="0" parTransId="{221D4506-EF91-492F-BE81-723E0EF805DF}" sibTransId="{A37DB7AD-A1B8-4A8E-960F-7617700518C0}"/>
    <dgm:cxn modelId="{956F0C8E-61FD-4F46-A206-83C35A917993}" type="presOf" srcId="{AE46124F-0A34-4334-AC60-7F8EF71F2598}" destId="{5C671772-B5B7-4A73-B83F-7757AF824912}" srcOrd="0" destOrd="0" presId="urn:microsoft.com/office/officeart/2005/8/layout/vList6"/>
    <dgm:cxn modelId="{C82E4EBB-D87B-42B6-B4F6-A39816687032}" type="presOf" srcId="{B5C92C5D-0933-4070-9DA2-67BE9F3F84D3}" destId="{F07C3520-E93D-4118-A7CF-EA70DDBBB6CA}" srcOrd="0" destOrd="2" presId="urn:microsoft.com/office/officeart/2005/8/layout/vList6"/>
    <dgm:cxn modelId="{F5F3C81F-0371-44BB-AB87-24C79F671AFC}" type="presOf" srcId="{9BD7C19F-F27B-4052-9FD5-281439983FED}" destId="{92E70E80-1E98-4972-8B66-BE06B39E9395}" srcOrd="0" destOrd="0" presId="urn:microsoft.com/office/officeart/2005/8/layout/vList6"/>
    <dgm:cxn modelId="{2020D632-A69D-4946-9177-BCFA16BA6316}" type="presOf" srcId="{3B05AFDE-E33A-449B-A39D-F5C2916A3C2A}" destId="{32D2B99A-C33C-4EA1-B30D-872D663B6038}" srcOrd="0" destOrd="0" presId="urn:microsoft.com/office/officeart/2005/8/layout/vList6"/>
    <dgm:cxn modelId="{060D98D5-20DC-4532-9585-DC9CA77D1630}" srcId="{AE46124F-0A34-4334-AC60-7F8EF71F2598}" destId="{3B05AFDE-E33A-449B-A39D-F5C2916A3C2A}" srcOrd="1" destOrd="0" parTransId="{D43C1F39-E17F-4E57-8BF1-3BAD248B9A46}" sibTransId="{12A66A33-BC61-4688-B433-4F5959D4299D}"/>
    <dgm:cxn modelId="{7F5211FA-0C59-4B2B-9F04-632C0980D032}" type="presOf" srcId="{05BE6CFD-11A1-44FE-BE1F-F300B5FC285B}" destId="{B85C151A-BE22-43D7-8FD2-14BC399AD549}" srcOrd="0" destOrd="0" presId="urn:microsoft.com/office/officeart/2005/8/layout/vList6"/>
    <dgm:cxn modelId="{254E63AA-495B-414D-A6DE-7E60C502E559}" type="presOf" srcId="{285DD0F5-77FB-45D0-B2F0-D3A947D94F72}" destId="{92E70E80-1E98-4972-8B66-BE06B39E9395}" srcOrd="0" destOrd="2" presId="urn:microsoft.com/office/officeart/2005/8/layout/vList6"/>
    <dgm:cxn modelId="{5160AC1C-9629-4397-BDB5-0C215F630EB3}" srcId="{05BE6CFD-11A1-44FE-BE1F-F300B5FC285B}" destId="{271C84AB-3B5A-4860-8990-01BB3EA85B02}" srcOrd="1" destOrd="0" parTransId="{56A29685-DA86-4517-B670-A4C83F0DB448}" sibTransId="{0F9D1AA3-3B19-494E-A35F-F58CD1C41F70}"/>
    <dgm:cxn modelId="{2E7D1B88-B661-4635-8444-7552FC20CA33}" srcId="{05BE6CFD-11A1-44FE-BE1F-F300B5FC285B}" destId="{9BD7C19F-F27B-4052-9FD5-281439983FED}" srcOrd="0" destOrd="0" parTransId="{4E6DF38C-A3FF-4198-88BC-6A19A264E4D5}" sibTransId="{8CAAFBBB-5F69-4D73-902E-AD1FC839E371}"/>
    <dgm:cxn modelId="{39131424-6765-49DD-ACE0-FC6CA977AF28}" srcId="{AE46124F-0A34-4334-AC60-7F8EF71F2598}" destId="{05BE6CFD-11A1-44FE-BE1F-F300B5FC285B}" srcOrd="0" destOrd="0" parTransId="{2E9A39B2-AE1F-481F-B5B5-8D1DCE84E22F}" sibTransId="{7355E1A1-5162-438F-838A-70B20BAEB73E}"/>
    <dgm:cxn modelId="{9F89A0D9-3B18-4EF6-A9B8-B8BE0E7802CB}" srcId="{3B05AFDE-E33A-449B-A39D-F5C2916A3C2A}" destId="{DD4A84F2-DEAC-4832-9A06-EE0C644AAABE}" srcOrd="1" destOrd="0" parTransId="{53D60CBF-2B05-49E7-942F-F6FFF64B8D09}" sibTransId="{13EE550C-046D-4393-9EFA-842EDE552FA3}"/>
    <dgm:cxn modelId="{D059E978-B397-46CF-8FC2-0C93DA000D23}" srcId="{3B05AFDE-E33A-449B-A39D-F5C2916A3C2A}" destId="{DBDDC377-2577-4B84-AADA-5AA8F10A266C}" srcOrd="0" destOrd="0" parTransId="{AA76E10F-8AD8-45A8-ADFF-D4F4552B4E42}" sibTransId="{CB821963-DA64-4028-83D6-AD7926F4354E}"/>
    <dgm:cxn modelId="{4487B2E6-F6E4-4A95-8FEC-C2966A3C8E98}" type="presOf" srcId="{DBDDC377-2577-4B84-AADA-5AA8F10A266C}" destId="{F07C3520-E93D-4118-A7CF-EA70DDBBB6CA}" srcOrd="0" destOrd="0" presId="urn:microsoft.com/office/officeart/2005/8/layout/vList6"/>
    <dgm:cxn modelId="{CBEF26BA-7B66-4F55-860D-90D0088B68DB}" type="presOf" srcId="{271C84AB-3B5A-4860-8990-01BB3EA85B02}" destId="{92E70E80-1E98-4972-8B66-BE06B39E9395}" srcOrd="0" destOrd="1" presId="urn:microsoft.com/office/officeart/2005/8/layout/vList6"/>
    <dgm:cxn modelId="{02903C14-F671-4B11-B894-7CA8E9317333}" type="presParOf" srcId="{5C671772-B5B7-4A73-B83F-7757AF824912}" destId="{D9006196-F0E1-4BB6-80B7-17C8DF40F524}" srcOrd="0" destOrd="0" presId="urn:microsoft.com/office/officeart/2005/8/layout/vList6"/>
    <dgm:cxn modelId="{D75BAFDF-80E0-43C5-8511-D75059E610E7}" type="presParOf" srcId="{D9006196-F0E1-4BB6-80B7-17C8DF40F524}" destId="{B85C151A-BE22-43D7-8FD2-14BC399AD549}" srcOrd="0" destOrd="0" presId="urn:microsoft.com/office/officeart/2005/8/layout/vList6"/>
    <dgm:cxn modelId="{0B380E15-1E43-401F-977E-ECA585B97C01}" type="presParOf" srcId="{D9006196-F0E1-4BB6-80B7-17C8DF40F524}" destId="{92E70E80-1E98-4972-8B66-BE06B39E9395}" srcOrd="1" destOrd="0" presId="urn:microsoft.com/office/officeart/2005/8/layout/vList6"/>
    <dgm:cxn modelId="{A8874B9B-9B85-49F9-A4DC-5163CDEF207A}" type="presParOf" srcId="{5C671772-B5B7-4A73-B83F-7757AF824912}" destId="{048BBCED-1871-407B-9ED5-0B321AA14971}" srcOrd="1" destOrd="0" presId="urn:microsoft.com/office/officeart/2005/8/layout/vList6"/>
    <dgm:cxn modelId="{234631DA-947C-4CBB-9363-90FFFF672E2E}" type="presParOf" srcId="{5C671772-B5B7-4A73-B83F-7757AF824912}" destId="{65BC8342-C82D-404A-9B70-490910E14A9C}" srcOrd="2" destOrd="0" presId="urn:microsoft.com/office/officeart/2005/8/layout/vList6"/>
    <dgm:cxn modelId="{618B17A9-7DDB-437A-A1FD-675BC80C2499}" type="presParOf" srcId="{65BC8342-C82D-404A-9B70-490910E14A9C}" destId="{32D2B99A-C33C-4EA1-B30D-872D663B6038}" srcOrd="0" destOrd="0" presId="urn:microsoft.com/office/officeart/2005/8/layout/vList6"/>
    <dgm:cxn modelId="{BB104716-E3C1-4BBD-B860-EAB8E6527365}" type="presParOf" srcId="{65BC8342-C82D-404A-9B70-490910E14A9C}" destId="{F07C3520-E93D-4118-A7CF-EA70DDBBB6C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E70E80-1E98-4972-8B66-BE06B39E9395}">
      <dsp:nvSpPr>
        <dsp:cNvPr id="0" name=""/>
        <dsp:cNvSpPr/>
      </dsp:nvSpPr>
      <dsp:spPr>
        <a:xfrm>
          <a:off x="3291839" y="574"/>
          <a:ext cx="4937760" cy="22416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Confusion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No evidence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No answers</a:t>
          </a:r>
          <a:endParaRPr lang="en-US" sz="3400" kern="1200" dirty="0"/>
        </a:p>
      </dsp:txBody>
      <dsp:txXfrm>
        <a:off x="3291839" y="574"/>
        <a:ext cx="4937760" cy="2241607"/>
      </dsp:txXfrm>
    </dsp:sp>
    <dsp:sp modelId="{B85C151A-BE22-43D7-8FD2-14BC399AD549}">
      <dsp:nvSpPr>
        <dsp:cNvPr id="0" name=""/>
        <dsp:cNvSpPr/>
      </dsp:nvSpPr>
      <dsp:spPr>
        <a:xfrm>
          <a:off x="0" y="574"/>
          <a:ext cx="3291840" cy="2241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Blind Faith Religion</a:t>
          </a:r>
          <a:endParaRPr lang="en-US" sz="3900" kern="1200" dirty="0"/>
        </a:p>
      </dsp:txBody>
      <dsp:txXfrm>
        <a:off x="0" y="574"/>
        <a:ext cx="3291840" cy="2241607"/>
      </dsp:txXfrm>
    </dsp:sp>
    <dsp:sp modelId="{F07C3520-E93D-4118-A7CF-EA70DDBBB6CA}">
      <dsp:nvSpPr>
        <dsp:cNvPr id="0" name=""/>
        <dsp:cNvSpPr/>
      </dsp:nvSpPr>
      <dsp:spPr>
        <a:xfrm>
          <a:off x="3291839" y="2466342"/>
          <a:ext cx="4937760" cy="22416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Solid answers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Solid evidence</a:t>
          </a: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Can be confident!</a:t>
          </a:r>
          <a:endParaRPr lang="en-US" sz="3400" kern="1200" dirty="0"/>
        </a:p>
      </dsp:txBody>
      <dsp:txXfrm>
        <a:off x="3291839" y="2466342"/>
        <a:ext cx="4937760" cy="2241607"/>
      </dsp:txXfrm>
    </dsp:sp>
    <dsp:sp modelId="{32D2B99A-C33C-4EA1-B30D-872D663B6038}">
      <dsp:nvSpPr>
        <dsp:cNvPr id="0" name=""/>
        <dsp:cNvSpPr/>
      </dsp:nvSpPr>
      <dsp:spPr>
        <a:xfrm>
          <a:off x="0" y="2466342"/>
          <a:ext cx="3291840" cy="2241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30000" dist="101600" dir="2700000" algn="tl" rotWithShape="0">
            <a:srgbClr val="000000">
              <a:alpha val="3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Christianity</a:t>
          </a:r>
          <a:endParaRPr lang="en-US" sz="3900" kern="1200" dirty="0"/>
        </a:p>
      </dsp:txBody>
      <dsp:txXfrm>
        <a:off x="0" y="2466342"/>
        <a:ext cx="3291840" cy="2241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0769A1B-3C20-43D6-A153-AF84EA890AFC}" type="datetimeFigureOut">
              <a:rPr lang="en-US" smtClean="0"/>
              <a:t>5/15/2010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826D303-CC56-45AF-AE91-4B987731A68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Blind Faith religion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Religious Buffet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Choose a little of everything!</a:t>
            </a:r>
          </a:p>
          <a:p>
            <a:endParaRPr lang="en-US" sz="3200" dirty="0" smtClean="0"/>
          </a:p>
          <a:p>
            <a:r>
              <a:rPr lang="en-US" sz="3200" dirty="0" smtClean="0"/>
              <a:t>Become a “religious mutt”</a:t>
            </a:r>
          </a:p>
          <a:p>
            <a:endParaRPr lang="en-US" sz="3200" dirty="0" smtClean="0"/>
          </a:p>
          <a:p>
            <a:r>
              <a:rPr lang="en-US" sz="3200" dirty="0" smtClean="0"/>
              <a:t>Evidence screams against this!</a:t>
            </a:r>
          </a:p>
        </p:txBody>
      </p:sp>
      <p:pic>
        <p:nvPicPr>
          <p:cNvPr id="5" name="Content Placeholder 4" descr="buffe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20717" y="1524000"/>
            <a:ext cx="4133850" cy="472439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World Religions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0"/>
          <a:ext cx="8915400" cy="683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661160"/>
                <a:gridCol w="1783080"/>
                <a:gridCol w="1783080"/>
                <a:gridCol w="1783080"/>
              </a:tblGrid>
              <a:tr h="8873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GOD?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SPIRITUAL DILEMMA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SALVATION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 TO SALVATION</a:t>
                      </a:r>
                      <a:endParaRPr lang="en-US" dirty="0"/>
                    </a:p>
                  </a:txBody>
                  <a:tcPr/>
                </a:tc>
              </a:tr>
              <a:tr h="887367">
                <a:tc>
                  <a:txBody>
                    <a:bodyPr/>
                    <a:lstStyle/>
                    <a:p>
                      <a:r>
                        <a:rPr lang="en-US" dirty="0" smtClean="0"/>
                        <a:t>CHRISTIANITY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 &amp; Trinitarian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Separation from God because of moral 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Conscious, personal fellowship with God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Grace,</a:t>
                      </a:r>
                      <a:r>
                        <a:rPr lang="en-US" baseline="0" dirty="0" smtClean="0"/>
                        <a:t> faith in Jesus</a:t>
                      </a:r>
                      <a:endParaRPr lang="en-US" dirty="0"/>
                    </a:p>
                  </a:txBody>
                  <a:tcPr/>
                </a:tc>
              </a:tr>
              <a:tr h="887367">
                <a:tc>
                  <a:txBody>
                    <a:bodyPr/>
                    <a:lstStyle/>
                    <a:p>
                      <a:r>
                        <a:rPr lang="en-US" dirty="0" smtClean="0"/>
                        <a:t>JUDAISM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 &amp; Unitarian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Separation from God because of moral 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Conscious, personal fellowship with God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to God &amp; live a moral life</a:t>
                      </a:r>
                      <a:endParaRPr lang="en-US" dirty="0"/>
                    </a:p>
                  </a:txBody>
                  <a:tcPr/>
                </a:tc>
              </a:tr>
              <a:tr h="887367">
                <a:tc>
                  <a:txBody>
                    <a:bodyPr/>
                    <a:lstStyle/>
                    <a:p>
                      <a:r>
                        <a:rPr lang="en-US" dirty="0" smtClean="0"/>
                        <a:t>ISLAM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 &amp; Unitarian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Separation from God because of moral guilt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Sensual</a:t>
                      </a:r>
                      <a:r>
                        <a:rPr lang="en-US" baseline="0" dirty="0" smtClean="0"/>
                        <a:t> paradise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 the 5 Pillars of Faith</a:t>
                      </a:r>
                      <a:endParaRPr lang="en-US" dirty="0"/>
                    </a:p>
                  </a:txBody>
                  <a:tcPr/>
                </a:tc>
              </a:tr>
              <a:tr h="887367">
                <a:tc>
                  <a:txBody>
                    <a:bodyPr/>
                    <a:lstStyle/>
                    <a:p>
                      <a:r>
                        <a:rPr lang="en-US" dirty="0" smtClean="0"/>
                        <a:t>HINDUISM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Pantheistic or Polytheistic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Ignorance that all is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Freedom from individual existence ("</a:t>
                      </a:r>
                      <a:r>
                        <a:rPr lang="en-US" dirty="0" err="1" smtClean="0"/>
                        <a:t>moksha</a:t>
                      </a:r>
                      <a:r>
                        <a:rPr lang="en-US" dirty="0" smtClean="0"/>
                        <a:t>")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Better reincarnation by improving karma</a:t>
                      </a:r>
                      <a:endParaRPr lang="en-US" dirty="0"/>
                    </a:p>
                  </a:txBody>
                  <a:tcPr/>
                </a:tc>
              </a:tr>
              <a:tr h="1125764">
                <a:tc>
                  <a:txBody>
                    <a:bodyPr/>
                    <a:lstStyle/>
                    <a:p>
                      <a:r>
                        <a:rPr lang="en-US" dirty="0" smtClean="0"/>
                        <a:t>BUDDHISM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Pantheistic or Atheistic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Ignorance that all is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Freedom from individual existence ("nirvana")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Escape reincarnation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religions…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47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600200"/>
                <a:gridCol w="1676400"/>
                <a:gridCol w="1676400"/>
                <a:gridCol w="1676400"/>
              </a:tblGrid>
              <a:tr h="1320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GOD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SPIRITUAL DILEMMA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SALVATION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 TO SALVATION</a:t>
                      </a:r>
                      <a:endParaRPr lang="en-US" dirty="0"/>
                    </a:p>
                  </a:txBody>
                  <a:tcPr/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Pastafarianism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Flying Spaghetti Monster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World</a:t>
                      </a:r>
                      <a:r>
                        <a:rPr lang="en-US" baseline="0" dirty="0" smtClean="0"/>
                        <a:t> messed up because Spaghetti Monster was intoxicated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Heaven is a beer volcano and stripper 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Observance of </a:t>
                      </a:r>
                      <a:r>
                        <a:rPr lang="en-US" dirty="0" err="1" smtClean="0"/>
                        <a:t>Ramendan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Pastover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Yeaster</a:t>
                      </a:r>
                      <a:endParaRPr lang="en-US" dirty="0"/>
                    </a:p>
                  </a:txBody>
                  <a:tcPr/>
                </a:tc>
              </a:tr>
              <a:tr h="1320800">
                <a:tc>
                  <a:txBody>
                    <a:bodyPr/>
                    <a:lstStyle/>
                    <a:p>
                      <a:r>
                        <a:rPr lang="en-US" dirty="0" smtClean="0"/>
                        <a:t>Scientology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are Immortal spirits who have lost</a:t>
                      </a:r>
                      <a:r>
                        <a:rPr lang="en-US" baseline="0" dirty="0" smtClean="0"/>
                        <a:t> “true nature”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Crossing the “Bridge to Total Freedom”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Pay money to take “auditing” courses to purge bad memories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a fair, objective, and permissive attitude toward opinions and practices that differ from one's own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FREE CHOICE!</a:t>
            </a:r>
          </a:p>
          <a:p>
            <a:r>
              <a:rPr lang="en-US" dirty="0" smtClean="0"/>
              <a:t>Today’s definition:</a:t>
            </a:r>
          </a:p>
          <a:p>
            <a:pPr lvl="1"/>
            <a:r>
              <a:rPr lang="en-US" dirty="0" smtClean="0"/>
              <a:t>Acknowledging that everyone’s beliefs are equally valid and correct. Not disagreeing.</a:t>
            </a:r>
          </a:p>
          <a:p>
            <a:pPr lvl="1"/>
            <a:r>
              <a:rPr lang="en-US" dirty="0" smtClean="0"/>
              <a:t>CENSORSHIP!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C151A-BE22-43D7-8FD2-14BC399AD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85C151A-BE22-43D7-8FD2-14BC399AD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85C151A-BE22-43D7-8FD2-14BC399AD5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E70E80-1E98-4972-8B66-BE06B39E9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2E70E80-1E98-4972-8B66-BE06B39E9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2E70E80-1E98-4972-8B66-BE06B39E9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D2B99A-C33C-4EA1-B30D-872D663B6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2D2B99A-C33C-4EA1-B30D-872D663B6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2D2B99A-C33C-4EA1-B30D-872D663B6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7C3520-E93D-4118-A7CF-EA70DDBBB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07C3520-E93D-4118-A7CF-EA70DDBBB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07C3520-E93D-4118-A7CF-EA70DDBBB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281</TotalTime>
  <Words>276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The Blind Faith religion</vt:lpstr>
      <vt:lpstr>Religious Buffet</vt:lpstr>
      <vt:lpstr>World Religions</vt:lpstr>
      <vt:lpstr>Other religions…</vt:lpstr>
      <vt:lpstr>Tolerance</vt:lpstr>
      <vt:lpstr>Conclusion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Blind Faith religion</dc:title>
  <dc:creator>Kyle McCallum</dc:creator>
  <cp:lastModifiedBy>Kyle McCallum</cp:lastModifiedBy>
  <cp:revision>1</cp:revision>
  <dcterms:created xsi:type="dcterms:W3CDTF">2010-05-15T15:50:50Z</dcterms:created>
  <dcterms:modified xsi:type="dcterms:W3CDTF">2010-05-15T20:32:06Z</dcterms:modified>
</cp:coreProperties>
</file>