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31e71e4749e316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31e71e4749e316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534d9a12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534d9a12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534d9a12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534d9a12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34d9a12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34d9a12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34d9a12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34d9a12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34d9a12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34d9a12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34d9a12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34d9a12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34d9a12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34d9a12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34d9a12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34d9a12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34d9a12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34d9a12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9000" y="334100"/>
            <a:ext cx="8520600" cy="11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Cubed 2019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38988" y="1368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DMT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268326" cy="302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1373" y="0"/>
            <a:ext cx="2102625" cy="28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8562" y="2053825"/>
            <a:ext cx="4032583" cy="30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3743" l="0" r="0" t="4723"/>
          <a:stretch/>
        </p:blipFill>
        <p:spPr>
          <a:xfrm rot="-5400000">
            <a:off x="1612462" y="4063"/>
            <a:ext cx="2606300" cy="51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2639200" y="498875"/>
            <a:ext cx="3729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Warren High School</a:t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124" name="Google Shape;124;p22"/>
          <p:cNvSpPr txBox="1"/>
          <p:nvPr>
            <p:ph idx="4294967295" type="body"/>
          </p:nvPr>
        </p:nvSpPr>
        <p:spPr>
          <a:xfrm>
            <a:off x="5743425" y="1085150"/>
            <a:ext cx="291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“Deeper Identity” </a:t>
            </a:r>
            <a:br>
              <a:rPr lang="en"/>
            </a:br>
            <a:r>
              <a:rPr lang="en"/>
              <a:t>- After school Bible Study with Ben</a:t>
            </a:r>
            <a:br>
              <a:rPr lang="en"/>
            </a:br>
            <a:r>
              <a:rPr lang="en"/>
              <a:t>- Around 12 people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The Hub</a:t>
            </a:r>
            <a:br>
              <a:rPr lang="en"/>
            </a:br>
            <a:r>
              <a:rPr lang="en"/>
              <a:t>- During lunch periods</a:t>
            </a:r>
            <a:br>
              <a:rPr lang="en"/>
            </a:br>
            <a:r>
              <a:rPr lang="en"/>
              <a:t>- Outreach meetings</a:t>
            </a:r>
            <a:br>
              <a:rPr lang="en"/>
            </a:br>
            <a:r>
              <a:rPr lang="en"/>
              <a:t>- 60-70 kids over the 3 lunches (2 weeks so far)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484800" y="4182375"/>
            <a:ext cx="46722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Working with </a:t>
            </a:r>
            <a:r>
              <a:rPr lang="en">
                <a:solidFill>
                  <a:srgbClr val="FFFFFF"/>
                </a:solidFill>
              </a:rPr>
              <a:t>Believers</a:t>
            </a:r>
            <a:r>
              <a:rPr lang="en">
                <a:solidFill>
                  <a:srgbClr val="FFFFFF"/>
                </a:solidFill>
              </a:rPr>
              <a:t> Church in Warren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785900"/>
            <a:ext cx="5221475" cy="414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2707200" y="148800"/>
            <a:ext cx="3729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Jackson High School</a:t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5221475" y="10043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 meetings so far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Around 25 kids each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Working with RiverTree Jackson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4562"/>
            <a:ext cx="9143999" cy="24343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311700" y="13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last DMT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4294967295" type="title"/>
          </p:nvPr>
        </p:nvSpPr>
        <p:spPr>
          <a:xfrm>
            <a:off x="311700" y="13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seniors graduated 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2885"/>
            <a:ext cx="9143998" cy="2237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3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Statistics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Some growth since seniors left! More consistency lately.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 the newer guys there are some competing factors (band, baseball, boxing, ping pong</a:t>
            </a:r>
            <a:r>
              <a:rPr lang="en" sz="1600"/>
              <a:t>...</a:t>
            </a:r>
            <a:r>
              <a:rPr lang="en" sz="1600"/>
              <a:t>)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8324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have (coming consistently)…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Five 8th graders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Two 9th graders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Six 10th graders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One 11th grader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Five 12th graders </a:t>
            </a:r>
            <a:endParaRPr sz="1600"/>
          </a:p>
        </p:txBody>
      </p:sp>
      <p:sp>
        <p:nvSpPr>
          <p:cNvPr id="82" name="Google Shape;82;p16"/>
          <p:cNvSpPr txBox="1"/>
          <p:nvPr/>
        </p:nvSpPr>
        <p:spPr>
          <a:xfrm>
            <a:off x="508225" y="3153025"/>
            <a:ext cx="68262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Leadership Team </a:t>
            </a:r>
            <a:endParaRPr b="1"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Guys: Max Miller (new!), Joe Prillaman, Scott Pfeiffer, Zak Rozler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Girls: Jordan Jarc, Frankie Cook, Katie Morscher, Erin Tyrell, Elli Rozler 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Year’s Wins &amp; Losses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3999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WINS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Rebounded after graduating another bigger class (8 consistent seniors graduated)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Avalanche boys have gotten incorporated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Some Non-Christian Outreach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Spiritual conversations happening at Cubed 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LOSSES (or weaknesses)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Ownership of outreach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Compartmentalized Christian lives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Leadership losses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Some guy leaders have stepped out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Leadership changes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Kyle/Caitlin had a baby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03575"/>
            <a:ext cx="8520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848275"/>
            <a:ext cx="7943400" cy="4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trike="sngStrike"/>
              <a:t>Xenos</a:t>
            </a:r>
            <a:r>
              <a:rPr lang="en"/>
              <a:t> Freedom Fellowship kids unifying the group and reaching out to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Coaching younger leaders on discipleship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Creative discipleship needed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iGen forgetfulness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Popularity desires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Unity between the different high schools, ages &amp; social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Cliques, etc. Being friends outside of “Cubed events”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Getting guys into discipleship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Hope!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are trending younger for the </a:t>
            </a:r>
            <a:r>
              <a:rPr lang="en"/>
              <a:t>first</a:t>
            </a:r>
            <a:r>
              <a:rPr lang="en"/>
              <a:t> time in a while!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Struggling with outreach but there is time &amp; some is already happening!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envision this young core rallying together and reaching people as they grow</a:t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471435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salvations!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Rosteen so close!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Heaven having spiritual conversations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Possible new dships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Seniors leave unified legacy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(Amia, Olivia, Alexis)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Meagan, Meghan, Nate &amp; Miles to own it as the year goes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50" y="-400326"/>
            <a:ext cx="4078950" cy="54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450" y="398929"/>
            <a:ext cx="3478975" cy="46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Horizons...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