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1a570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1a570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1a5700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1a5700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lord gave a shot in the arm to start, but then said “time to start growing up” → salvations came to a </a:t>
            </a:r>
            <a:r>
              <a:rPr lang="en"/>
              <a:t>halt</a:t>
            </a:r>
            <a:r>
              <a:rPr lang="en"/>
              <a:t> and people started struggling or just flat out failing/leaving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7a8e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7a8e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lord gave a shot in the arm to start, but then said “time to start growing up” → salvations came to a halt and people started struggling or just flat out failing/leaving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8000"/>
            <a:ext cx="85206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2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DMT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647500"/>
            <a:ext cx="5248274" cy="3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78425" y="100450"/>
            <a:ext cx="76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292300" y="10300"/>
            <a:ext cx="851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23" y="673150"/>
            <a:ext cx="7062351" cy="38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5" y="1025913"/>
            <a:ext cx="20383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8425" y="10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UNION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8425" y="859500"/>
            <a:ext cx="39159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</a:t>
            </a:r>
            <a:r>
              <a:rPr lang="en"/>
              <a:t>Salvations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ministries (11 ppl)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Ministry Apt Move-ins! (4x)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Gabbi, Tyler, Mason, Michael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Deacon-team 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Tarter Marriage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Theologian / Scholar (Adam)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3 puppers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910025" y="859450"/>
            <a:ext cx="42339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Spiritual attack!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Kicked out of / leaving apts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Thinking of leaving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Entire cell group nearly wiped out</a:t>
            </a:r>
            <a:endParaRPr b="1"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Deacons under attack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converts leaving (4/10)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“2nd decision” difficulties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Joe to help other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moving to other HCs (2x)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292300" y="10300"/>
            <a:ext cx="851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8425" y="10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8425" y="952125"/>
            <a:ext cx="63762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Reluctance to suffer / mature</a:t>
            </a:r>
            <a:endParaRPr b="1"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Salvations stalled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Reproductive discipleships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Raising next gen leaders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Nick Rajcsak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Corey &amp; Alyssa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Teaching competency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Familial struggles</a:t>
            </a:r>
            <a:endParaRPr sz="2200"/>
          </a:p>
        </p:txBody>
      </p:sp>
      <p:sp>
        <p:nvSpPr>
          <p:cNvPr id="80" name="Google Shape;80;p16"/>
          <p:cNvSpPr txBox="1"/>
          <p:nvPr/>
        </p:nvSpPr>
        <p:spPr>
          <a:xfrm>
            <a:off x="8292300" y="10300"/>
            <a:ext cx="851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