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rawing3.xml" ContentType="application/vnd.ms-office.drawingml.diagramDrawin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47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3E5248A-C103-4FF9-997A-EA58B09D6780}" type="doc">
      <dgm:prSet loTypeId="urn:microsoft.com/office/officeart/2005/8/layout/matrix2" loCatId="matrix" qsTypeId="urn:microsoft.com/office/officeart/2005/8/quickstyle/3d1" qsCatId="3D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522CA1D2-BDE6-4DBD-9B5D-50188E2EA033}">
      <dgm:prSet phldrT="[Text]"/>
      <dgm:spPr/>
      <dgm:t>
        <a:bodyPr/>
        <a:lstStyle/>
        <a:p>
          <a:r>
            <a:rPr lang="en-US" dirty="0" smtClean="0"/>
            <a:t>God</a:t>
          </a:r>
          <a:endParaRPr lang="en-US" dirty="0"/>
        </a:p>
      </dgm:t>
    </dgm:pt>
    <dgm:pt modelId="{349555A1-7BFB-42D4-979C-640138FA3866}" type="parTrans" cxnId="{F7E99E68-CCCF-437D-AFB9-4CA768DDDC8E}">
      <dgm:prSet/>
      <dgm:spPr/>
      <dgm:t>
        <a:bodyPr/>
        <a:lstStyle/>
        <a:p>
          <a:endParaRPr lang="en-US"/>
        </a:p>
      </dgm:t>
    </dgm:pt>
    <dgm:pt modelId="{568C9713-0F31-4C16-9696-973FCB7D41F1}" type="sibTrans" cxnId="{F7E99E68-CCCF-437D-AFB9-4CA768DDDC8E}">
      <dgm:prSet/>
      <dgm:spPr/>
      <dgm:t>
        <a:bodyPr/>
        <a:lstStyle/>
        <a:p>
          <a:endParaRPr lang="en-US"/>
        </a:p>
      </dgm:t>
    </dgm:pt>
    <dgm:pt modelId="{118CCBE7-1567-4C73-918E-3A19D0008770}">
      <dgm:prSet phldrT="[Text]"/>
      <dgm:spPr/>
      <dgm:t>
        <a:bodyPr/>
        <a:lstStyle/>
        <a:p>
          <a:r>
            <a:rPr lang="en-US" dirty="0" smtClean="0"/>
            <a:t>Love</a:t>
          </a:r>
          <a:endParaRPr lang="en-US" dirty="0"/>
        </a:p>
      </dgm:t>
    </dgm:pt>
    <dgm:pt modelId="{A3F105A3-A845-458E-BEA9-043646A9D779}" type="parTrans" cxnId="{C522A542-2E17-4BD9-B0BC-4D349D2D2B68}">
      <dgm:prSet/>
      <dgm:spPr/>
      <dgm:t>
        <a:bodyPr/>
        <a:lstStyle/>
        <a:p>
          <a:endParaRPr lang="en-US"/>
        </a:p>
      </dgm:t>
    </dgm:pt>
    <dgm:pt modelId="{EE00E8CC-8BB5-46AB-969D-F2B29995065B}" type="sibTrans" cxnId="{C522A542-2E17-4BD9-B0BC-4D349D2D2B68}">
      <dgm:prSet/>
      <dgm:spPr/>
      <dgm:t>
        <a:bodyPr/>
        <a:lstStyle/>
        <a:p>
          <a:endParaRPr lang="en-US"/>
        </a:p>
      </dgm:t>
    </dgm:pt>
    <dgm:pt modelId="{05FDBB85-DF77-45B5-B0D8-1EA12C3794D5}">
      <dgm:prSet phldrT="[Text]"/>
      <dgm:spPr/>
      <dgm:t>
        <a:bodyPr/>
        <a:lstStyle/>
        <a:p>
          <a:r>
            <a:rPr lang="en-US" dirty="0" smtClean="0"/>
            <a:t>Human</a:t>
          </a:r>
          <a:endParaRPr lang="en-US" dirty="0"/>
        </a:p>
      </dgm:t>
    </dgm:pt>
    <dgm:pt modelId="{0767824B-39FE-44F7-9832-6C7F0886A743}" type="parTrans" cxnId="{D275F923-69A2-46DF-ABD5-13F1526EEF07}">
      <dgm:prSet/>
      <dgm:spPr/>
      <dgm:t>
        <a:bodyPr/>
        <a:lstStyle/>
        <a:p>
          <a:endParaRPr lang="en-US"/>
        </a:p>
      </dgm:t>
    </dgm:pt>
    <dgm:pt modelId="{D3BF95E9-3B1D-43CF-B5E5-B89500576241}" type="sibTrans" cxnId="{D275F923-69A2-46DF-ABD5-13F1526EEF07}">
      <dgm:prSet/>
      <dgm:spPr/>
      <dgm:t>
        <a:bodyPr/>
        <a:lstStyle/>
        <a:p>
          <a:endParaRPr lang="en-US"/>
        </a:p>
      </dgm:t>
    </dgm:pt>
    <dgm:pt modelId="{153B2CF0-7AB1-4E67-9DB9-F3A3A6DB5362}">
      <dgm:prSet phldrT="[Text]"/>
      <dgm:spPr/>
      <dgm:t>
        <a:bodyPr/>
        <a:lstStyle/>
        <a:p>
          <a:r>
            <a:rPr lang="en-US" smtClean="0"/>
            <a:t>Truth</a:t>
          </a:r>
          <a:endParaRPr lang="en-US"/>
        </a:p>
      </dgm:t>
    </dgm:pt>
    <dgm:pt modelId="{08B7630D-C25D-4E47-9BB7-BF37A96255BA}" type="parTrans" cxnId="{BC0565E2-65FC-474E-80A5-3405BDF4292A}">
      <dgm:prSet/>
      <dgm:spPr/>
      <dgm:t>
        <a:bodyPr/>
        <a:lstStyle/>
        <a:p>
          <a:endParaRPr lang="en-US"/>
        </a:p>
      </dgm:t>
    </dgm:pt>
    <dgm:pt modelId="{2B3AB205-1079-4A21-AA51-A546975B574B}" type="sibTrans" cxnId="{BC0565E2-65FC-474E-80A5-3405BDF4292A}">
      <dgm:prSet/>
      <dgm:spPr/>
      <dgm:t>
        <a:bodyPr/>
        <a:lstStyle/>
        <a:p>
          <a:endParaRPr lang="en-US"/>
        </a:p>
      </dgm:t>
    </dgm:pt>
    <dgm:pt modelId="{53B1E4AB-EBD9-485F-897E-C539FB7B895E}" type="pres">
      <dgm:prSet presAssocID="{B3E5248A-C103-4FF9-997A-EA58B09D6780}" presName="matrix" presStyleCnt="0">
        <dgm:presLayoutVars>
          <dgm:chMax val="1"/>
          <dgm:dir/>
          <dgm:resizeHandles val="exact"/>
        </dgm:presLayoutVars>
      </dgm:prSet>
      <dgm:spPr/>
    </dgm:pt>
    <dgm:pt modelId="{5EA426A8-228F-4ED1-8B4A-A7BCA6014601}" type="pres">
      <dgm:prSet presAssocID="{B3E5248A-C103-4FF9-997A-EA58B09D6780}" presName="axisShape" presStyleLbl="bgShp" presStyleIdx="0" presStyleCnt="1"/>
      <dgm:spPr/>
    </dgm:pt>
    <dgm:pt modelId="{E0AE05F5-88CE-4767-9F61-CAF4DD92C2F1}" type="pres">
      <dgm:prSet presAssocID="{B3E5248A-C103-4FF9-997A-EA58B09D6780}" presName="rect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9B1E9F-E7C0-461B-A70B-763F62C1A398}" type="pres">
      <dgm:prSet presAssocID="{B3E5248A-C103-4FF9-997A-EA58B09D6780}" presName="rect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7525B48B-8C19-4A3B-AD8B-7ABF69C0DC4A}" type="pres">
      <dgm:prSet presAssocID="{B3E5248A-C103-4FF9-997A-EA58B09D6780}" presName="rect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887155-9C02-43CA-91D8-A7FF5E5056C0}" type="pres">
      <dgm:prSet presAssocID="{B3E5248A-C103-4FF9-997A-EA58B09D6780}" presName="rect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7E99E68-CCCF-437D-AFB9-4CA768DDDC8E}" srcId="{B3E5248A-C103-4FF9-997A-EA58B09D6780}" destId="{522CA1D2-BDE6-4DBD-9B5D-50188E2EA033}" srcOrd="0" destOrd="0" parTransId="{349555A1-7BFB-42D4-979C-640138FA3866}" sibTransId="{568C9713-0F31-4C16-9696-973FCB7D41F1}"/>
    <dgm:cxn modelId="{D275F923-69A2-46DF-ABD5-13F1526EEF07}" srcId="{B3E5248A-C103-4FF9-997A-EA58B09D6780}" destId="{05FDBB85-DF77-45B5-B0D8-1EA12C3794D5}" srcOrd="1" destOrd="0" parTransId="{0767824B-39FE-44F7-9832-6C7F0886A743}" sibTransId="{D3BF95E9-3B1D-43CF-B5E5-B89500576241}"/>
    <dgm:cxn modelId="{BC0565E2-65FC-474E-80A5-3405BDF4292A}" srcId="{B3E5248A-C103-4FF9-997A-EA58B09D6780}" destId="{153B2CF0-7AB1-4E67-9DB9-F3A3A6DB5362}" srcOrd="2" destOrd="0" parTransId="{08B7630D-C25D-4E47-9BB7-BF37A96255BA}" sibTransId="{2B3AB205-1079-4A21-AA51-A546975B574B}"/>
    <dgm:cxn modelId="{3C781F62-E21E-450E-AD6B-690ADBEE6F0A}" type="presOf" srcId="{153B2CF0-7AB1-4E67-9DB9-F3A3A6DB5362}" destId="{7525B48B-8C19-4A3B-AD8B-7ABF69C0DC4A}" srcOrd="0" destOrd="0" presId="urn:microsoft.com/office/officeart/2005/8/layout/matrix2"/>
    <dgm:cxn modelId="{6AE60091-E49C-4ABE-A4A7-3536B9D00247}" type="presOf" srcId="{05FDBB85-DF77-45B5-B0D8-1EA12C3794D5}" destId="{3B9B1E9F-E7C0-461B-A70B-763F62C1A398}" srcOrd="0" destOrd="0" presId="urn:microsoft.com/office/officeart/2005/8/layout/matrix2"/>
    <dgm:cxn modelId="{0388BEED-3444-4A69-93EB-1E9A558612E1}" type="presOf" srcId="{B3E5248A-C103-4FF9-997A-EA58B09D6780}" destId="{53B1E4AB-EBD9-485F-897E-C539FB7B895E}" srcOrd="0" destOrd="0" presId="urn:microsoft.com/office/officeart/2005/8/layout/matrix2"/>
    <dgm:cxn modelId="{BF9227AB-1B8C-4728-B5E3-3558B778B529}" type="presOf" srcId="{522CA1D2-BDE6-4DBD-9B5D-50188E2EA033}" destId="{E0AE05F5-88CE-4767-9F61-CAF4DD92C2F1}" srcOrd="0" destOrd="0" presId="urn:microsoft.com/office/officeart/2005/8/layout/matrix2"/>
    <dgm:cxn modelId="{C522A542-2E17-4BD9-B0BC-4D349D2D2B68}" srcId="{B3E5248A-C103-4FF9-997A-EA58B09D6780}" destId="{118CCBE7-1567-4C73-918E-3A19D0008770}" srcOrd="3" destOrd="0" parTransId="{A3F105A3-A845-458E-BEA9-043646A9D779}" sibTransId="{EE00E8CC-8BB5-46AB-969D-F2B29995065B}"/>
    <dgm:cxn modelId="{9454BD27-792E-4A95-ABC6-39204D3D7090}" type="presOf" srcId="{118CCBE7-1567-4C73-918E-3A19D0008770}" destId="{07887155-9C02-43CA-91D8-A7FF5E5056C0}" srcOrd="0" destOrd="0" presId="urn:microsoft.com/office/officeart/2005/8/layout/matrix2"/>
    <dgm:cxn modelId="{C81F722E-A23E-475A-BAD4-239B0E9001F1}" type="presParOf" srcId="{53B1E4AB-EBD9-485F-897E-C539FB7B895E}" destId="{5EA426A8-228F-4ED1-8B4A-A7BCA6014601}" srcOrd="0" destOrd="0" presId="urn:microsoft.com/office/officeart/2005/8/layout/matrix2"/>
    <dgm:cxn modelId="{4A4E28AB-D23C-4F97-8F27-DFD97C80149E}" type="presParOf" srcId="{53B1E4AB-EBD9-485F-897E-C539FB7B895E}" destId="{E0AE05F5-88CE-4767-9F61-CAF4DD92C2F1}" srcOrd="1" destOrd="0" presId="urn:microsoft.com/office/officeart/2005/8/layout/matrix2"/>
    <dgm:cxn modelId="{C16E8BE7-17CE-4717-9E70-7218169F8F55}" type="presParOf" srcId="{53B1E4AB-EBD9-485F-897E-C539FB7B895E}" destId="{3B9B1E9F-E7C0-461B-A70B-763F62C1A398}" srcOrd="2" destOrd="0" presId="urn:microsoft.com/office/officeart/2005/8/layout/matrix2"/>
    <dgm:cxn modelId="{49E3D23B-CA0A-435C-AA09-3729DE2BF1C9}" type="presParOf" srcId="{53B1E4AB-EBD9-485F-897E-C539FB7B895E}" destId="{7525B48B-8C19-4A3B-AD8B-7ABF69C0DC4A}" srcOrd="3" destOrd="0" presId="urn:microsoft.com/office/officeart/2005/8/layout/matrix2"/>
    <dgm:cxn modelId="{C112AFF2-84A5-4528-965F-C43EE28FA9C0}" type="presParOf" srcId="{53B1E4AB-EBD9-485F-897E-C539FB7B895E}" destId="{07887155-9C02-43CA-91D8-A7FF5E5056C0}" srcOrd="4" destOrd="0" presId="urn:microsoft.com/office/officeart/2005/8/layout/matrix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C76AFEF-D574-4482-99D5-E0AF82E5F2BC}" type="doc">
      <dgm:prSet loTypeId="urn:microsoft.com/office/officeart/2005/8/layout/cycle7" loCatId="cycle" qsTypeId="urn:microsoft.com/office/officeart/2005/8/quickstyle/3d3" qsCatId="3D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27E3D53C-EC86-483B-B18C-988A7762ABDC}">
      <dgm:prSet phldrT="[Text]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>
        <a:ln>
          <a:noFill/>
        </a:ln>
      </dgm:spPr>
      <dgm:t>
        <a:bodyPr/>
        <a:lstStyle/>
        <a:p>
          <a:r>
            <a:rPr lang="en-US" dirty="0" smtClean="0"/>
            <a:t>the</a:t>
          </a:r>
          <a:endParaRPr lang="en-US" dirty="0"/>
        </a:p>
      </dgm:t>
    </dgm:pt>
    <dgm:pt modelId="{FB0996C0-9924-48CE-831E-C73664EA8B80}" type="parTrans" cxnId="{D2348BC1-7E41-4B77-9F91-4EF26D974EA5}">
      <dgm:prSet/>
      <dgm:spPr/>
      <dgm:t>
        <a:bodyPr/>
        <a:lstStyle/>
        <a:p>
          <a:endParaRPr lang="en-US"/>
        </a:p>
      </dgm:t>
    </dgm:pt>
    <dgm:pt modelId="{2D884FED-249C-431A-B7AB-4088D8D4D23F}" type="sibTrans" cxnId="{D2348BC1-7E41-4B77-9F91-4EF26D974EA5}">
      <dgm:prSet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US"/>
        </a:p>
      </dgm:t>
    </dgm:pt>
    <dgm:pt modelId="{064837D6-CA16-4EF7-A9D2-555A96791F41}">
      <dgm:prSet phldrT="[Text]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>
        <a:ln>
          <a:noFill/>
        </a:ln>
      </dgm:spPr>
      <dgm:t>
        <a:bodyPr/>
        <a:lstStyle/>
        <a:p>
          <a:r>
            <a:rPr lang="en-US" dirty="0" smtClean="0"/>
            <a:t>Project</a:t>
          </a:r>
          <a:endParaRPr lang="en-US" dirty="0"/>
        </a:p>
      </dgm:t>
    </dgm:pt>
    <dgm:pt modelId="{945D94FE-E3A1-4D12-9783-E74CD1AA1C06}" type="parTrans" cxnId="{08458CEB-1F96-4E76-B686-772D4B9C6595}">
      <dgm:prSet/>
      <dgm:spPr/>
      <dgm:t>
        <a:bodyPr/>
        <a:lstStyle/>
        <a:p>
          <a:endParaRPr lang="en-US"/>
        </a:p>
      </dgm:t>
    </dgm:pt>
    <dgm:pt modelId="{D530833C-456D-4A7E-BE28-1A571E0B7552}" type="sibTrans" cxnId="{08458CEB-1F96-4E76-B686-772D4B9C6595}">
      <dgm:prSet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US"/>
        </a:p>
      </dgm:t>
    </dgm:pt>
    <dgm:pt modelId="{5911FF67-4661-4E93-ACAC-92989911EC74}">
      <dgm:prSet phldrT="[Text]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>
        <a:ln>
          <a:noFill/>
        </a:ln>
      </dgm:spPr>
      <dgm:t>
        <a:bodyPr/>
        <a:lstStyle/>
        <a:p>
          <a:r>
            <a:rPr lang="en-US" dirty="0" smtClean="0"/>
            <a:t>Identity</a:t>
          </a:r>
          <a:endParaRPr lang="en-US" dirty="0"/>
        </a:p>
      </dgm:t>
    </dgm:pt>
    <dgm:pt modelId="{5585B2C1-5FAC-41FD-8C47-7517390E2092}" type="parTrans" cxnId="{BCC21445-B486-4708-9CD4-118C80A67B7F}">
      <dgm:prSet/>
      <dgm:spPr/>
      <dgm:t>
        <a:bodyPr/>
        <a:lstStyle/>
        <a:p>
          <a:endParaRPr lang="en-US"/>
        </a:p>
      </dgm:t>
    </dgm:pt>
    <dgm:pt modelId="{2373001E-82D6-4CA5-A451-345F7C125DBE}" type="sibTrans" cxnId="{BCC21445-B486-4708-9CD4-118C80A67B7F}">
      <dgm:prSet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US"/>
        </a:p>
      </dgm:t>
    </dgm:pt>
    <dgm:pt modelId="{F7A0E131-6F85-49A6-9B69-3ACA18B58D2A}" type="pres">
      <dgm:prSet presAssocID="{2C76AFEF-D574-4482-99D5-E0AF82E5F2BC}" presName="Name0" presStyleCnt="0">
        <dgm:presLayoutVars>
          <dgm:dir/>
          <dgm:resizeHandles val="exact"/>
        </dgm:presLayoutVars>
      </dgm:prSet>
      <dgm:spPr/>
    </dgm:pt>
    <dgm:pt modelId="{45677957-0048-41C2-8922-AC585B8D38E1}" type="pres">
      <dgm:prSet presAssocID="{27E3D53C-EC86-483B-B18C-988A7762ABDC}" presName="node" presStyleLbl="node1" presStyleIdx="0" presStyleCnt="3" custRadScaleRad="8970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D23180-3C44-43B3-BC3C-BF1C4CD2F0BB}" type="pres">
      <dgm:prSet presAssocID="{2D884FED-249C-431A-B7AB-4088D8D4D23F}" presName="sibTrans" presStyleLbl="sibTrans2D1" presStyleIdx="0" presStyleCnt="3" custLinFactNeighborX="23924" custRadScaleRad="211647"/>
      <dgm:spPr/>
    </dgm:pt>
    <dgm:pt modelId="{9798FB51-9962-4F18-BDD4-2A9889D3A385}" type="pres">
      <dgm:prSet presAssocID="{2D884FED-249C-431A-B7AB-4088D8D4D23F}" presName="connectorText" presStyleLbl="sibTrans2D1" presStyleIdx="0" presStyleCnt="3"/>
      <dgm:spPr/>
    </dgm:pt>
    <dgm:pt modelId="{160E2E2C-B103-46C0-9E8E-6C7199AC34CA}" type="pres">
      <dgm:prSet presAssocID="{064837D6-CA16-4EF7-A9D2-555A96791F41}" presName="node" presStyleLbl="node1" presStyleIdx="1" presStyleCnt="3" custRadScaleRad="102236" custRadScaleInc="3506">
        <dgm:presLayoutVars>
          <dgm:bulletEnabled val="1"/>
        </dgm:presLayoutVars>
      </dgm:prSet>
      <dgm:spPr/>
    </dgm:pt>
    <dgm:pt modelId="{D04DC1B6-CCD3-42EC-A74B-F3355F050346}" type="pres">
      <dgm:prSet presAssocID="{D530833C-456D-4A7E-BE28-1A571E0B7552}" presName="sibTrans" presStyleLbl="sibTrans2D1" presStyleIdx="1" presStyleCnt="3"/>
      <dgm:spPr/>
    </dgm:pt>
    <dgm:pt modelId="{B69C2B3F-82BD-46F3-9C9F-D277EAB46FA3}" type="pres">
      <dgm:prSet presAssocID="{D530833C-456D-4A7E-BE28-1A571E0B7552}" presName="connectorText" presStyleLbl="sibTrans2D1" presStyleIdx="1" presStyleCnt="3"/>
      <dgm:spPr/>
    </dgm:pt>
    <dgm:pt modelId="{5F4EA90B-358E-48FE-8E79-D92A56A9944B}" type="pres">
      <dgm:prSet presAssocID="{5911FF67-4661-4E93-ACAC-92989911EC74}" presName="node" presStyleLbl="node1" presStyleIdx="2" presStyleCnt="3" custRadScaleRad="102236" custRadScaleInc="-350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749773-5E2D-4D6A-908A-114CEAE9A749}" type="pres">
      <dgm:prSet presAssocID="{2373001E-82D6-4CA5-A451-345F7C125DBE}" presName="sibTrans" presStyleLbl="sibTrans2D1" presStyleIdx="2" presStyleCnt="3" custLinFactNeighborX="-19383"/>
      <dgm:spPr/>
    </dgm:pt>
    <dgm:pt modelId="{5482846E-C720-4500-BB1D-8E142EFF6DF5}" type="pres">
      <dgm:prSet presAssocID="{2373001E-82D6-4CA5-A451-345F7C125DBE}" presName="connectorText" presStyleLbl="sibTrans2D1" presStyleIdx="2" presStyleCnt="3"/>
      <dgm:spPr/>
    </dgm:pt>
  </dgm:ptLst>
  <dgm:cxnLst>
    <dgm:cxn modelId="{323848C1-76BA-48C8-BE4B-C247D6FA83C7}" type="presOf" srcId="{D530833C-456D-4A7E-BE28-1A571E0B7552}" destId="{D04DC1B6-CCD3-42EC-A74B-F3355F050346}" srcOrd="0" destOrd="0" presId="urn:microsoft.com/office/officeart/2005/8/layout/cycle7"/>
    <dgm:cxn modelId="{F48DAB18-3151-4712-82B5-61A9557BFC76}" type="presOf" srcId="{2D884FED-249C-431A-B7AB-4088D8D4D23F}" destId="{41D23180-3C44-43B3-BC3C-BF1C4CD2F0BB}" srcOrd="0" destOrd="0" presId="urn:microsoft.com/office/officeart/2005/8/layout/cycle7"/>
    <dgm:cxn modelId="{DCA9ADFB-9DF2-417C-A36D-9E9A5D5E542B}" type="presOf" srcId="{5911FF67-4661-4E93-ACAC-92989911EC74}" destId="{5F4EA90B-358E-48FE-8E79-D92A56A9944B}" srcOrd="0" destOrd="0" presId="urn:microsoft.com/office/officeart/2005/8/layout/cycle7"/>
    <dgm:cxn modelId="{D2348BC1-7E41-4B77-9F91-4EF26D974EA5}" srcId="{2C76AFEF-D574-4482-99D5-E0AF82E5F2BC}" destId="{27E3D53C-EC86-483B-B18C-988A7762ABDC}" srcOrd="0" destOrd="0" parTransId="{FB0996C0-9924-48CE-831E-C73664EA8B80}" sibTransId="{2D884FED-249C-431A-B7AB-4088D8D4D23F}"/>
    <dgm:cxn modelId="{06220D5B-D593-47C7-AF13-F5364B519E4A}" type="presOf" srcId="{D530833C-456D-4A7E-BE28-1A571E0B7552}" destId="{B69C2B3F-82BD-46F3-9C9F-D277EAB46FA3}" srcOrd="1" destOrd="0" presId="urn:microsoft.com/office/officeart/2005/8/layout/cycle7"/>
    <dgm:cxn modelId="{AFCC20B8-7BC2-49FA-B684-6A7D1BBDD44A}" type="presOf" srcId="{2C76AFEF-D574-4482-99D5-E0AF82E5F2BC}" destId="{F7A0E131-6F85-49A6-9B69-3ACA18B58D2A}" srcOrd="0" destOrd="0" presId="urn:microsoft.com/office/officeart/2005/8/layout/cycle7"/>
    <dgm:cxn modelId="{44FB7786-AAF4-4EB9-AB1F-84E90A38BFB8}" type="presOf" srcId="{2373001E-82D6-4CA5-A451-345F7C125DBE}" destId="{2D749773-5E2D-4D6A-908A-114CEAE9A749}" srcOrd="0" destOrd="0" presId="urn:microsoft.com/office/officeart/2005/8/layout/cycle7"/>
    <dgm:cxn modelId="{8D5D366A-5E0C-4281-9417-B34D69C3051C}" type="presOf" srcId="{2D884FED-249C-431A-B7AB-4088D8D4D23F}" destId="{9798FB51-9962-4F18-BDD4-2A9889D3A385}" srcOrd="1" destOrd="0" presId="urn:microsoft.com/office/officeart/2005/8/layout/cycle7"/>
    <dgm:cxn modelId="{0A2A6D66-4151-472E-BCAA-93AE68CC9254}" type="presOf" srcId="{27E3D53C-EC86-483B-B18C-988A7762ABDC}" destId="{45677957-0048-41C2-8922-AC585B8D38E1}" srcOrd="0" destOrd="0" presId="urn:microsoft.com/office/officeart/2005/8/layout/cycle7"/>
    <dgm:cxn modelId="{BCC21445-B486-4708-9CD4-118C80A67B7F}" srcId="{2C76AFEF-D574-4482-99D5-E0AF82E5F2BC}" destId="{5911FF67-4661-4E93-ACAC-92989911EC74}" srcOrd="2" destOrd="0" parTransId="{5585B2C1-5FAC-41FD-8C47-7517390E2092}" sibTransId="{2373001E-82D6-4CA5-A451-345F7C125DBE}"/>
    <dgm:cxn modelId="{31A5E2FF-F210-4AB0-8CAF-2034990B9ECF}" type="presOf" srcId="{064837D6-CA16-4EF7-A9D2-555A96791F41}" destId="{160E2E2C-B103-46C0-9E8E-6C7199AC34CA}" srcOrd="0" destOrd="0" presId="urn:microsoft.com/office/officeart/2005/8/layout/cycle7"/>
    <dgm:cxn modelId="{AA965867-1655-45BA-AD93-5DD909861586}" type="presOf" srcId="{2373001E-82D6-4CA5-A451-345F7C125DBE}" destId="{5482846E-C720-4500-BB1D-8E142EFF6DF5}" srcOrd="1" destOrd="0" presId="urn:microsoft.com/office/officeart/2005/8/layout/cycle7"/>
    <dgm:cxn modelId="{08458CEB-1F96-4E76-B686-772D4B9C6595}" srcId="{2C76AFEF-D574-4482-99D5-E0AF82E5F2BC}" destId="{064837D6-CA16-4EF7-A9D2-555A96791F41}" srcOrd="1" destOrd="0" parTransId="{945D94FE-E3A1-4D12-9783-E74CD1AA1C06}" sibTransId="{D530833C-456D-4A7E-BE28-1A571E0B7552}"/>
    <dgm:cxn modelId="{A0B19D58-EC5B-494F-9A88-63C9AC399633}" type="presParOf" srcId="{F7A0E131-6F85-49A6-9B69-3ACA18B58D2A}" destId="{45677957-0048-41C2-8922-AC585B8D38E1}" srcOrd="0" destOrd="0" presId="urn:microsoft.com/office/officeart/2005/8/layout/cycle7"/>
    <dgm:cxn modelId="{C8497C45-9E40-467F-B129-7728DE985B5B}" type="presParOf" srcId="{F7A0E131-6F85-49A6-9B69-3ACA18B58D2A}" destId="{41D23180-3C44-43B3-BC3C-BF1C4CD2F0BB}" srcOrd="1" destOrd="0" presId="urn:microsoft.com/office/officeart/2005/8/layout/cycle7"/>
    <dgm:cxn modelId="{F65770FA-D461-4663-BC0F-8309CEF88C82}" type="presParOf" srcId="{41D23180-3C44-43B3-BC3C-BF1C4CD2F0BB}" destId="{9798FB51-9962-4F18-BDD4-2A9889D3A385}" srcOrd="0" destOrd="0" presId="urn:microsoft.com/office/officeart/2005/8/layout/cycle7"/>
    <dgm:cxn modelId="{1D834099-21DE-478F-92E5-4175C791A469}" type="presParOf" srcId="{F7A0E131-6F85-49A6-9B69-3ACA18B58D2A}" destId="{160E2E2C-B103-46C0-9E8E-6C7199AC34CA}" srcOrd="2" destOrd="0" presId="urn:microsoft.com/office/officeart/2005/8/layout/cycle7"/>
    <dgm:cxn modelId="{FC9C161D-EC63-4854-9615-B89EFE376E92}" type="presParOf" srcId="{F7A0E131-6F85-49A6-9B69-3ACA18B58D2A}" destId="{D04DC1B6-CCD3-42EC-A74B-F3355F050346}" srcOrd="3" destOrd="0" presId="urn:microsoft.com/office/officeart/2005/8/layout/cycle7"/>
    <dgm:cxn modelId="{DA10A99B-24B2-4AD8-A8E0-84DAF46073DE}" type="presParOf" srcId="{D04DC1B6-CCD3-42EC-A74B-F3355F050346}" destId="{B69C2B3F-82BD-46F3-9C9F-D277EAB46FA3}" srcOrd="0" destOrd="0" presId="urn:microsoft.com/office/officeart/2005/8/layout/cycle7"/>
    <dgm:cxn modelId="{D2DB0DF5-79D0-466D-A697-A04003C4B440}" type="presParOf" srcId="{F7A0E131-6F85-49A6-9B69-3ACA18B58D2A}" destId="{5F4EA90B-358E-48FE-8E79-D92A56A9944B}" srcOrd="4" destOrd="0" presId="urn:microsoft.com/office/officeart/2005/8/layout/cycle7"/>
    <dgm:cxn modelId="{B6E0E070-B0BD-4311-9D4C-CBBFA1F2D624}" type="presParOf" srcId="{F7A0E131-6F85-49A6-9B69-3ACA18B58D2A}" destId="{2D749773-5E2D-4D6A-908A-114CEAE9A749}" srcOrd="5" destOrd="0" presId="urn:microsoft.com/office/officeart/2005/8/layout/cycle7"/>
    <dgm:cxn modelId="{ECF39F7C-4901-4A96-A3F1-3FD6F22962EE}" type="presParOf" srcId="{2D749773-5E2D-4D6A-908A-114CEAE9A749}" destId="{5482846E-C720-4500-BB1D-8E142EFF6DF5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EC141C4-1A39-4DCF-A830-25E1BFF24B4D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48C2F269-399C-464F-A30D-AC42AE58CDD4}">
      <dgm:prSet phldrT="[Text]"/>
      <dgm:spPr/>
      <dgm:t>
        <a:bodyPr/>
        <a:lstStyle/>
        <a:p>
          <a:r>
            <a:rPr lang="en-US" dirty="0" smtClean="0"/>
            <a:t>Jesus</a:t>
          </a:r>
          <a:endParaRPr lang="en-US" dirty="0"/>
        </a:p>
      </dgm:t>
    </dgm:pt>
    <dgm:pt modelId="{EB415DD8-1821-43FC-B86F-050C929A8A67}" type="parTrans" cxnId="{224CA951-1FBE-4D30-AE21-90E88C29AF64}">
      <dgm:prSet/>
      <dgm:spPr/>
      <dgm:t>
        <a:bodyPr/>
        <a:lstStyle/>
        <a:p>
          <a:endParaRPr lang="en-US"/>
        </a:p>
      </dgm:t>
    </dgm:pt>
    <dgm:pt modelId="{765809E8-C890-4864-BE99-5166C0320B7D}" type="sibTrans" cxnId="{224CA951-1FBE-4D30-AE21-90E88C29AF64}">
      <dgm:prSet/>
      <dgm:spPr/>
      <dgm:t>
        <a:bodyPr/>
        <a:lstStyle/>
        <a:p>
          <a:endParaRPr lang="en-US"/>
        </a:p>
      </dgm:t>
    </dgm:pt>
    <dgm:pt modelId="{A1A46C8E-51F5-479C-888C-9698EC40FC48}">
      <dgm:prSet phldrT="[Text]"/>
      <dgm:spPr/>
      <dgm:t>
        <a:bodyPr/>
        <a:lstStyle/>
        <a:p>
          <a:r>
            <a:rPr lang="en-US" dirty="0" smtClean="0"/>
            <a:t>Man</a:t>
          </a:r>
          <a:endParaRPr lang="en-US" dirty="0"/>
        </a:p>
      </dgm:t>
    </dgm:pt>
    <dgm:pt modelId="{29BC861A-12CA-4A21-9F53-399C52621655}" type="parTrans" cxnId="{048803D5-60D1-425E-8DE9-67E53556C02B}">
      <dgm:prSet/>
      <dgm:spPr/>
      <dgm:t>
        <a:bodyPr/>
        <a:lstStyle/>
        <a:p>
          <a:endParaRPr lang="en-US"/>
        </a:p>
      </dgm:t>
    </dgm:pt>
    <dgm:pt modelId="{BBF5B066-25C1-48C6-8633-047C128452D3}" type="sibTrans" cxnId="{048803D5-60D1-425E-8DE9-67E53556C02B}">
      <dgm:prSet/>
      <dgm:spPr/>
      <dgm:t>
        <a:bodyPr/>
        <a:lstStyle/>
        <a:p>
          <a:endParaRPr lang="en-US"/>
        </a:p>
      </dgm:t>
    </dgm:pt>
    <dgm:pt modelId="{8426690F-AB78-4CCD-ABB0-60A84330BC97}">
      <dgm:prSet phldrT="[Text]"/>
      <dgm:spPr/>
      <dgm:t>
        <a:bodyPr/>
        <a:lstStyle/>
        <a:p>
          <a:r>
            <a:rPr lang="en-US" dirty="0" smtClean="0"/>
            <a:t>God</a:t>
          </a:r>
          <a:endParaRPr lang="en-US" dirty="0"/>
        </a:p>
      </dgm:t>
    </dgm:pt>
    <dgm:pt modelId="{A6839F6E-6353-4E3D-80E1-83860419D554}" type="parTrans" cxnId="{22B37960-A367-4BC1-BF5A-6B78D4D45FF0}">
      <dgm:prSet/>
      <dgm:spPr/>
      <dgm:t>
        <a:bodyPr/>
        <a:lstStyle/>
        <a:p>
          <a:endParaRPr lang="en-US"/>
        </a:p>
      </dgm:t>
    </dgm:pt>
    <dgm:pt modelId="{DF2EA247-806C-4C3C-898C-F8D63B407A26}" type="sibTrans" cxnId="{22B37960-A367-4BC1-BF5A-6B78D4D45FF0}">
      <dgm:prSet/>
      <dgm:spPr/>
      <dgm:t>
        <a:bodyPr/>
        <a:lstStyle/>
        <a:p>
          <a:endParaRPr lang="en-US"/>
        </a:p>
      </dgm:t>
    </dgm:pt>
    <dgm:pt modelId="{52E2B886-6A0B-45A0-B02F-3C4745B17536}" type="pres">
      <dgm:prSet presAssocID="{BEC141C4-1A39-4DCF-A830-25E1BFF24B4D}" presName="compositeShape" presStyleCnt="0">
        <dgm:presLayoutVars>
          <dgm:chMax val="7"/>
          <dgm:dir/>
          <dgm:resizeHandles val="exact"/>
        </dgm:presLayoutVars>
      </dgm:prSet>
      <dgm:spPr/>
    </dgm:pt>
    <dgm:pt modelId="{98DD4D80-3A68-48B4-AEDF-03712679AACA}" type="pres">
      <dgm:prSet presAssocID="{48C2F269-399C-464F-A30D-AC42AE58CDD4}" presName="circ1" presStyleLbl="vennNode1" presStyleIdx="0" presStyleCnt="3"/>
      <dgm:spPr/>
    </dgm:pt>
    <dgm:pt modelId="{3A2C2586-D18A-4E51-AE67-83E18D698239}" type="pres">
      <dgm:prSet presAssocID="{48C2F269-399C-464F-A30D-AC42AE58CDD4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A7077DFB-35A8-45B4-8FA1-23D7CD9E171E}" type="pres">
      <dgm:prSet presAssocID="{A1A46C8E-51F5-479C-888C-9698EC40FC48}" presName="circ2" presStyleLbl="vennNode1" presStyleIdx="1" presStyleCnt="3"/>
      <dgm:spPr/>
      <dgm:t>
        <a:bodyPr/>
        <a:lstStyle/>
        <a:p>
          <a:endParaRPr lang="en-US"/>
        </a:p>
      </dgm:t>
    </dgm:pt>
    <dgm:pt modelId="{381382F2-E668-4CB6-8E54-BC6521CAEAA0}" type="pres">
      <dgm:prSet presAssocID="{A1A46C8E-51F5-479C-888C-9698EC40FC48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BF2D5E-B8F3-44D2-89BE-13C7E0052AAF}" type="pres">
      <dgm:prSet presAssocID="{8426690F-AB78-4CCD-ABB0-60A84330BC97}" presName="circ3" presStyleLbl="vennNode1" presStyleIdx="2" presStyleCnt="3"/>
      <dgm:spPr/>
    </dgm:pt>
    <dgm:pt modelId="{428BC2E9-4371-46AD-ADB6-3C47426CDAE3}" type="pres">
      <dgm:prSet presAssocID="{8426690F-AB78-4CCD-ABB0-60A84330BC97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224CA951-1FBE-4D30-AE21-90E88C29AF64}" srcId="{BEC141C4-1A39-4DCF-A830-25E1BFF24B4D}" destId="{48C2F269-399C-464F-A30D-AC42AE58CDD4}" srcOrd="0" destOrd="0" parTransId="{EB415DD8-1821-43FC-B86F-050C929A8A67}" sibTransId="{765809E8-C890-4864-BE99-5166C0320B7D}"/>
    <dgm:cxn modelId="{ADCD9E0A-3F45-4ED9-8D22-E38B5748D208}" type="presOf" srcId="{BEC141C4-1A39-4DCF-A830-25E1BFF24B4D}" destId="{52E2B886-6A0B-45A0-B02F-3C4745B17536}" srcOrd="0" destOrd="0" presId="urn:microsoft.com/office/officeart/2005/8/layout/venn1"/>
    <dgm:cxn modelId="{F122932F-7EAA-408D-9B30-AF68080E98DB}" type="presOf" srcId="{8426690F-AB78-4CCD-ABB0-60A84330BC97}" destId="{E5BF2D5E-B8F3-44D2-89BE-13C7E0052AAF}" srcOrd="0" destOrd="0" presId="urn:microsoft.com/office/officeart/2005/8/layout/venn1"/>
    <dgm:cxn modelId="{F0C815CA-72CB-4140-84B9-925853B462E3}" type="presOf" srcId="{48C2F269-399C-464F-A30D-AC42AE58CDD4}" destId="{3A2C2586-D18A-4E51-AE67-83E18D698239}" srcOrd="1" destOrd="0" presId="urn:microsoft.com/office/officeart/2005/8/layout/venn1"/>
    <dgm:cxn modelId="{E0027FBE-D510-4FB8-9279-A94CEF730EE1}" type="presOf" srcId="{48C2F269-399C-464F-A30D-AC42AE58CDD4}" destId="{98DD4D80-3A68-48B4-AEDF-03712679AACA}" srcOrd="0" destOrd="0" presId="urn:microsoft.com/office/officeart/2005/8/layout/venn1"/>
    <dgm:cxn modelId="{B63483DA-09F1-4390-AE9A-0B2D2DBED6C5}" type="presOf" srcId="{A1A46C8E-51F5-479C-888C-9698EC40FC48}" destId="{381382F2-E668-4CB6-8E54-BC6521CAEAA0}" srcOrd="1" destOrd="0" presId="urn:microsoft.com/office/officeart/2005/8/layout/venn1"/>
    <dgm:cxn modelId="{048803D5-60D1-425E-8DE9-67E53556C02B}" srcId="{BEC141C4-1A39-4DCF-A830-25E1BFF24B4D}" destId="{A1A46C8E-51F5-479C-888C-9698EC40FC48}" srcOrd="1" destOrd="0" parTransId="{29BC861A-12CA-4A21-9F53-399C52621655}" sibTransId="{BBF5B066-25C1-48C6-8633-047C128452D3}"/>
    <dgm:cxn modelId="{28FA7FEF-A90F-41C8-87ED-6DE7B1C34B77}" type="presOf" srcId="{A1A46C8E-51F5-479C-888C-9698EC40FC48}" destId="{A7077DFB-35A8-45B4-8FA1-23D7CD9E171E}" srcOrd="0" destOrd="0" presId="urn:microsoft.com/office/officeart/2005/8/layout/venn1"/>
    <dgm:cxn modelId="{E40191B3-51F9-45F0-88B8-C4E335767A6A}" type="presOf" srcId="{8426690F-AB78-4CCD-ABB0-60A84330BC97}" destId="{428BC2E9-4371-46AD-ADB6-3C47426CDAE3}" srcOrd="1" destOrd="0" presId="urn:microsoft.com/office/officeart/2005/8/layout/venn1"/>
    <dgm:cxn modelId="{22B37960-A367-4BC1-BF5A-6B78D4D45FF0}" srcId="{BEC141C4-1A39-4DCF-A830-25E1BFF24B4D}" destId="{8426690F-AB78-4CCD-ABB0-60A84330BC97}" srcOrd="2" destOrd="0" parTransId="{A6839F6E-6353-4E3D-80E1-83860419D554}" sibTransId="{DF2EA247-806C-4C3C-898C-F8D63B407A26}"/>
    <dgm:cxn modelId="{73D03EBC-CD47-4B50-9FDC-3BBCEBC2F34C}" type="presParOf" srcId="{52E2B886-6A0B-45A0-B02F-3C4745B17536}" destId="{98DD4D80-3A68-48B4-AEDF-03712679AACA}" srcOrd="0" destOrd="0" presId="urn:microsoft.com/office/officeart/2005/8/layout/venn1"/>
    <dgm:cxn modelId="{3711E130-C638-4C9D-A74C-A667771FE557}" type="presParOf" srcId="{52E2B886-6A0B-45A0-B02F-3C4745B17536}" destId="{3A2C2586-D18A-4E51-AE67-83E18D698239}" srcOrd="1" destOrd="0" presId="urn:microsoft.com/office/officeart/2005/8/layout/venn1"/>
    <dgm:cxn modelId="{F09C8F0B-7662-4DBC-A223-682F9A2194B6}" type="presParOf" srcId="{52E2B886-6A0B-45A0-B02F-3C4745B17536}" destId="{A7077DFB-35A8-45B4-8FA1-23D7CD9E171E}" srcOrd="2" destOrd="0" presId="urn:microsoft.com/office/officeart/2005/8/layout/venn1"/>
    <dgm:cxn modelId="{F2F8639F-022C-4C3E-94A2-669B7F0EB631}" type="presParOf" srcId="{52E2B886-6A0B-45A0-B02F-3C4745B17536}" destId="{381382F2-E668-4CB6-8E54-BC6521CAEAA0}" srcOrd="3" destOrd="0" presId="urn:microsoft.com/office/officeart/2005/8/layout/venn1"/>
    <dgm:cxn modelId="{F2D1C387-0FD6-43B0-BFE0-8F70991E9B5A}" type="presParOf" srcId="{52E2B886-6A0B-45A0-B02F-3C4745B17536}" destId="{E5BF2D5E-B8F3-44D2-89BE-13C7E0052AAF}" srcOrd="4" destOrd="0" presId="urn:microsoft.com/office/officeart/2005/8/layout/venn1"/>
    <dgm:cxn modelId="{412A6BC0-6D47-4776-A029-3EDCCDD92B12}" type="presParOf" srcId="{52E2B886-6A0B-45A0-B02F-3C4745B17536}" destId="{428BC2E9-4371-46AD-ADB6-3C47426CDAE3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EA426A8-228F-4ED1-8B4A-A7BCA6014601}">
      <dsp:nvSpPr>
        <dsp:cNvPr id="0" name=""/>
        <dsp:cNvSpPr/>
      </dsp:nvSpPr>
      <dsp:spPr>
        <a:xfrm>
          <a:off x="406400" y="0"/>
          <a:ext cx="4064000" cy="4064000"/>
        </a:xfrm>
        <a:prstGeom prst="quadArrow">
          <a:avLst>
            <a:gd name="adj1" fmla="val 2000"/>
            <a:gd name="adj2" fmla="val 4000"/>
            <a:gd name="adj3" fmla="val 5000"/>
          </a:avLst>
        </a:prstGeom>
        <a:gradFill rotWithShape="0">
          <a:gsLst>
            <a:gs pos="0">
              <a:schemeClr val="accent3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0AE05F5-88CE-4767-9F61-CAF4DD92C2F1}">
      <dsp:nvSpPr>
        <dsp:cNvPr id="0" name=""/>
        <dsp:cNvSpPr/>
      </dsp:nvSpPr>
      <dsp:spPr>
        <a:xfrm>
          <a:off x="670560" y="264160"/>
          <a:ext cx="1625600" cy="162560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God</a:t>
          </a:r>
          <a:endParaRPr lang="en-US" sz="3200" kern="1200" dirty="0"/>
        </a:p>
      </dsp:txBody>
      <dsp:txXfrm>
        <a:off x="670560" y="264160"/>
        <a:ext cx="1625600" cy="1625600"/>
      </dsp:txXfrm>
    </dsp:sp>
    <dsp:sp modelId="{3B9B1E9F-E7C0-461B-A70B-763F62C1A398}">
      <dsp:nvSpPr>
        <dsp:cNvPr id="0" name=""/>
        <dsp:cNvSpPr/>
      </dsp:nvSpPr>
      <dsp:spPr>
        <a:xfrm>
          <a:off x="2580639" y="264160"/>
          <a:ext cx="1625600" cy="162560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Human</a:t>
          </a:r>
          <a:endParaRPr lang="en-US" sz="3200" kern="1200" dirty="0"/>
        </a:p>
      </dsp:txBody>
      <dsp:txXfrm>
        <a:off x="2580639" y="264160"/>
        <a:ext cx="1625600" cy="1625600"/>
      </dsp:txXfrm>
    </dsp:sp>
    <dsp:sp modelId="{7525B48B-8C19-4A3B-AD8B-7ABF69C0DC4A}">
      <dsp:nvSpPr>
        <dsp:cNvPr id="0" name=""/>
        <dsp:cNvSpPr/>
      </dsp:nvSpPr>
      <dsp:spPr>
        <a:xfrm>
          <a:off x="670560" y="2174240"/>
          <a:ext cx="1625600" cy="162560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smtClean="0"/>
            <a:t>Truth</a:t>
          </a:r>
          <a:endParaRPr lang="en-US" sz="3200" kern="1200"/>
        </a:p>
      </dsp:txBody>
      <dsp:txXfrm>
        <a:off x="670560" y="2174240"/>
        <a:ext cx="1625600" cy="1625600"/>
      </dsp:txXfrm>
    </dsp:sp>
    <dsp:sp modelId="{07887155-9C02-43CA-91D8-A7FF5E5056C0}">
      <dsp:nvSpPr>
        <dsp:cNvPr id="0" name=""/>
        <dsp:cNvSpPr/>
      </dsp:nvSpPr>
      <dsp:spPr>
        <a:xfrm>
          <a:off x="2580639" y="2174240"/>
          <a:ext cx="1625600" cy="162560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Love</a:t>
          </a:r>
          <a:endParaRPr lang="en-US" sz="3200" kern="1200" dirty="0"/>
        </a:p>
      </dsp:txBody>
      <dsp:txXfrm>
        <a:off x="2580639" y="2174240"/>
        <a:ext cx="1625600" cy="1625600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5677957-0048-41C2-8922-AC585B8D38E1}">
      <dsp:nvSpPr>
        <dsp:cNvPr id="0" name=""/>
        <dsp:cNvSpPr/>
      </dsp:nvSpPr>
      <dsp:spPr>
        <a:xfrm>
          <a:off x="2658665" y="448859"/>
          <a:ext cx="3217068" cy="1608534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noFill/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the</a:t>
          </a:r>
          <a:endParaRPr lang="en-US" sz="6500" kern="1200" dirty="0"/>
        </a:p>
      </dsp:txBody>
      <dsp:txXfrm>
        <a:off x="2658665" y="448859"/>
        <a:ext cx="3217068" cy="1608534"/>
      </dsp:txXfrm>
    </dsp:sp>
    <dsp:sp modelId="{41D23180-3C44-43B3-BC3C-BF1C4CD2F0BB}">
      <dsp:nvSpPr>
        <dsp:cNvPr id="0" name=""/>
        <dsp:cNvSpPr/>
      </dsp:nvSpPr>
      <dsp:spPr>
        <a:xfrm rot="3539020">
          <a:off x="5158286" y="3181433"/>
          <a:ext cx="1677990" cy="562987"/>
        </a:xfrm>
        <a:prstGeom prst="left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/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/>
        </a:p>
      </dsp:txBody>
      <dsp:txXfrm rot="3539020">
        <a:off x="5158286" y="3181433"/>
        <a:ext cx="1677990" cy="562987"/>
      </dsp:txXfrm>
    </dsp:sp>
    <dsp:sp modelId="{160E2E2C-B103-46C0-9E8E-6C7199AC34CA}">
      <dsp:nvSpPr>
        <dsp:cNvPr id="0" name=""/>
        <dsp:cNvSpPr/>
      </dsp:nvSpPr>
      <dsp:spPr>
        <a:xfrm>
          <a:off x="5315943" y="4868459"/>
          <a:ext cx="3217068" cy="1608534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noFill/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Project</a:t>
          </a:r>
          <a:endParaRPr lang="en-US" sz="6500" kern="1200" dirty="0"/>
        </a:p>
      </dsp:txBody>
      <dsp:txXfrm>
        <a:off x="5315943" y="4868459"/>
        <a:ext cx="3217068" cy="1608534"/>
      </dsp:txXfrm>
    </dsp:sp>
    <dsp:sp modelId="{D04DC1B6-CCD3-42EC-A74B-F3355F050346}">
      <dsp:nvSpPr>
        <dsp:cNvPr id="0" name=""/>
        <dsp:cNvSpPr/>
      </dsp:nvSpPr>
      <dsp:spPr>
        <a:xfrm rot="10800000">
          <a:off x="3428204" y="5391233"/>
          <a:ext cx="1677990" cy="562987"/>
        </a:xfrm>
        <a:prstGeom prst="left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/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/>
        </a:p>
      </dsp:txBody>
      <dsp:txXfrm rot="10800000">
        <a:off x="3428204" y="5391233"/>
        <a:ext cx="1677990" cy="562987"/>
      </dsp:txXfrm>
    </dsp:sp>
    <dsp:sp modelId="{5F4EA90B-358E-48FE-8E79-D92A56A9944B}">
      <dsp:nvSpPr>
        <dsp:cNvPr id="0" name=""/>
        <dsp:cNvSpPr/>
      </dsp:nvSpPr>
      <dsp:spPr>
        <a:xfrm>
          <a:off x="1387" y="4868459"/>
          <a:ext cx="3217068" cy="1608534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noFill/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Identity</a:t>
          </a:r>
          <a:endParaRPr lang="en-US" sz="6500" kern="1200" dirty="0"/>
        </a:p>
      </dsp:txBody>
      <dsp:txXfrm>
        <a:off x="1387" y="4868459"/>
        <a:ext cx="3217068" cy="1608534"/>
      </dsp:txXfrm>
    </dsp:sp>
    <dsp:sp modelId="{2D749773-5E2D-4D6A-908A-114CEAE9A749}">
      <dsp:nvSpPr>
        <dsp:cNvPr id="0" name=""/>
        <dsp:cNvSpPr/>
      </dsp:nvSpPr>
      <dsp:spPr>
        <a:xfrm rot="18060980">
          <a:off x="1774321" y="3181433"/>
          <a:ext cx="1677990" cy="562987"/>
        </a:xfrm>
        <a:prstGeom prst="left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/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/>
        </a:p>
      </dsp:txBody>
      <dsp:txXfrm rot="18060980">
        <a:off x="1774321" y="3181433"/>
        <a:ext cx="1677990" cy="562987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8DD4D80-3A68-48B4-AEDF-03712679AACA}">
      <dsp:nvSpPr>
        <dsp:cNvPr id="0" name=""/>
        <dsp:cNvSpPr/>
      </dsp:nvSpPr>
      <dsp:spPr>
        <a:xfrm>
          <a:off x="1828799" y="50799"/>
          <a:ext cx="2438400" cy="243840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100" kern="1200" dirty="0" smtClean="0"/>
            <a:t>Jesus</a:t>
          </a:r>
          <a:endParaRPr lang="en-US" sz="6100" kern="1200" dirty="0"/>
        </a:p>
      </dsp:txBody>
      <dsp:txXfrm>
        <a:off x="2153920" y="477519"/>
        <a:ext cx="1788160" cy="1097280"/>
      </dsp:txXfrm>
    </dsp:sp>
    <dsp:sp modelId="{A7077DFB-35A8-45B4-8FA1-23D7CD9E171E}">
      <dsp:nvSpPr>
        <dsp:cNvPr id="0" name=""/>
        <dsp:cNvSpPr/>
      </dsp:nvSpPr>
      <dsp:spPr>
        <a:xfrm>
          <a:off x="2708656" y="1574800"/>
          <a:ext cx="2438400" cy="243840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100" kern="1200" dirty="0" smtClean="0"/>
            <a:t>Man</a:t>
          </a:r>
          <a:endParaRPr lang="en-US" sz="6100" kern="1200" dirty="0"/>
        </a:p>
      </dsp:txBody>
      <dsp:txXfrm>
        <a:off x="3454400" y="2204720"/>
        <a:ext cx="1463040" cy="1341120"/>
      </dsp:txXfrm>
    </dsp:sp>
    <dsp:sp modelId="{E5BF2D5E-B8F3-44D2-89BE-13C7E0052AAF}">
      <dsp:nvSpPr>
        <dsp:cNvPr id="0" name=""/>
        <dsp:cNvSpPr/>
      </dsp:nvSpPr>
      <dsp:spPr>
        <a:xfrm>
          <a:off x="948943" y="1574800"/>
          <a:ext cx="2438400" cy="243840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100" kern="1200" dirty="0" smtClean="0"/>
            <a:t>God</a:t>
          </a:r>
          <a:endParaRPr lang="en-US" sz="6100" kern="1200" dirty="0"/>
        </a:p>
      </dsp:txBody>
      <dsp:txXfrm>
        <a:off x="1178560" y="2204720"/>
        <a:ext cx="1463040" cy="13411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2">
  <dgm:title val=""/>
  <dgm:desc val=""/>
  <dgm:catLst>
    <dgm:cat type="matrix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l" for="ch" forName="rect1" refType="w" fact="0.065"/>
          <dgm:constr type="t" for="ch" forName="rect1" refType="h" fact="0.065"/>
          <dgm:constr type="w" for="ch" forName="rect2" refType="w" fact="0.4"/>
          <dgm:constr type="h" for="ch" forName="rect2" refType="h" fact="0.4"/>
          <dgm:constr type="r" for="ch" forName="rect2" refType="w" fact="0.935"/>
          <dgm:constr type="t" for="ch" forName="rect2" refType="h" fact="0.065"/>
          <dgm:constr type="w" for="ch" forName="rect3" refType="w" fact="0.4"/>
          <dgm:constr type="h" for="ch" forName="rect3" refType="w" fact="0.4"/>
          <dgm:constr type="l" for="ch" forName="rect3" refType="w" fact="0.065"/>
          <dgm:constr type="b" for="ch" forName="rect3" refType="h" fact="0.935"/>
          <dgm:constr type="w" for="ch" forName="rect4" refType="w" fact="0.4"/>
          <dgm:constr type="h" for="ch" forName="rect4" refType="h" fact="0.4"/>
          <dgm:constr type="r" for="ch" forName="rect4" refType="w" fact="0.935"/>
          <dgm:constr type="b" for="ch" forName="rect4" refType="h" fact="0.935"/>
        </dgm:constrLst>
      </dgm:if>
      <dgm:else name="Name2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r" for="ch" forName="rect1" refType="w" fact="0.935"/>
          <dgm:constr type="t" for="ch" forName="rect1" refType="h" fact="0.065"/>
          <dgm:constr type="w" for="ch" forName="rect2" refType="w" fact="0.4"/>
          <dgm:constr type="h" for="ch" forName="rect2" refType="h" fact="0.4"/>
          <dgm:constr type="l" for="ch" forName="rect2" refType="w" fact="0.065"/>
          <dgm:constr type="t" for="ch" forName="rect2" refType="h" fact="0.065"/>
          <dgm:constr type="w" for="ch" forName="rect3" refType="w" fact="0.4"/>
          <dgm:constr type="h" for="ch" forName="rect3" refType="w" fact="0.4"/>
          <dgm:constr type="r" for="ch" forName="rect3" refType="w" fact="0.935"/>
          <dgm:constr type="b" for="ch" forName="rect3" refType="h" fact="0.935"/>
          <dgm:constr type="w" for="ch" forName="rect4" refType="w" fact="0.4"/>
          <dgm:constr type="h" for="ch" forName="rect4" refType="h" fact="0.4"/>
          <dgm:constr type="l" for="ch" forName="rect4" refType="w" fact="0.065"/>
          <dgm:constr type="b" for="ch" forName="rect4" refType="h" fact="0.935"/>
        </dgm:constrLst>
      </dgm:else>
    </dgm:choose>
    <dgm:ruleLst/>
    <dgm:choose name="Name3">
      <dgm:if name="Name4" axis="ch" ptType="node" func="cnt" op="gte" val="1">
        <dgm:layoutNode name="axisShape" styleLbl="bgShp">
          <dgm:alg type="sp"/>
          <dgm:shape xmlns:r="http://schemas.openxmlformats.org/officeDocument/2006/relationships" type="quadArrow" r:blip="">
            <dgm:adjLst>
              <dgm:adj idx="1" val="0.02"/>
              <dgm:adj idx="2" val="0.04"/>
              <dgm:adj idx="3" val="0.05"/>
            </dgm:adjLst>
          </dgm:shape>
          <dgm:presOf/>
          <dgm:constrLst/>
          <dgm:ruleLst/>
        </dgm:layoutNode>
        <dgm:layoutNode name="rect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B2B39-A9C9-4AB0-90E2-DF1A32294D13}" type="datetimeFigureOut">
              <a:rPr lang="en-US" smtClean="0"/>
              <a:t>8/30/2009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346BC-4E22-4371-B594-35ADA25FD2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B2B39-A9C9-4AB0-90E2-DF1A32294D13}" type="datetimeFigureOut">
              <a:rPr lang="en-US" smtClean="0"/>
              <a:t>8/30/2009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346BC-4E22-4371-B594-35ADA25FD2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B2B39-A9C9-4AB0-90E2-DF1A32294D13}" type="datetimeFigureOut">
              <a:rPr lang="en-US" smtClean="0"/>
              <a:t>8/30/2009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346BC-4E22-4371-B594-35ADA25FD2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B2B39-A9C9-4AB0-90E2-DF1A32294D13}" type="datetimeFigureOut">
              <a:rPr lang="en-US" smtClean="0"/>
              <a:t>8/30/2009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346BC-4E22-4371-B594-35ADA25FD2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B2B39-A9C9-4AB0-90E2-DF1A32294D13}" type="datetimeFigureOut">
              <a:rPr lang="en-US" smtClean="0"/>
              <a:t>8/30/2009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346BC-4E22-4371-B594-35ADA25FD2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B2B39-A9C9-4AB0-90E2-DF1A32294D13}" type="datetimeFigureOut">
              <a:rPr lang="en-US" smtClean="0"/>
              <a:t>8/30/2009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346BC-4E22-4371-B594-35ADA25FD2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B2B39-A9C9-4AB0-90E2-DF1A32294D13}" type="datetimeFigureOut">
              <a:rPr lang="en-US" smtClean="0"/>
              <a:t>8/30/2009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346BC-4E22-4371-B594-35ADA25FD2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B2B39-A9C9-4AB0-90E2-DF1A32294D13}" type="datetimeFigureOut">
              <a:rPr lang="en-US" smtClean="0"/>
              <a:t>8/30/2009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346BC-4E22-4371-B594-35ADA25FD2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B2B39-A9C9-4AB0-90E2-DF1A32294D13}" type="datetimeFigureOut">
              <a:rPr lang="en-US" smtClean="0"/>
              <a:t>8/30/2009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346BC-4E22-4371-B594-35ADA25FD2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B2B39-A9C9-4AB0-90E2-DF1A32294D13}" type="datetimeFigureOut">
              <a:rPr lang="en-US" smtClean="0"/>
              <a:t>8/30/2009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346BC-4E22-4371-B594-35ADA25FD2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B2B39-A9C9-4AB0-90E2-DF1A32294D13}" type="datetimeFigureOut">
              <a:rPr lang="en-US" smtClean="0"/>
              <a:t>8/30/2009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346BC-4E22-4371-B594-35ADA25FD2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B2B39-A9C9-4AB0-90E2-DF1A32294D13}" type="datetimeFigureOut">
              <a:rPr lang="en-US" smtClean="0"/>
              <a:t>8/30/2009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A346BC-4E22-4371-B594-35ADA25FD20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14400" y="1371600"/>
            <a:ext cx="7391400" cy="464820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Button">
              <a:avLst/>
            </a:prstTxWarp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US" sz="7200" b="1" dirty="0" smtClean="0">
                <a:ln/>
                <a:solidFill>
                  <a:schemeClr val="accent3"/>
                </a:solidFill>
              </a:rPr>
              <a:t>Identity </a:t>
            </a:r>
          </a:p>
          <a:p>
            <a:pPr algn="ctr"/>
            <a:endParaRPr lang="en-US" sz="7200" b="1" dirty="0">
              <a:ln/>
              <a:solidFill>
                <a:schemeClr val="accent3"/>
              </a:solidFill>
            </a:endParaRPr>
          </a:p>
          <a:p>
            <a:pPr algn="ctr"/>
            <a:r>
              <a:rPr lang="en-US" sz="7200" b="1" dirty="0" smtClean="0">
                <a:ln/>
                <a:solidFill>
                  <a:schemeClr val="accent3"/>
                </a:solidFill>
              </a:rPr>
              <a:t>Project</a:t>
            </a:r>
            <a:endParaRPr lang="en-US" sz="7200" b="1" dirty="0">
              <a:ln/>
              <a:solidFill>
                <a:schemeClr val="accent3"/>
              </a:solidFill>
            </a:endParaRPr>
          </a:p>
        </p:txBody>
      </p:sp>
      <p:graphicFrame>
        <p:nvGraphicFramePr>
          <p:cNvPr id="4" name="Diagram 3"/>
          <p:cNvGraphicFramePr/>
          <p:nvPr/>
        </p:nvGraphicFramePr>
        <p:xfrm>
          <a:off x="2057400" y="1524000"/>
          <a:ext cx="48768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/>
        </p:nvGraphicFramePr>
        <p:xfrm>
          <a:off x="304800" y="152400"/>
          <a:ext cx="8534400" cy="6477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" name="Diagram 1"/>
          <p:cNvGraphicFramePr/>
          <p:nvPr/>
        </p:nvGraphicFramePr>
        <p:xfrm>
          <a:off x="1524000" y="1778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32115" y="2967335"/>
            <a:ext cx="667977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The Agony of CHURCH</a:t>
            </a:r>
            <a:endParaRPr lang="en-US" sz="5400" b="1" cap="none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16</Words>
  <Application>Microsoft Office PowerPoint</Application>
  <PresentationFormat>On-screen Show (4:3)</PresentationFormat>
  <Paragraphs>14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Company>Xenos Christian Fellowship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Keith McCallum</dc:creator>
  <cp:lastModifiedBy>Keith McCallum</cp:lastModifiedBy>
  <cp:revision>13</cp:revision>
  <dcterms:created xsi:type="dcterms:W3CDTF">2009-08-30T20:54:32Z</dcterms:created>
  <dcterms:modified xsi:type="dcterms:W3CDTF">2009-08-30T22:53:01Z</dcterms:modified>
</cp:coreProperties>
</file>