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</p:sldIdLst>
  <p:sldSz cy="5143500" cx="9144000"/>
  <p:notesSz cx="6858000" cy="9144000"/>
  <p:embeddedFontLst>
    <p:embeddedFont>
      <p:font typeface="Cabin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10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Cabin-bold.fntdata"/><Relationship Id="rId30" Type="http://schemas.openxmlformats.org/officeDocument/2006/relationships/font" Target="fonts/Cabin-regular.fntdata"/><Relationship Id="rId11" Type="http://schemas.openxmlformats.org/officeDocument/2006/relationships/slideMaster" Target="slideMasters/slideMaster8.xml"/><Relationship Id="rId33" Type="http://schemas.openxmlformats.org/officeDocument/2006/relationships/font" Target="fonts/Cabin-bold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Cabin-italic.fntdata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400800" y="4765675"/>
            <a:ext cx="2286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898775" y="4765675"/>
            <a:ext cx="3475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216025" y="4765675"/>
            <a:ext cx="1219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 rot="5400000">
            <a:off x="2730500" y="-1358900"/>
            <a:ext cx="3683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400800" y="4765675"/>
            <a:ext cx="2286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98775" y="4765675"/>
            <a:ext cx="3475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69975" y="4765675"/>
            <a:ext cx="1520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bin"/>
              <a:buNone/>
              <a:defRPr b="1" sz="2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Cabin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▶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▶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904875" y="2735262"/>
            <a:ext cx="7315200" cy="960437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914400" y="3786187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904875" y="2735262"/>
            <a:ext cx="228600" cy="96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14400" y="3786187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4765675"/>
            <a:ext cx="2286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4765675"/>
            <a:ext cx="3475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216025" y="4765675"/>
            <a:ext cx="1219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8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" name="Google Shape;138;p18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57200" y="376237"/>
            <a:ext cx="182562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0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" name="Google Shape;155;p20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2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22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 rot="5400000">
            <a:off x="4361656" y="2401093"/>
            <a:ext cx="4389437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3" name="Google Shape;173;p22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4" name="Google Shape;174;p22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3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" name="Google Shape;24;p3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5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" name="Google Shape;43;p5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5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914400" y="2114550"/>
            <a:ext cx="7315200" cy="960437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914400" y="2114550"/>
            <a:ext cx="228600" cy="96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400800" y="4765675"/>
            <a:ext cx="2286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898775" y="4765675"/>
            <a:ext cx="3475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69975" y="4765675"/>
            <a:ext cx="1520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8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" name="Google Shape;61;p8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" name="Google Shape;62;p8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0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" name="Google Shape;77;p10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" name="Google Shape;78;p10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" name="Google Shape;95;p12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" name="Google Shape;96;p12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7" name="Google Shape;97;p12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14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93F27"/>
            </a:gs>
            <a:gs pos="30000">
              <a:srgbClr val="7F4D38"/>
            </a:gs>
            <a:gs pos="100000">
              <a:srgbClr val="90614F"/>
            </a:gs>
          </a:gsLst>
          <a:lin ang="1620000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6"/>
          <p:cNvCxnSpPr/>
          <p:nvPr/>
        </p:nvCxnSpPr>
        <p:spPr>
          <a:xfrm>
            <a:off x="457200" y="4764087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rot="5400000">
            <a:off x="3915568" y="2493168"/>
            <a:ext cx="4525962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3" name="Google Shape;123;p16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170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6400800" y="4767262"/>
            <a:ext cx="22891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2898775" y="4767262"/>
            <a:ext cx="3505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612775" y="4767262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b="0" i="0" sz="1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man Old Style"/>
              <a:buNone/>
            </a:pPr>
            <a:r>
              <a:rPr b="0" i="0" lang="en-US" sz="4000" u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Thriving Communities</a:t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1219200" y="3843337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rPr b="0" i="0" lang="en-US" sz="28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Thessalonians 5b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</a:t>
            </a: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, just as you also are doing. </a:t>
            </a:r>
            <a:r>
              <a:rPr b="0" i="1" lang="en-US" sz="24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But we request of you, brethren, that you appreciate those who diligently labor among you, and have charge over you in the Lord and give you instruction,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that you esteem them very highly in love because of their work. Live in peace with one another. </a:t>
            </a: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Thessalonians 5:13 </a:t>
            </a:r>
            <a:br>
              <a:rPr b="0" i="0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139192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5" y="811212"/>
            <a:ext cx="5280025" cy="40782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/>
          <p:nvPr/>
        </p:nvSpPr>
        <p:spPr>
          <a:xfrm>
            <a:off x="6705600" y="1809750"/>
            <a:ext cx="1752600" cy="6096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276600" y="2495550"/>
            <a:ext cx="5334000" cy="2308225"/>
          </a:xfrm>
          <a:prstGeom prst="rect">
            <a:avLst/>
          </a:prstGeom>
          <a:gradFill>
            <a:gsLst>
              <a:gs pos="0">
                <a:srgbClr val="FFE4B9"/>
              </a:gs>
              <a:gs pos="30000">
                <a:srgbClr val="FFDB9A"/>
              </a:gs>
              <a:gs pos="44999">
                <a:srgbClr val="FFD88E"/>
              </a:gs>
              <a:gs pos="55000">
                <a:srgbClr val="FFD88E"/>
              </a:gs>
              <a:gs pos="72999">
                <a:srgbClr val="FFDB9A"/>
              </a:gs>
              <a:gs pos="100000">
                <a:srgbClr val="FFE4B9"/>
              </a:gs>
            </a:gsLst>
            <a:lin ang="900000" scaled="0"/>
          </a:gradFill>
          <a:ln cap="flat" cmpd="sng" w="9525">
            <a:solidFill>
              <a:srgbClr val="D8B25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Hebrews 13:17 (NASB) </a:t>
            </a: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Obey your leaders and submit </a:t>
            </a: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to them,</a:t>
            </a: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for they keep watch over your souls as those who will give an account. </a:t>
            </a:r>
            <a:r>
              <a:rPr b="1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Let them do this with joy and not with grief,</a:t>
            </a: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for </a:t>
            </a:r>
            <a:r>
              <a:rPr b="1" i="0" lang="en-US" sz="2400" u="sng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this would be unprofitable for you.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</a:t>
            </a: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, just as you also are doing. </a:t>
            </a:r>
            <a:r>
              <a:rPr b="0" i="1" lang="en-US" sz="24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But we request of you, brethren, that you appreciate those who diligently labor among you, and have charge over you in the Lord and give you instruction,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that you esteem them very highly in love because of their work. Live in peace with one another. </a:t>
            </a: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Thessalonians 5:13 </a:t>
            </a:r>
            <a:br>
              <a:rPr b="0" i="0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139192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811212"/>
            <a:ext cx="5353050" cy="407828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5257800" y="1809750"/>
            <a:ext cx="3352800" cy="1754187"/>
          </a:xfrm>
          <a:prstGeom prst="rect">
            <a:avLst/>
          </a:prstGeom>
          <a:gradFill>
            <a:gsLst>
              <a:gs pos="0">
                <a:srgbClr val="FFE4B9"/>
              </a:gs>
              <a:gs pos="30000">
                <a:srgbClr val="FFDB9A"/>
              </a:gs>
              <a:gs pos="44999">
                <a:srgbClr val="FFD88E"/>
              </a:gs>
              <a:gs pos="55000">
                <a:srgbClr val="FFD88E"/>
              </a:gs>
              <a:gs pos="72999">
                <a:srgbClr val="FFDB9A"/>
              </a:gs>
              <a:gs pos="100000">
                <a:srgbClr val="FFE4B9"/>
              </a:gs>
            </a:gsLst>
            <a:lin ang="900000" scaled="0"/>
          </a:gradFill>
          <a:ln cap="flat" cmpd="sng" w="9525">
            <a:solidFill>
              <a:srgbClr val="D8B25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“esteem them very highly in love”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</a:t>
            </a: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, just as you also are doing. </a:t>
            </a:r>
            <a:r>
              <a:rPr b="0" i="1" lang="en-US" sz="24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But we request of you, brethren, that you appreciate those who diligently labor among you, and have charge over you in the Lord and give you instruction,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that you esteem them very highly in love because of their work. Live in peace with one another. </a:t>
            </a: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Thessalonians 5:13 </a:t>
            </a:r>
            <a:br>
              <a:rPr b="0" i="0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139192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" y="811212"/>
            <a:ext cx="5365750" cy="407828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5486400" y="1504950"/>
            <a:ext cx="3200400" cy="2124075"/>
          </a:xfrm>
          <a:prstGeom prst="rect">
            <a:avLst/>
          </a:prstGeom>
          <a:gradFill>
            <a:gsLst>
              <a:gs pos="0">
                <a:srgbClr val="FFC8B4"/>
              </a:gs>
              <a:gs pos="30000">
                <a:srgbClr val="FFB191"/>
              </a:gs>
              <a:gs pos="44999">
                <a:srgbClr val="FFA984"/>
              </a:gs>
              <a:gs pos="55000">
                <a:srgbClr val="FFA984"/>
              </a:gs>
              <a:gs pos="72999">
                <a:srgbClr val="FFB191"/>
              </a:gs>
              <a:gs pos="100000">
                <a:srgbClr val="FFC8B4"/>
              </a:gs>
            </a:gsLst>
            <a:lin ang="9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Live in peace with one another.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</a:t>
            </a: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, just as you also are doing. </a:t>
            </a:r>
            <a:r>
              <a:rPr b="0" i="1" lang="en-US" sz="24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But we request of you, brethren, that you appreciate those who diligently labor among you, and have charge over you in the Lord and give you instruction,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that you esteem them very highly in love because of their work. Live in peace with one another. </a:t>
            </a: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Thessalonians 5:13 </a:t>
            </a:r>
            <a:br>
              <a:rPr b="0" i="0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139192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3250" y="658812"/>
            <a:ext cx="4895850" cy="415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Therefore encourage one another and build up one another, just as you also are doing.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 b="0" i="1" sz="2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73048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But we don’t need to write to you about the importance of loving each other, for </a:t>
            </a:r>
            <a:r>
              <a:rPr b="0" i="0" lang="en-US" sz="2400" u="sng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God himself has taught you to love </a:t>
            </a: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one another. </a:t>
            </a:r>
            <a:r>
              <a:rPr b="0" i="1" lang="en-US" sz="20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1 Thessalonians 4:9</a:t>
            </a:r>
            <a:endParaRPr/>
          </a:p>
          <a:p>
            <a:pPr indent="-273048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Indeed, you already show your love for all the believers </a:t>
            </a:r>
            <a:r>
              <a:rPr b="0" i="0" lang="en-US" sz="2400" u="sng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throughout Macedonia</a:t>
            </a: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.  Even so, dear brothers and sisters, we urge you to love them even more.  </a:t>
            </a:r>
            <a:r>
              <a:rPr b="0" i="1" lang="en-US" sz="20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1 Thessalonians 4:10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52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this is the will of God: your </a:t>
            </a:r>
            <a:r>
              <a:rPr b="0" i="1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sanctification;</a:t>
            </a: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Thess. 4:3</a:t>
            </a:r>
            <a:b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144018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52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Therefore encourage one another and build up one another, just as you also are doing. </a:t>
            </a: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 b="0" i="1" sz="2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73048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But we don’t need to write to you about the importance of loving each other, for </a:t>
            </a:r>
            <a:r>
              <a:rPr b="0" i="0" lang="en-US" sz="2400" u="sng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God himself has taught you to love </a:t>
            </a: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one another. </a:t>
            </a:r>
            <a:r>
              <a:rPr b="0" i="1" lang="en-US" sz="20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1 Thessalonians 4:9</a:t>
            </a:r>
            <a:endParaRPr/>
          </a:p>
          <a:p>
            <a:pPr indent="-273048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Indeed, you already show your love for all the believers </a:t>
            </a:r>
            <a:r>
              <a:rPr b="0" i="0" lang="en-US" sz="2400" u="sng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throughout Macedonia</a:t>
            </a: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.  Even so, dear brothers and sisters, we urge you to love them even more.  </a:t>
            </a:r>
            <a:r>
              <a:rPr b="0" i="1" lang="en-US" sz="20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1 Thessalonians 4:10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52"/>
              <a:buFont typeface="Noto Sans Symbols"/>
              <a:buChar char="▶"/>
            </a:pPr>
            <a:r>
              <a:rPr b="0" i="0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this is the will of God: your </a:t>
            </a:r>
            <a:r>
              <a:rPr b="0" i="1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sanctification;</a:t>
            </a:r>
            <a:r>
              <a:rPr b="0" i="0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Thess. 4:3</a:t>
            </a:r>
            <a:br>
              <a:rPr b="0" i="0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144018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52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00" name="Google Shape;200;p26"/>
          <p:cNvGrpSpPr/>
          <p:nvPr/>
        </p:nvGrpSpPr>
        <p:grpSpPr>
          <a:xfrm>
            <a:off x="-298708" y="573024"/>
            <a:ext cx="6967819" cy="4870704"/>
            <a:chOff x="0" y="0"/>
            <a:chExt cx="2147483647" cy="2147483646"/>
          </a:xfrm>
        </p:grpSpPr>
        <p:pic>
          <p:nvPicPr>
            <p:cNvPr id="201" name="Google Shape;20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759311" y="137073419"/>
              <a:ext cx="2019724335" cy="2010410227"/>
            </a:xfrm>
            <a:prstGeom prst="rect">
              <a:avLst/>
            </a:prstGeom>
            <a:noFill/>
            <a:ln cap="sq" cmpd="sng" w="190500">
              <a:solidFill>
                <a:srgbClr val="C8C6BD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54000" rotWithShape="0" algn="bl">
                <a:srgbClr val="000000">
                  <a:alpha val="42745"/>
                </a:srgbClr>
              </a:outerShdw>
            </a:effectLst>
          </p:spPr>
        </p:pic>
        <p:sp>
          <p:nvSpPr>
            <p:cNvPr id="202" name="Google Shape;202;p26"/>
            <p:cNvSpPr/>
            <p:nvPr/>
          </p:nvSpPr>
          <p:spPr>
            <a:xfrm>
              <a:off x="95819483" y="1510495333"/>
              <a:ext cx="1174258376" cy="51066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400"/>
                <a:buFont typeface="Cabin"/>
                <a:buNone/>
              </a:pPr>
              <a:r>
                <a:rPr b="0" i="0" lang="en-US" sz="54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Rage Virus</a:t>
              </a:r>
              <a:endParaRPr b="0" i="0" sz="5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0" y="0"/>
              <a:ext cx="1480504973" cy="421971109"/>
            </a:xfrm>
            <a:prstGeom prst="rect">
              <a:avLst/>
            </a:prstGeom>
            <a:gradFill>
              <a:gsLst>
                <a:gs pos="0">
                  <a:srgbClr val="CCE2F6"/>
                </a:gs>
                <a:gs pos="30000">
                  <a:srgbClr val="B6D6F4"/>
                </a:gs>
                <a:gs pos="45000">
                  <a:srgbClr val="B0D2F4"/>
                </a:gs>
                <a:gs pos="55000">
                  <a:srgbClr val="B0D2F4"/>
                </a:gs>
                <a:gs pos="73000">
                  <a:srgbClr val="B6D6F4"/>
                </a:gs>
                <a:gs pos="100000">
                  <a:srgbClr val="CCE2F6"/>
                </a:gs>
              </a:gsLst>
              <a:lin ang="95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Cabin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Modern Contagion:</a:t>
              </a:r>
              <a:endParaRPr b="0" i="0" sz="4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04" name="Google Shape;204;p26"/>
          <p:cNvGrpSpPr/>
          <p:nvPr/>
        </p:nvGrpSpPr>
        <p:grpSpPr>
          <a:xfrm>
            <a:off x="4340352" y="1316730"/>
            <a:ext cx="4919472" cy="3834590"/>
            <a:chOff x="0" y="0"/>
            <a:chExt cx="2147483647" cy="2147483647"/>
          </a:xfrm>
        </p:grpSpPr>
        <p:pic>
          <p:nvPicPr>
            <p:cNvPr id="205" name="Google Shape;20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154243" y="283372283"/>
              <a:ext cx="2062329403" cy="1864111363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sp>
          <p:nvSpPr>
            <p:cNvPr id="206" name="Google Shape;206;p26"/>
            <p:cNvSpPr/>
            <p:nvPr/>
          </p:nvSpPr>
          <p:spPr>
            <a:xfrm>
              <a:off x="0" y="0"/>
              <a:ext cx="1878715483" cy="43359368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A66"/>
                </a:buClr>
                <a:buSzPts val="3600"/>
                <a:buFont typeface="Cabin"/>
                <a:buNone/>
              </a:pPr>
              <a:r>
                <a:rPr b="1" i="0" lang="en-US" sz="3600" u="none" cap="none" strike="noStrike">
                  <a:solidFill>
                    <a:srgbClr val="FF9A66"/>
                  </a:solidFill>
                  <a:latin typeface="Cabin"/>
                  <a:ea typeface="Cabin"/>
                  <a:cs typeface="Cabin"/>
                  <a:sym typeface="Cabin"/>
                </a:rPr>
                <a:t>Christian Answer</a:t>
              </a:r>
              <a:endParaRPr b="1" i="0" sz="3600" u="none" cap="none" strike="noStrike">
                <a:solidFill>
                  <a:srgbClr val="FF9A66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</a:t>
            </a: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just as you also are doing. </a:t>
            </a: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 b="0" i="1" sz="2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73048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But we don’t need to write to you about the importance of loving each other, for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God himself has taught you to love one another</a:t>
            </a: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b="0" i="1" lang="en-US" sz="20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1 Thessalonians 4:9</a:t>
            </a:r>
            <a:endParaRPr/>
          </a:p>
          <a:p>
            <a:pPr indent="-273048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Indeed, you already show your love for all the believers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throughout Macedonia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b="0" i="0" lang="en-US" sz="24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Even so, dear brothers and sisters, we urge you to love them even more.  </a:t>
            </a:r>
            <a:r>
              <a:rPr b="0" i="1" lang="en-US" sz="20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1 Thessalonians 4:10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52"/>
              <a:buFont typeface="Noto Sans Symbols"/>
              <a:buChar char="▶"/>
            </a:pPr>
            <a:r>
              <a:rPr b="0" i="0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this is the will of God: your </a:t>
            </a:r>
            <a:r>
              <a:rPr b="0" i="1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sanctification;</a:t>
            </a:r>
            <a:r>
              <a:rPr b="0" i="0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Thess. 4:3</a:t>
            </a:r>
            <a:br>
              <a:rPr b="0" i="0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7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144018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52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4267200" y="4095750"/>
            <a:ext cx="2895600" cy="7620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4572000" y="2730500"/>
            <a:ext cx="4621212" cy="993775"/>
          </a:xfrm>
          <a:prstGeom prst="rect">
            <a:avLst/>
          </a:prstGeom>
          <a:gradFill>
            <a:gsLst>
              <a:gs pos="0">
                <a:srgbClr val="CCE2F6"/>
              </a:gs>
              <a:gs pos="30000">
                <a:srgbClr val="B6D6F4"/>
              </a:gs>
              <a:gs pos="45000">
                <a:srgbClr val="B0D2F4"/>
              </a:gs>
              <a:gs pos="55000">
                <a:srgbClr val="B0D2F4"/>
              </a:gs>
              <a:gs pos="73000">
                <a:srgbClr val="B6D6F4"/>
              </a:gs>
              <a:gs pos="100000">
                <a:srgbClr val="CCE2F6"/>
              </a:gs>
            </a:gsLst>
            <a:lin ang="95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bin"/>
              <a:buNone/>
            </a:pPr>
            <a:r>
              <a:rPr b="1" i="0" lang="en-US" sz="4400" u="none" cap="none" strike="noStrike">
                <a:latin typeface="Cabin"/>
                <a:ea typeface="Cabin"/>
                <a:cs typeface="Cabin"/>
                <a:sym typeface="Cabin"/>
              </a:rPr>
              <a:t>In Community</a:t>
            </a:r>
            <a:endParaRPr b="1" i="0" sz="44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Google Shape;215;p27"/>
          <p:cNvSpPr/>
          <p:nvPr/>
        </p:nvSpPr>
        <p:spPr>
          <a:xfrm rot="-2160000">
            <a:off x="6870700" y="1563687"/>
            <a:ext cx="1206500" cy="693737"/>
          </a:xfrm>
          <a:prstGeom prst="leftArrow">
            <a:avLst>
              <a:gd fmla="val 62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6B85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6" name="Google Shape;216;p27"/>
          <p:cNvSpPr/>
          <p:nvPr/>
        </p:nvSpPr>
        <p:spPr>
          <a:xfrm rot="-2160000">
            <a:off x="6946900" y="287337"/>
            <a:ext cx="1206500" cy="693737"/>
          </a:xfrm>
          <a:prstGeom prst="leftArrow">
            <a:avLst>
              <a:gd fmla="val 62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6B85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7" name="Google Shape;217;p27"/>
          <p:cNvSpPr/>
          <p:nvPr/>
        </p:nvSpPr>
        <p:spPr>
          <a:xfrm rot="-2160000">
            <a:off x="3213100" y="2706687"/>
            <a:ext cx="1206500" cy="693737"/>
          </a:xfrm>
          <a:prstGeom prst="leftArrow">
            <a:avLst>
              <a:gd fmla="val 62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6B85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another,</a:t>
            </a: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just as you also are doing. </a:t>
            </a:r>
            <a:r>
              <a:rPr b="0" i="0" lang="en-US" sz="20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050" y="2024062"/>
            <a:ext cx="7712075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825" y="2846387"/>
            <a:ext cx="23717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</a:t>
            </a: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, just as you also are doing. </a:t>
            </a:r>
            <a:r>
              <a:rPr b="0" i="1" lang="en-US" sz="24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But we request of you, brethren, that you appreciate those who diligently labor among you, and have charge over you in the Lord and give you instruction, </a:t>
            </a: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Thessalonians 5:12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81000" y="2724150"/>
            <a:ext cx="2895600" cy="5334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150" y="658812"/>
            <a:ext cx="5626100" cy="415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</a:t>
            </a: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, just as you also are doing. </a:t>
            </a:r>
            <a:r>
              <a:rPr b="0" i="1" lang="en-US" sz="24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But we request of you, brethren, that you appreciate those who diligently labor among you, and have charge over you in the Lord and give you instruction, </a:t>
            </a: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Thessalonians 5:12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381000" y="2724150"/>
            <a:ext cx="2895600" cy="5334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0" y="1500187"/>
            <a:ext cx="52419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</a:t>
            </a: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, just as you also are doing. </a:t>
            </a:r>
            <a:r>
              <a:rPr b="0" i="1" lang="en-US" sz="24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But we request of you, brethren, that you appreciate those who diligently labor among you, and have charge over you in the Lord and give you instruction, </a:t>
            </a: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Thessalonians 5:12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75" y="3328987"/>
            <a:ext cx="8588375" cy="18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ookman Old Style"/>
              <a:buNone/>
            </a:pPr>
            <a:r>
              <a:rPr b="0" i="0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</a:t>
            </a:r>
            <a:r>
              <a:rPr b="0" i="1" lang="en-US" sz="3600" u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Enjoyed a Revolution!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457200" y="914400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Therefore </a:t>
            </a:r>
            <a:r>
              <a:rPr b="0" i="0" lang="en-US" sz="2800" u="sng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encourage one another and build up one another</a:t>
            </a:r>
            <a:r>
              <a:rPr b="0" i="0" lang="en-US" sz="28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, just as you also are doing. </a:t>
            </a:r>
            <a:r>
              <a:rPr b="0" i="1" lang="en-US" sz="2400" u="none">
                <a:solidFill>
                  <a:srgbClr val="D8B25C"/>
                </a:solidFill>
                <a:latin typeface="Cabin"/>
                <a:ea typeface="Cabin"/>
                <a:cs typeface="Cabin"/>
                <a:sym typeface="Cabin"/>
              </a:rPr>
              <a:t>1 Thess. 5:11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But we request of you, brethren, that you appreciate those who diligently labor among you, and have charge over you in the Lord and give you instruction,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▶"/>
            </a:pPr>
            <a: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that you esteem them very highly in love because of their work. Live in peace with one another. </a:t>
            </a: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Thessalonians 5:13 </a:t>
            </a:r>
            <a:br>
              <a:rPr b="0" i="0" lang="en-US" sz="24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8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139192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587" y="890587"/>
            <a:ext cx="4310062" cy="407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8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4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0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Origi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