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44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1C4E-BCBC-4437-80DD-2AFCADE7B180}" type="datetimeFigureOut">
              <a:rPr lang="en-US" smtClean="0"/>
              <a:t>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78189-F26F-4D76-9F11-7933659A4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25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1C4E-BCBC-4437-80DD-2AFCADE7B180}" type="datetimeFigureOut">
              <a:rPr lang="en-US" smtClean="0"/>
              <a:t>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78189-F26F-4D76-9F11-7933659A4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4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1C4E-BCBC-4437-80DD-2AFCADE7B180}" type="datetimeFigureOut">
              <a:rPr lang="en-US" smtClean="0"/>
              <a:t>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78189-F26F-4D76-9F11-7933659A4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29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1C4E-BCBC-4437-80DD-2AFCADE7B180}" type="datetimeFigureOut">
              <a:rPr lang="en-US" smtClean="0"/>
              <a:t>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78189-F26F-4D76-9F11-7933659A4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40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1C4E-BCBC-4437-80DD-2AFCADE7B180}" type="datetimeFigureOut">
              <a:rPr lang="en-US" smtClean="0"/>
              <a:t>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78189-F26F-4D76-9F11-7933659A4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91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1C4E-BCBC-4437-80DD-2AFCADE7B180}" type="datetimeFigureOut">
              <a:rPr lang="en-US" smtClean="0"/>
              <a:t>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78189-F26F-4D76-9F11-7933659A4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64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1C4E-BCBC-4437-80DD-2AFCADE7B180}" type="datetimeFigureOut">
              <a:rPr lang="en-US" smtClean="0"/>
              <a:t>2/8/2014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78189-F26F-4D76-9F11-7933659A4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15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1C4E-BCBC-4437-80DD-2AFCADE7B180}" type="datetimeFigureOut">
              <a:rPr lang="en-US" smtClean="0"/>
              <a:t>2/8/2014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78189-F26F-4D76-9F11-7933659A4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95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1C4E-BCBC-4437-80DD-2AFCADE7B180}" type="datetimeFigureOut">
              <a:rPr lang="en-US" smtClean="0"/>
              <a:t>2/8/2014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78189-F26F-4D76-9F11-7933659A4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8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1C4E-BCBC-4437-80DD-2AFCADE7B180}" type="datetimeFigureOut">
              <a:rPr lang="en-US" smtClean="0"/>
              <a:t>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78189-F26F-4D76-9F11-7933659A4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72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1C4E-BCBC-4437-80DD-2AFCADE7B180}" type="datetimeFigureOut">
              <a:rPr lang="en-US" smtClean="0"/>
              <a:t>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78189-F26F-4D76-9F11-7933659A4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06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41C4E-BCBC-4437-80DD-2AFCADE7B180}" type="datetimeFigureOut">
              <a:rPr lang="en-US" smtClean="0"/>
              <a:t>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78189-F26F-4D76-9F11-7933659A4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7" t="30357" r="17451" b="25947"/>
          <a:stretch/>
        </p:blipFill>
        <p:spPr bwMode="auto">
          <a:xfrm>
            <a:off x="381000" y="228600"/>
            <a:ext cx="8523844" cy="3196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22" t="30533" r="16966" b="34733"/>
          <a:stretch/>
        </p:blipFill>
        <p:spPr bwMode="auto">
          <a:xfrm>
            <a:off x="381000" y="3425041"/>
            <a:ext cx="8763000" cy="261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7159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3" t="22630" r="17605" b="9266"/>
          <a:stretch/>
        </p:blipFill>
        <p:spPr bwMode="auto">
          <a:xfrm>
            <a:off x="381000" y="228600"/>
            <a:ext cx="8403021" cy="4981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51" t="57112" r="17120" b="20797"/>
          <a:stretch/>
        </p:blipFill>
        <p:spPr bwMode="auto">
          <a:xfrm>
            <a:off x="1066800" y="5210505"/>
            <a:ext cx="7307319" cy="1437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7492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96" t="22198" r="24875" b="8189"/>
          <a:stretch/>
        </p:blipFill>
        <p:spPr bwMode="auto">
          <a:xfrm>
            <a:off x="23648" y="136633"/>
            <a:ext cx="7901152" cy="6646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1409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15" t="24354" r="26571" b="10345"/>
          <a:stretch/>
        </p:blipFill>
        <p:spPr bwMode="auto">
          <a:xfrm>
            <a:off x="378372" y="152400"/>
            <a:ext cx="8293977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9069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Kent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HUGHES, JOEL</dc:creator>
  <cp:lastModifiedBy>HUGHES, JOEL</cp:lastModifiedBy>
  <cp:revision>2</cp:revision>
  <dcterms:created xsi:type="dcterms:W3CDTF">2014-02-08T18:31:21Z</dcterms:created>
  <dcterms:modified xsi:type="dcterms:W3CDTF">2014-02-08T18:38:37Z</dcterms:modified>
</cp:coreProperties>
</file>