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 id="2147483888" r:id="rId2"/>
    <p:sldMasterId id="2147483942" r:id="rId3"/>
  </p:sldMasterIdLst>
  <p:notesMasterIdLst>
    <p:notesMasterId r:id="rId31"/>
  </p:notesMasterIdLst>
  <p:sldIdLst>
    <p:sldId id="256" r:id="rId4"/>
    <p:sldId id="258" r:id="rId5"/>
    <p:sldId id="259" r:id="rId6"/>
    <p:sldId id="261" r:id="rId7"/>
    <p:sldId id="262" r:id="rId8"/>
    <p:sldId id="263" r:id="rId9"/>
    <p:sldId id="264" r:id="rId10"/>
    <p:sldId id="268" r:id="rId11"/>
    <p:sldId id="269" r:id="rId12"/>
    <p:sldId id="265" r:id="rId13"/>
    <p:sldId id="266" r:id="rId14"/>
    <p:sldId id="273" r:id="rId15"/>
    <p:sldId id="272"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60" r:id="rId29"/>
    <p:sldId id="25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636" autoAdjust="0"/>
  </p:normalViewPr>
  <p:slideViewPr>
    <p:cSldViewPr snapToGrid="0">
      <p:cViewPr varScale="1">
        <p:scale>
          <a:sx n="58" d="100"/>
          <a:sy n="58" d="100"/>
        </p:scale>
        <p:origin x="660" y="78"/>
      </p:cViewPr>
      <p:guideLst/>
    </p:cSldViewPr>
  </p:slideViewPr>
  <p:notesTextViewPr>
    <p:cViewPr>
      <p:scale>
        <a:sx n="1" d="1"/>
        <a:sy n="1" d="1"/>
      </p:scale>
      <p:origin x="0" y="-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EE162-BEF8-4E48-AA72-E263A335D194}" type="doc">
      <dgm:prSet loTypeId="urn:microsoft.com/office/officeart/2005/8/layout/vList4" loCatId="list" qsTypeId="urn:microsoft.com/office/officeart/2005/8/quickstyle/simple5" qsCatId="simple" csTypeId="urn:microsoft.com/office/officeart/2005/8/colors/accent1_2" csCatId="accent1" phldr="1"/>
      <dgm:spPr/>
      <dgm:t>
        <a:bodyPr/>
        <a:lstStyle/>
        <a:p>
          <a:endParaRPr lang="en-US"/>
        </a:p>
      </dgm:t>
    </dgm:pt>
    <dgm:pt modelId="{9542402F-BDF4-4FEA-B4D1-2CDAFB1019A6}">
      <dgm:prSet/>
      <dgm:spPr/>
      <dgm:t>
        <a:bodyPr/>
        <a:lstStyle/>
        <a:p>
          <a:pPr rtl="0"/>
          <a:r>
            <a:rPr lang="en-US" dirty="0" smtClean="0"/>
            <a:t>After the 4 Gospels, it explains “Christianity” more than any other book in the Bible.</a:t>
          </a:r>
          <a:endParaRPr lang="en-US" dirty="0"/>
        </a:p>
      </dgm:t>
    </dgm:pt>
    <dgm:pt modelId="{B0C6324F-C646-49A5-95F3-61D8C41D49E6}" type="parTrans" cxnId="{D00BB68B-21FE-4A52-8B9F-BD48745B0B5F}">
      <dgm:prSet/>
      <dgm:spPr/>
      <dgm:t>
        <a:bodyPr/>
        <a:lstStyle/>
        <a:p>
          <a:endParaRPr lang="en-US"/>
        </a:p>
      </dgm:t>
    </dgm:pt>
    <dgm:pt modelId="{C79344D5-F57A-4C12-8B7C-785626996532}" type="sibTrans" cxnId="{D00BB68B-21FE-4A52-8B9F-BD48745B0B5F}">
      <dgm:prSet/>
      <dgm:spPr/>
      <dgm:t>
        <a:bodyPr/>
        <a:lstStyle/>
        <a:p>
          <a:endParaRPr lang="en-US"/>
        </a:p>
      </dgm:t>
    </dgm:pt>
    <dgm:pt modelId="{B6AE6A9F-6555-49C8-9419-1168502F5C88}">
      <dgm:prSet/>
      <dgm:spPr/>
      <dgm:t>
        <a:bodyPr/>
        <a:lstStyle/>
        <a:p>
          <a:pPr rtl="0"/>
          <a:r>
            <a:rPr lang="en-US" smtClean="0"/>
            <a:t>Strong continuity with the “Old Testament”, including Isaiah.</a:t>
          </a:r>
          <a:endParaRPr lang="en-US"/>
        </a:p>
      </dgm:t>
    </dgm:pt>
    <dgm:pt modelId="{DFB6C4A0-7B58-4147-B0CF-AFA98C5D3688}" type="parTrans" cxnId="{665A8040-6681-4CD7-9F4A-CDC6660C76E5}">
      <dgm:prSet/>
      <dgm:spPr/>
      <dgm:t>
        <a:bodyPr/>
        <a:lstStyle/>
        <a:p>
          <a:endParaRPr lang="en-US"/>
        </a:p>
      </dgm:t>
    </dgm:pt>
    <dgm:pt modelId="{74BDE1EF-D063-4106-9AB2-92AE80C37E90}" type="sibTrans" cxnId="{665A8040-6681-4CD7-9F4A-CDC6660C76E5}">
      <dgm:prSet/>
      <dgm:spPr/>
      <dgm:t>
        <a:bodyPr/>
        <a:lstStyle/>
        <a:p>
          <a:endParaRPr lang="en-US"/>
        </a:p>
      </dgm:t>
    </dgm:pt>
    <dgm:pt modelId="{E6D835C9-DB8D-431D-9127-13BEB033B6CC}">
      <dgm:prSet/>
      <dgm:spPr/>
      <dgm:t>
        <a:bodyPr/>
        <a:lstStyle/>
        <a:p>
          <a:pPr rtl="0"/>
          <a:r>
            <a:rPr lang="en-US" smtClean="0"/>
            <a:t>Biblical prophecy is more intelligible </a:t>
          </a:r>
          <a:r>
            <a:rPr lang="en-US" i="1" smtClean="0"/>
            <a:t>today</a:t>
          </a:r>
          <a:r>
            <a:rPr lang="en-US" smtClean="0"/>
            <a:t> than ever before.</a:t>
          </a:r>
          <a:endParaRPr lang="en-US"/>
        </a:p>
      </dgm:t>
    </dgm:pt>
    <dgm:pt modelId="{85821D2D-EBAD-4517-885D-36EA1C21EE0D}" type="parTrans" cxnId="{38A96F16-7CF4-432C-95CC-6166BD7850CB}">
      <dgm:prSet/>
      <dgm:spPr/>
      <dgm:t>
        <a:bodyPr/>
        <a:lstStyle/>
        <a:p>
          <a:endParaRPr lang="en-US"/>
        </a:p>
      </dgm:t>
    </dgm:pt>
    <dgm:pt modelId="{C54948DD-EE05-4FD3-B906-F04419BEC987}" type="sibTrans" cxnId="{38A96F16-7CF4-432C-95CC-6166BD7850CB}">
      <dgm:prSet/>
      <dgm:spPr/>
      <dgm:t>
        <a:bodyPr/>
        <a:lstStyle/>
        <a:p>
          <a:endParaRPr lang="en-US"/>
        </a:p>
      </dgm:t>
    </dgm:pt>
    <dgm:pt modelId="{0FAF51C8-72B1-4AD2-89DD-4CFE8ED185CD}">
      <dgm:prSet/>
      <dgm:spPr/>
      <dgm:t>
        <a:bodyPr/>
        <a:lstStyle/>
        <a:p>
          <a:pPr rtl="0"/>
          <a:r>
            <a:rPr lang="en-US" dirty="0" smtClean="0"/>
            <a:t>A great source of happiness, hope, confidence, instruction, direction and God’s love.</a:t>
          </a:r>
          <a:endParaRPr lang="en-US" dirty="0"/>
        </a:p>
      </dgm:t>
    </dgm:pt>
    <dgm:pt modelId="{A30BF68E-6354-474B-95E1-304057C0A842}" type="parTrans" cxnId="{B2AA788A-A2D5-41D4-B891-AE27975C006C}">
      <dgm:prSet/>
      <dgm:spPr/>
      <dgm:t>
        <a:bodyPr/>
        <a:lstStyle/>
        <a:p>
          <a:endParaRPr lang="en-US"/>
        </a:p>
      </dgm:t>
    </dgm:pt>
    <dgm:pt modelId="{F8C7AE03-4D03-4FC4-A65B-9CCD6B973FF3}" type="sibTrans" cxnId="{B2AA788A-A2D5-41D4-B891-AE27975C006C}">
      <dgm:prSet/>
      <dgm:spPr/>
      <dgm:t>
        <a:bodyPr/>
        <a:lstStyle/>
        <a:p>
          <a:endParaRPr lang="en-US"/>
        </a:p>
      </dgm:t>
    </dgm:pt>
    <dgm:pt modelId="{0FFDF798-47A4-4266-9A3A-F1C6EFB53F2D}">
      <dgm:prSet/>
      <dgm:spPr/>
      <dgm:t>
        <a:bodyPr/>
        <a:lstStyle/>
        <a:p>
          <a:pPr rtl="0"/>
          <a:r>
            <a:rPr lang="en-US" dirty="0" smtClean="0"/>
            <a:t>Because I want to! (And you will too!)</a:t>
          </a:r>
          <a:endParaRPr lang="en-US" dirty="0"/>
        </a:p>
      </dgm:t>
    </dgm:pt>
    <dgm:pt modelId="{28DFAB7D-02E1-4707-8DA0-B5DF6DCFEC53}" type="parTrans" cxnId="{B8C239D5-AC10-4EE9-8364-92B8F33DFF14}">
      <dgm:prSet/>
      <dgm:spPr/>
      <dgm:t>
        <a:bodyPr/>
        <a:lstStyle/>
        <a:p>
          <a:endParaRPr lang="en-US"/>
        </a:p>
      </dgm:t>
    </dgm:pt>
    <dgm:pt modelId="{7459AEA4-30D2-4C11-9DC9-C8D2B7470F4A}" type="sibTrans" cxnId="{B8C239D5-AC10-4EE9-8364-92B8F33DFF14}">
      <dgm:prSet/>
      <dgm:spPr/>
      <dgm:t>
        <a:bodyPr/>
        <a:lstStyle/>
        <a:p>
          <a:endParaRPr lang="en-US"/>
        </a:p>
      </dgm:t>
    </dgm:pt>
    <dgm:pt modelId="{4AC28936-3EFA-4F68-9164-8E1A31201B79}" type="pres">
      <dgm:prSet presAssocID="{4EFEE162-BEF8-4E48-AA72-E263A335D194}" presName="linear" presStyleCnt="0">
        <dgm:presLayoutVars>
          <dgm:dir/>
          <dgm:resizeHandles val="exact"/>
        </dgm:presLayoutVars>
      </dgm:prSet>
      <dgm:spPr/>
    </dgm:pt>
    <dgm:pt modelId="{BD41567C-B41D-4375-9C44-65E8CD2B1291}" type="pres">
      <dgm:prSet presAssocID="{9542402F-BDF4-4FEA-B4D1-2CDAFB1019A6}" presName="comp" presStyleCnt="0"/>
      <dgm:spPr/>
    </dgm:pt>
    <dgm:pt modelId="{A0B7874B-F027-4366-9D6D-AA2506CB20A5}" type="pres">
      <dgm:prSet presAssocID="{9542402F-BDF4-4FEA-B4D1-2CDAFB1019A6}" presName="box" presStyleLbl="node1" presStyleIdx="0" presStyleCnt="5"/>
      <dgm:spPr/>
      <dgm:t>
        <a:bodyPr/>
        <a:lstStyle/>
        <a:p>
          <a:endParaRPr lang="en-US"/>
        </a:p>
      </dgm:t>
    </dgm:pt>
    <dgm:pt modelId="{0AE89777-8E54-4CDE-9D81-90A654EE2622}" type="pres">
      <dgm:prSet presAssocID="{9542402F-BDF4-4FEA-B4D1-2CDAFB1019A6}" presName="img" presStyleLbl="fgImgPlace1" presStyleIdx="0" presStyleCnt="5"/>
      <dgm:spPr>
        <a:blipFill rotWithShape="1">
          <a:blip xmlns:r="http://schemas.openxmlformats.org/officeDocument/2006/relationships" r:embed="rId1"/>
          <a:stretch>
            <a:fillRect/>
          </a:stretch>
        </a:blipFill>
      </dgm:spPr>
    </dgm:pt>
    <dgm:pt modelId="{640B633A-93DD-493F-B5B6-0FE2672EFC0E}" type="pres">
      <dgm:prSet presAssocID="{9542402F-BDF4-4FEA-B4D1-2CDAFB1019A6}" presName="text" presStyleLbl="node1" presStyleIdx="0" presStyleCnt="5">
        <dgm:presLayoutVars>
          <dgm:bulletEnabled val="1"/>
        </dgm:presLayoutVars>
      </dgm:prSet>
      <dgm:spPr/>
      <dgm:t>
        <a:bodyPr/>
        <a:lstStyle/>
        <a:p>
          <a:endParaRPr lang="en-US"/>
        </a:p>
      </dgm:t>
    </dgm:pt>
    <dgm:pt modelId="{1929DD91-F91A-4BA9-B72A-DB080D18E2BB}" type="pres">
      <dgm:prSet presAssocID="{C79344D5-F57A-4C12-8B7C-785626996532}" presName="spacer" presStyleCnt="0"/>
      <dgm:spPr/>
    </dgm:pt>
    <dgm:pt modelId="{754CF3D4-1267-424B-9BD4-FAF74CA9A7D7}" type="pres">
      <dgm:prSet presAssocID="{B6AE6A9F-6555-49C8-9419-1168502F5C88}" presName="comp" presStyleCnt="0"/>
      <dgm:spPr/>
    </dgm:pt>
    <dgm:pt modelId="{215E6B59-06D2-4ACA-A5E5-8302B2814942}" type="pres">
      <dgm:prSet presAssocID="{B6AE6A9F-6555-49C8-9419-1168502F5C88}" presName="box" presStyleLbl="node1" presStyleIdx="1" presStyleCnt="5"/>
      <dgm:spPr/>
    </dgm:pt>
    <dgm:pt modelId="{E64B85EF-BC5B-442B-A870-86F185B9E15B}" type="pres">
      <dgm:prSet presAssocID="{B6AE6A9F-6555-49C8-9419-1168502F5C88}" presName="img" presStyleLbl="fgImgPlace1" presStyleIdx="1" presStyleCnt="5"/>
      <dgm:spPr>
        <a:blipFill rotWithShape="1">
          <a:blip xmlns:r="http://schemas.openxmlformats.org/officeDocument/2006/relationships" r:embed="rId2"/>
          <a:stretch>
            <a:fillRect/>
          </a:stretch>
        </a:blipFill>
      </dgm:spPr>
    </dgm:pt>
    <dgm:pt modelId="{C85270B7-7085-48F6-96F7-90ACE49CF6DC}" type="pres">
      <dgm:prSet presAssocID="{B6AE6A9F-6555-49C8-9419-1168502F5C88}" presName="text" presStyleLbl="node1" presStyleIdx="1" presStyleCnt="5">
        <dgm:presLayoutVars>
          <dgm:bulletEnabled val="1"/>
        </dgm:presLayoutVars>
      </dgm:prSet>
      <dgm:spPr/>
    </dgm:pt>
    <dgm:pt modelId="{5CB3359F-7FA1-409C-B83E-22383DA90E7D}" type="pres">
      <dgm:prSet presAssocID="{74BDE1EF-D063-4106-9AB2-92AE80C37E90}" presName="spacer" presStyleCnt="0"/>
      <dgm:spPr/>
    </dgm:pt>
    <dgm:pt modelId="{1E2EC3BA-0958-449F-8CBB-5911447CA517}" type="pres">
      <dgm:prSet presAssocID="{E6D835C9-DB8D-431D-9127-13BEB033B6CC}" presName="comp" presStyleCnt="0"/>
      <dgm:spPr/>
    </dgm:pt>
    <dgm:pt modelId="{BC1B97DB-E6E7-4C32-974B-DC573FFA354B}" type="pres">
      <dgm:prSet presAssocID="{E6D835C9-DB8D-431D-9127-13BEB033B6CC}" presName="box" presStyleLbl="node1" presStyleIdx="2" presStyleCnt="5"/>
      <dgm:spPr/>
    </dgm:pt>
    <dgm:pt modelId="{8FA27254-5E61-4B06-9D3B-B81E858C034D}" type="pres">
      <dgm:prSet presAssocID="{E6D835C9-DB8D-431D-9127-13BEB033B6CC}" presName="img" presStyleLbl="fgImgPlace1" presStyleIdx="2" presStyleCnt="5"/>
      <dgm:spPr>
        <a:blipFill rotWithShape="1">
          <a:blip xmlns:r="http://schemas.openxmlformats.org/officeDocument/2006/relationships" r:embed="rId3"/>
          <a:stretch>
            <a:fillRect/>
          </a:stretch>
        </a:blipFill>
      </dgm:spPr>
    </dgm:pt>
    <dgm:pt modelId="{3265F272-4725-4FF2-8986-D0266A4E9D65}" type="pres">
      <dgm:prSet presAssocID="{E6D835C9-DB8D-431D-9127-13BEB033B6CC}" presName="text" presStyleLbl="node1" presStyleIdx="2" presStyleCnt="5">
        <dgm:presLayoutVars>
          <dgm:bulletEnabled val="1"/>
        </dgm:presLayoutVars>
      </dgm:prSet>
      <dgm:spPr/>
    </dgm:pt>
    <dgm:pt modelId="{D3C94CA9-3A11-49D6-B8C6-C6404D74A00E}" type="pres">
      <dgm:prSet presAssocID="{C54948DD-EE05-4FD3-B906-F04419BEC987}" presName="spacer" presStyleCnt="0"/>
      <dgm:spPr/>
    </dgm:pt>
    <dgm:pt modelId="{B0947FA3-D6EF-48B8-86C0-CD2B93BDE058}" type="pres">
      <dgm:prSet presAssocID="{0FAF51C8-72B1-4AD2-89DD-4CFE8ED185CD}" presName="comp" presStyleCnt="0"/>
      <dgm:spPr/>
    </dgm:pt>
    <dgm:pt modelId="{687B6551-FF6F-4A47-BA09-12292D3B3904}" type="pres">
      <dgm:prSet presAssocID="{0FAF51C8-72B1-4AD2-89DD-4CFE8ED185CD}" presName="box" presStyleLbl="node1" presStyleIdx="3" presStyleCnt="5"/>
      <dgm:spPr/>
    </dgm:pt>
    <dgm:pt modelId="{B29A30B8-8523-4FF6-AA53-0B874C21B2CD}" type="pres">
      <dgm:prSet presAssocID="{0FAF51C8-72B1-4AD2-89DD-4CFE8ED185CD}" presName="img" presStyleLbl="fgImgPlace1" presStyleIdx="3" presStyleCnt="5"/>
      <dgm:spPr>
        <a:blipFill rotWithShape="1">
          <a:blip xmlns:r="http://schemas.openxmlformats.org/officeDocument/2006/relationships" r:embed="rId4"/>
          <a:stretch>
            <a:fillRect/>
          </a:stretch>
        </a:blipFill>
      </dgm:spPr>
    </dgm:pt>
    <dgm:pt modelId="{825C44DA-B04E-44D5-B520-7B75E65297C7}" type="pres">
      <dgm:prSet presAssocID="{0FAF51C8-72B1-4AD2-89DD-4CFE8ED185CD}" presName="text" presStyleLbl="node1" presStyleIdx="3" presStyleCnt="5">
        <dgm:presLayoutVars>
          <dgm:bulletEnabled val="1"/>
        </dgm:presLayoutVars>
      </dgm:prSet>
      <dgm:spPr/>
    </dgm:pt>
    <dgm:pt modelId="{A6495437-BE74-4E41-8124-9E6831C25165}" type="pres">
      <dgm:prSet presAssocID="{F8C7AE03-4D03-4FC4-A65B-9CCD6B973FF3}" presName="spacer" presStyleCnt="0"/>
      <dgm:spPr/>
    </dgm:pt>
    <dgm:pt modelId="{DBD508CA-1215-4B0A-8A46-BC301A902E04}" type="pres">
      <dgm:prSet presAssocID="{0FFDF798-47A4-4266-9A3A-F1C6EFB53F2D}" presName="comp" presStyleCnt="0"/>
      <dgm:spPr/>
    </dgm:pt>
    <dgm:pt modelId="{62D8D7BD-FD4F-474C-9BE8-929ABBD264DA}" type="pres">
      <dgm:prSet presAssocID="{0FFDF798-47A4-4266-9A3A-F1C6EFB53F2D}" presName="box" presStyleLbl="node1" presStyleIdx="4" presStyleCnt="5"/>
      <dgm:spPr/>
    </dgm:pt>
    <dgm:pt modelId="{80908B34-E1B6-4BC9-B9B1-8A4FF2A21C99}" type="pres">
      <dgm:prSet presAssocID="{0FFDF798-47A4-4266-9A3A-F1C6EFB53F2D}" presName="img" presStyleLbl="fgImgPlace1" presStyleIdx="4" presStyleCnt="5"/>
      <dgm:spPr>
        <a:blipFill rotWithShape="1">
          <a:blip xmlns:r="http://schemas.openxmlformats.org/officeDocument/2006/relationships" r:embed="rId5"/>
          <a:stretch>
            <a:fillRect/>
          </a:stretch>
        </a:blipFill>
      </dgm:spPr>
    </dgm:pt>
    <dgm:pt modelId="{EC7CD527-368C-4128-9358-C2588C438A9F}" type="pres">
      <dgm:prSet presAssocID="{0FFDF798-47A4-4266-9A3A-F1C6EFB53F2D}" presName="text" presStyleLbl="node1" presStyleIdx="4" presStyleCnt="5">
        <dgm:presLayoutVars>
          <dgm:bulletEnabled val="1"/>
        </dgm:presLayoutVars>
      </dgm:prSet>
      <dgm:spPr/>
    </dgm:pt>
  </dgm:ptLst>
  <dgm:cxnLst>
    <dgm:cxn modelId="{8FC9AE45-1A7D-4B3A-BD5F-AE943431C10F}" type="presOf" srcId="{9542402F-BDF4-4FEA-B4D1-2CDAFB1019A6}" destId="{640B633A-93DD-493F-B5B6-0FE2672EFC0E}" srcOrd="1" destOrd="0" presId="urn:microsoft.com/office/officeart/2005/8/layout/vList4"/>
    <dgm:cxn modelId="{665A8040-6681-4CD7-9F4A-CDC6660C76E5}" srcId="{4EFEE162-BEF8-4E48-AA72-E263A335D194}" destId="{B6AE6A9F-6555-49C8-9419-1168502F5C88}" srcOrd="1" destOrd="0" parTransId="{DFB6C4A0-7B58-4147-B0CF-AFA98C5D3688}" sibTransId="{74BDE1EF-D063-4106-9AB2-92AE80C37E90}"/>
    <dgm:cxn modelId="{949CC1D9-C2C4-4E38-A2FA-FD8CF45ACBF9}" type="presOf" srcId="{0FFDF798-47A4-4266-9A3A-F1C6EFB53F2D}" destId="{EC7CD527-368C-4128-9358-C2588C438A9F}" srcOrd="1" destOrd="0" presId="urn:microsoft.com/office/officeart/2005/8/layout/vList4"/>
    <dgm:cxn modelId="{9C444804-111E-4671-B069-190F86EC14A0}" type="presOf" srcId="{B6AE6A9F-6555-49C8-9419-1168502F5C88}" destId="{C85270B7-7085-48F6-96F7-90ACE49CF6DC}" srcOrd="1" destOrd="0" presId="urn:microsoft.com/office/officeart/2005/8/layout/vList4"/>
    <dgm:cxn modelId="{2535C89C-1955-4FEA-94A7-50260B3DC642}" type="presOf" srcId="{0FAF51C8-72B1-4AD2-89DD-4CFE8ED185CD}" destId="{687B6551-FF6F-4A47-BA09-12292D3B3904}" srcOrd="0" destOrd="0" presId="urn:microsoft.com/office/officeart/2005/8/layout/vList4"/>
    <dgm:cxn modelId="{24376308-77E2-4F66-B6D1-0B01533B3D93}" type="presOf" srcId="{9542402F-BDF4-4FEA-B4D1-2CDAFB1019A6}" destId="{A0B7874B-F027-4366-9D6D-AA2506CB20A5}" srcOrd="0" destOrd="0" presId="urn:microsoft.com/office/officeart/2005/8/layout/vList4"/>
    <dgm:cxn modelId="{B2C0AC12-0308-478A-A5DE-B090A52334D1}" type="presOf" srcId="{0FFDF798-47A4-4266-9A3A-F1C6EFB53F2D}" destId="{62D8D7BD-FD4F-474C-9BE8-929ABBD264DA}" srcOrd="0" destOrd="0" presId="urn:microsoft.com/office/officeart/2005/8/layout/vList4"/>
    <dgm:cxn modelId="{B3364FB2-512F-4AE6-B764-9AE8A566E3EA}" type="presOf" srcId="{E6D835C9-DB8D-431D-9127-13BEB033B6CC}" destId="{BC1B97DB-E6E7-4C32-974B-DC573FFA354B}" srcOrd="0" destOrd="0" presId="urn:microsoft.com/office/officeart/2005/8/layout/vList4"/>
    <dgm:cxn modelId="{2063FB35-88A1-42F2-A160-B78EC3CAAEE1}" type="presOf" srcId="{E6D835C9-DB8D-431D-9127-13BEB033B6CC}" destId="{3265F272-4725-4FF2-8986-D0266A4E9D65}" srcOrd="1" destOrd="0" presId="urn:microsoft.com/office/officeart/2005/8/layout/vList4"/>
    <dgm:cxn modelId="{D00BB68B-21FE-4A52-8B9F-BD48745B0B5F}" srcId="{4EFEE162-BEF8-4E48-AA72-E263A335D194}" destId="{9542402F-BDF4-4FEA-B4D1-2CDAFB1019A6}" srcOrd="0" destOrd="0" parTransId="{B0C6324F-C646-49A5-95F3-61D8C41D49E6}" sibTransId="{C79344D5-F57A-4C12-8B7C-785626996532}"/>
    <dgm:cxn modelId="{38A96F16-7CF4-432C-95CC-6166BD7850CB}" srcId="{4EFEE162-BEF8-4E48-AA72-E263A335D194}" destId="{E6D835C9-DB8D-431D-9127-13BEB033B6CC}" srcOrd="2" destOrd="0" parTransId="{85821D2D-EBAD-4517-885D-36EA1C21EE0D}" sibTransId="{C54948DD-EE05-4FD3-B906-F04419BEC987}"/>
    <dgm:cxn modelId="{B2AA788A-A2D5-41D4-B891-AE27975C006C}" srcId="{4EFEE162-BEF8-4E48-AA72-E263A335D194}" destId="{0FAF51C8-72B1-4AD2-89DD-4CFE8ED185CD}" srcOrd="3" destOrd="0" parTransId="{A30BF68E-6354-474B-95E1-304057C0A842}" sibTransId="{F8C7AE03-4D03-4FC4-A65B-9CCD6B973FF3}"/>
    <dgm:cxn modelId="{5318FEFF-BF67-4152-9F62-6EA8475DFD7B}" type="presOf" srcId="{B6AE6A9F-6555-49C8-9419-1168502F5C88}" destId="{215E6B59-06D2-4ACA-A5E5-8302B2814942}" srcOrd="0" destOrd="0" presId="urn:microsoft.com/office/officeart/2005/8/layout/vList4"/>
    <dgm:cxn modelId="{88F211C1-2EEE-4507-904C-AFCE4B7EA231}" type="presOf" srcId="{4EFEE162-BEF8-4E48-AA72-E263A335D194}" destId="{4AC28936-3EFA-4F68-9164-8E1A31201B79}" srcOrd="0" destOrd="0" presId="urn:microsoft.com/office/officeart/2005/8/layout/vList4"/>
    <dgm:cxn modelId="{88289BC9-6004-477F-9F6D-AB7F87FD8B62}" type="presOf" srcId="{0FAF51C8-72B1-4AD2-89DD-4CFE8ED185CD}" destId="{825C44DA-B04E-44D5-B520-7B75E65297C7}" srcOrd="1" destOrd="0" presId="urn:microsoft.com/office/officeart/2005/8/layout/vList4"/>
    <dgm:cxn modelId="{B8C239D5-AC10-4EE9-8364-92B8F33DFF14}" srcId="{4EFEE162-BEF8-4E48-AA72-E263A335D194}" destId="{0FFDF798-47A4-4266-9A3A-F1C6EFB53F2D}" srcOrd="4" destOrd="0" parTransId="{28DFAB7D-02E1-4707-8DA0-B5DF6DCFEC53}" sibTransId="{7459AEA4-30D2-4C11-9DC9-C8D2B7470F4A}"/>
    <dgm:cxn modelId="{A2BA0E00-679A-4397-9696-9663D1332537}" type="presParOf" srcId="{4AC28936-3EFA-4F68-9164-8E1A31201B79}" destId="{BD41567C-B41D-4375-9C44-65E8CD2B1291}" srcOrd="0" destOrd="0" presId="urn:microsoft.com/office/officeart/2005/8/layout/vList4"/>
    <dgm:cxn modelId="{8767276A-96DC-45C1-846C-2C066EF68FE9}" type="presParOf" srcId="{BD41567C-B41D-4375-9C44-65E8CD2B1291}" destId="{A0B7874B-F027-4366-9D6D-AA2506CB20A5}" srcOrd="0" destOrd="0" presId="urn:microsoft.com/office/officeart/2005/8/layout/vList4"/>
    <dgm:cxn modelId="{DF50DF3B-42A7-4D6C-9BB7-74A330F1DA2B}" type="presParOf" srcId="{BD41567C-B41D-4375-9C44-65E8CD2B1291}" destId="{0AE89777-8E54-4CDE-9D81-90A654EE2622}" srcOrd="1" destOrd="0" presId="urn:microsoft.com/office/officeart/2005/8/layout/vList4"/>
    <dgm:cxn modelId="{A6923EF6-B0C5-46E0-8AA6-CFF65942CFE4}" type="presParOf" srcId="{BD41567C-B41D-4375-9C44-65E8CD2B1291}" destId="{640B633A-93DD-493F-B5B6-0FE2672EFC0E}" srcOrd="2" destOrd="0" presId="urn:microsoft.com/office/officeart/2005/8/layout/vList4"/>
    <dgm:cxn modelId="{3FCC5CB5-938E-45CD-8B09-0FFF193CEB7E}" type="presParOf" srcId="{4AC28936-3EFA-4F68-9164-8E1A31201B79}" destId="{1929DD91-F91A-4BA9-B72A-DB080D18E2BB}" srcOrd="1" destOrd="0" presId="urn:microsoft.com/office/officeart/2005/8/layout/vList4"/>
    <dgm:cxn modelId="{48FF79A0-5E95-417D-8979-E48149C603BE}" type="presParOf" srcId="{4AC28936-3EFA-4F68-9164-8E1A31201B79}" destId="{754CF3D4-1267-424B-9BD4-FAF74CA9A7D7}" srcOrd="2" destOrd="0" presId="urn:microsoft.com/office/officeart/2005/8/layout/vList4"/>
    <dgm:cxn modelId="{A0A8177F-3A6C-4EE1-88D2-C6ABC540A612}" type="presParOf" srcId="{754CF3D4-1267-424B-9BD4-FAF74CA9A7D7}" destId="{215E6B59-06D2-4ACA-A5E5-8302B2814942}" srcOrd="0" destOrd="0" presId="urn:microsoft.com/office/officeart/2005/8/layout/vList4"/>
    <dgm:cxn modelId="{E1B4E024-8756-48DA-9C0B-343DFE69246C}" type="presParOf" srcId="{754CF3D4-1267-424B-9BD4-FAF74CA9A7D7}" destId="{E64B85EF-BC5B-442B-A870-86F185B9E15B}" srcOrd="1" destOrd="0" presId="urn:microsoft.com/office/officeart/2005/8/layout/vList4"/>
    <dgm:cxn modelId="{A87059A6-F97B-4AD1-BE08-622A686DBFE1}" type="presParOf" srcId="{754CF3D4-1267-424B-9BD4-FAF74CA9A7D7}" destId="{C85270B7-7085-48F6-96F7-90ACE49CF6DC}" srcOrd="2" destOrd="0" presId="urn:microsoft.com/office/officeart/2005/8/layout/vList4"/>
    <dgm:cxn modelId="{F358F57A-3CFD-4E67-BDFD-740ED78B9FD8}" type="presParOf" srcId="{4AC28936-3EFA-4F68-9164-8E1A31201B79}" destId="{5CB3359F-7FA1-409C-B83E-22383DA90E7D}" srcOrd="3" destOrd="0" presId="urn:microsoft.com/office/officeart/2005/8/layout/vList4"/>
    <dgm:cxn modelId="{A102844D-55FC-4102-B4CB-AC81069E3F90}" type="presParOf" srcId="{4AC28936-3EFA-4F68-9164-8E1A31201B79}" destId="{1E2EC3BA-0958-449F-8CBB-5911447CA517}" srcOrd="4" destOrd="0" presId="urn:microsoft.com/office/officeart/2005/8/layout/vList4"/>
    <dgm:cxn modelId="{872E4306-CA9F-4E43-A677-EECABE802155}" type="presParOf" srcId="{1E2EC3BA-0958-449F-8CBB-5911447CA517}" destId="{BC1B97DB-E6E7-4C32-974B-DC573FFA354B}" srcOrd="0" destOrd="0" presId="urn:microsoft.com/office/officeart/2005/8/layout/vList4"/>
    <dgm:cxn modelId="{3122F98A-72CB-4AA9-98BC-A314F0C14B90}" type="presParOf" srcId="{1E2EC3BA-0958-449F-8CBB-5911447CA517}" destId="{8FA27254-5E61-4B06-9D3B-B81E858C034D}" srcOrd="1" destOrd="0" presId="urn:microsoft.com/office/officeart/2005/8/layout/vList4"/>
    <dgm:cxn modelId="{D848A017-3175-4DD6-A0C3-C2B3855F1397}" type="presParOf" srcId="{1E2EC3BA-0958-449F-8CBB-5911447CA517}" destId="{3265F272-4725-4FF2-8986-D0266A4E9D65}" srcOrd="2" destOrd="0" presId="urn:microsoft.com/office/officeart/2005/8/layout/vList4"/>
    <dgm:cxn modelId="{7E204553-62B9-4403-895F-42C87F4663DA}" type="presParOf" srcId="{4AC28936-3EFA-4F68-9164-8E1A31201B79}" destId="{D3C94CA9-3A11-49D6-B8C6-C6404D74A00E}" srcOrd="5" destOrd="0" presId="urn:microsoft.com/office/officeart/2005/8/layout/vList4"/>
    <dgm:cxn modelId="{D3F268BC-A519-4410-86EF-597ECAB0DFF1}" type="presParOf" srcId="{4AC28936-3EFA-4F68-9164-8E1A31201B79}" destId="{B0947FA3-D6EF-48B8-86C0-CD2B93BDE058}" srcOrd="6" destOrd="0" presId="urn:microsoft.com/office/officeart/2005/8/layout/vList4"/>
    <dgm:cxn modelId="{B11CD315-B547-4E98-87DF-E07277850577}" type="presParOf" srcId="{B0947FA3-D6EF-48B8-86C0-CD2B93BDE058}" destId="{687B6551-FF6F-4A47-BA09-12292D3B3904}" srcOrd="0" destOrd="0" presId="urn:microsoft.com/office/officeart/2005/8/layout/vList4"/>
    <dgm:cxn modelId="{2C9F8AEE-FB8F-4664-95D6-AE8573A9EF7E}" type="presParOf" srcId="{B0947FA3-D6EF-48B8-86C0-CD2B93BDE058}" destId="{B29A30B8-8523-4FF6-AA53-0B874C21B2CD}" srcOrd="1" destOrd="0" presId="urn:microsoft.com/office/officeart/2005/8/layout/vList4"/>
    <dgm:cxn modelId="{8FEAB557-EDAA-4575-94A5-D666F1770D02}" type="presParOf" srcId="{B0947FA3-D6EF-48B8-86C0-CD2B93BDE058}" destId="{825C44DA-B04E-44D5-B520-7B75E65297C7}" srcOrd="2" destOrd="0" presId="urn:microsoft.com/office/officeart/2005/8/layout/vList4"/>
    <dgm:cxn modelId="{F06EC85F-EC0E-44F4-A00F-76782688415B}" type="presParOf" srcId="{4AC28936-3EFA-4F68-9164-8E1A31201B79}" destId="{A6495437-BE74-4E41-8124-9E6831C25165}" srcOrd="7" destOrd="0" presId="urn:microsoft.com/office/officeart/2005/8/layout/vList4"/>
    <dgm:cxn modelId="{5339CD4D-AB7A-45E3-876F-D34CB8597D74}" type="presParOf" srcId="{4AC28936-3EFA-4F68-9164-8E1A31201B79}" destId="{DBD508CA-1215-4B0A-8A46-BC301A902E04}" srcOrd="8" destOrd="0" presId="urn:microsoft.com/office/officeart/2005/8/layout/vList4"/>
    <dgm:cxn modelId="{9E254A61-932C-4D93-BE44-1131540EE0D3}" type="presParOf" srcId="{DBD508CA-1215-4B0A-8A46-BC301A902E04}" destId="{62D8D7BD-FD4F-474C-9BE8-929ABBD264DA}" srcOrd="0" destOrd="0" presId="urn:microsoft.com/office/officeart/2005/8/layout/vList4"/>
    <dgm:cxn modelId="{F8A3E3E0-8145-46F0-8A29-6216C33A2367}" type="presParOf" srcId="{DBD508CA-1215-4B0A-8A46-BC301A902E04}" destId="{80908B34-E1B6-4BC9-B9B1-8A4FF2A21C99}" srcOrd="1" destOrd="0" presId="urn:microsoft.com/office/officeart/2005/8/layout/vList4"/>
    <dgm:cxn modelId="{5F9DDC1C-293B-492A-9AB8-83F012D8D59F}" type="presParOf" srcId="{DBD508CA-1215-4B0A-8A46-BC301A902E04}" destId="{EC7CD527-368C-4128-9358-C2588C438A9F}"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0C0C79-A344-451B-9AC9-0CAA7E85701E}" type="doc">
      <dgm:prSet loTypeId="urn:microsoft.com/office/officeart/2005/8/layout/pyramid1" loCatId="pyramid" qsTypeId="urn:microsoft.com/office/officeart/2005/8/quickstyle/3d1" qsCatId="3D" csTypeId="urn:microsoft.com/office/officeart/2005/8/colors/accent6_2" csCatId="accent6" phldr="1"/>
      <dgm:spPr/>
    </dgm:pt>
    <dgm:pt modelId="{D9D4EAA9-1F44-4488-97D2-91884E121A4F}">
      <dgm:prSet phldrT="[Text]"/>
      <dgm:spPr>
        <a:solidFill>
          <a:schemeClr val="accent4"/>
        </a:solidFill>
      </dgm:spPr>
      <dgm:t>
        <a:bodyPr/>
        <a:lstStyle/>
        <a:p>
          <a:r>
            <a:rPr lang="en-US"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Nation of Priests</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564E99C1-E8F3-4394-A174-4E52D13D3B82}" type="parTrans" cxnId="{89C03FAE-918B-4BFA-A01C-C20072985B44}">
      <dgm:prSet/>
      <dgm:spPr/>
      <dgm:t>
        <a:bodyPr/>
        <a:lstStyle/>
        <a:p>
          <a:endParaRPr lang="en-US"/>
        </a:p>
      </dgm:t>
    </dgm:pt>
    <dgm:pt modelId="{1FF548DF-275D-4691-8187-74F888BEC1C1}" type="sibTrans" cxnId="{89C03FAE-918B-4BFA-A01C-C20072985B44}">
      <dgm:prSet/>
      <dgm:spPr/>
      <dgm:t>
        <a:bodyPr/>
        <a:lstStyle/>
        <a:p>
          <a:endParaRPr lang="en-US"/>
        </a:p>
      </dgm:t>
    </dgm:pt>
    <dgm:pt modelId="{CED5FD9C-31BA-490E-ABAF-85F52F9342D3}">
      <dgm:prSet phldrT="[Text]"/>
      <dgm:spPr/>
      <dgm:t>
        <a:bodyPr/>
        <a:lstStyle/>
        <a:p>
          <a:r>
            <a:rPr lang="en-US" dirty="0" smtClean="0"/>
            <a:t>God’s Status</a:t>
          </a:r>
          <a:endParaRPr lang="en-US" dirty="0"/>
        </a:p>
      </dgm:t>
    </dgm:pt>
    <dgm:pt modelId="{C111B4B3-C8E3-4E86-870D-1135D3319FBE}" type="parTrans" cxnId="{62AC33F3-3E93-40A0-B702-BA5B97BEB84F}">
      <dgm:prSet/>
      <dgm:spPr/>
      <dgm:t>
        <a:bodyPr/>
        <a:lstStyle/>
        <a:p>
          <a:endParaRPr lang="en-US"/>
        </a:p>
      </dgm:t>
    </dgm:pt>
    <dgm:pt modelId="{9F68FB30-0D9F-40EE-8844-FF59AD52AD3C}" type="sibTrans" cxnId="{62AC33F3-3E93-40A0-B702-BA5B97BEB84F}">
      <dgm:prSet/>
      <dgm:spPr/>
      <dgm:t>
        <a:bodyPr/>
        <a:lstStyle/>
        <a:p>
          <a:endParaRPr lang="en-US"/>
        </a:p>
      </dgm:t>
    </dgm:pt>
    <dgm:pt modelId="{2892DD80-7493-4555-802D-159939D8DDF3}">
      <dgm:prSet phldrT="[Text]"/>
      <dgm:spPr/>
      <dgm:t>
        <a:bodyPr/>
        <a:lstStyle/>
        <a:p>
          <a:r>
            <a:rPr lang="en-US" dirty="0" smtClean="0"/>
            <a:t>God’s Gifts, Love, Freedom</a:t>
          </a:r>
          <a:endParaRPr lang="en-US" dirty="0"/>
        </a:p>
      </dgm:t>
    </dgm:pt>
    <dgm:pt modelId="{90A853BA-DCD7-4DA5-9174-8CC8ABA7E5FC}" type="parTrans" cxnId="{AB01CCDA-802A-466F-B50F-399CEF8F4908}">
      <dgm:prSet/>
      <dgm:spPr/>
      <dgm:t>
        <a:bodyPr/>
        <a:lstStyle/>
        <a:p>
          <a:endParaRPr lang="en-US"/>
        </a:p>
      </dgm:t>
    </dgm:pt>
    <dgm:pt modelId="{8E176EAB-B1AC-4BA7-9878-5C429688A431}" type="sibTrans" cxnId="{AB01CCDA-802A-466F-B50F-399CEF8F4908}">
      <dgm:prSet/>
      <dgm:spPr/>
      <dgm:t>
        <a:bodyPr/>
        <a:lstStyle/>
        <a:p>
          <a:endParaRPr lang="en-US"/>
        </a:p>
      </dgm:t>
    </dgm:pt>
    <dgm:pt modelId="{D2956BEE-D8F5-4793-A08B-83339FE54464}" type="pres">
      <dgm:prSet presAssocID="{A20C0C79-A344-451B-9AC9-0CAA7E85701E}" presName="Name0" presStyleCnt="0">
        <dgm:presLayoutVars>
          <dgm:dir/>
          <dgm:animLvl val="lvl"/>
          <dgm:resizeHandles val="exact"/>
        </dgm:presLayoutVars>
      </dgm:prSet>
      <dgm:spPr/>
    </dgm:pt>
    <dgm:pt modelId="{5B8B358F-9D01-4C75-88A4-9A179853D0CB}" type="pres">
      <dgm:prSet presAssocID="{D9D4EAA9-1F44-4488-97D2-91884E121A4F}" presName="Name8" presStyleCnt="0"/>
      <dgm:spPr/>
    </dgm:pt>
    <dgm:pt modelId="{96EA719D-0CAA-44C4-8592-EAF3F18B94CE}" type="pres">
      <dgm:prSet presAssocID="{D9D4EAA9-1F44-4488-97D2-91884E121A4F}" presName="level" presStyleLbl="node1" presStyleIdx="0" presStyleCnt="3">
        <dgm:presLayoutVars>
          <dgm:chMax val="1"/>
          <dgm:bulletEnabled val="1"/>
        </dgm:presLayoutVars>
      </dgm:prSet>
      <dgm:spPr/>
      <dgm:t>
        <a:bodyPr/>
        <a:lstStyle/>
        <a:p>
          <a:endParaRPr lang="en-US"/>
        </a:p>
      </dgm:t>
    </dgm:pt>
    <dgm:pt modelId="{A1C65B67-786D-4182-96A2-21E1CA7CF835}" type="pres">
      <dgm:prSet presAssocID="{D9D4EAA9-1F44-4488-97D2-91884E121A4F}" presName="levelTx" presStyleLbl="revTx" presStyleIdx="0" presStyleCnt="0">
        <dgm:presLayoutVars>
          <dgm:chMax val="1"/>
          <dgm:bulletEnabled val="1"/>
        </dgm:presLayoutVars>
      </dgm:prSet>
      <dgm:spPr/>
      <dgm:t>
        <a:bodyPr/>
        <a:lstStyle/>
        <a:p>
          <a:endParaRPr lang="en-US"/>
        </a:p>
      </dgm:t>
    </dgm:pt>
    <dgm:pt modelId="{433E1FA6-750E-4402-A480-640AE53FFE70}" type="pres">
      <dgm:prSet presAssocID="{CED5FD9C-31BA-490E-ABAF-85F52F9342D3}" presName="Name8" presStyleCnt="0"/>
      <dgm:spPr/>
    </dgm:pt>
    <dgm:pt modelId="{E0D3DECC-0CAE-445C-AF4D-F0241C7C144D}" type="pres">
      <dgm:prSet presAssocID="{CED5FD9C-31BA-490E-ABAF-85F52F9342D3}" presName="level" presStyleLbl="node1" presStyleIdx="1" presStyleCnt="3">
        <dgm:presLayoutVars>
          <dgm:chMax val="1"/>
          <dgm:bulletEnabled val="1"/>
        </dgm:presLayoutVars>
      </dgm:prSet>
      <dgm:spPr/>
      <dgm:t>
        <a:bodyPr/>
        <a:lstStyle/>
        <a:p>
          <a:endParaRPr lang="en-US"/>
        </a:p>
      </dgm:t>
    </dgm:pt>
    <dgm:pt modelId="{B90BC0F8-EA6C-4691-8084-B05925331E55}" type="pres">
      <dgm:prSet presAssocID="{CED5FD9C-31BA-490E-ABAF-85F52F9342D3}" presName="levelTx" presStyleLbl="revTx" presStyleIdx="0" presStyleCnt="0">
        <dgm:presLayoutVars>
          <dgm:chMax val="1"/>
          <dgm:bulletEnabled val="1"/>
        </dgm:presLayoutVars>
      </dgm:prSet>
      <dgm:spPr/>
      <dgm:t>
        <a:bodyPr/>
        <a:lstStyle/>
        <a:p>
          <a:endParaRPr lang="en-US"/>
        </a:p>
      </dgm:t>
    </dgm:pt>
    <dgm:pt modelId="{B437BC23-32B3-431B-9034-28DB7423A919}" type="pres">
      <dgm:prSet presAssocID="{2892DD80-7493-4555-802D-159939D8DDF3}" presName="Name8" presStyleCnt="0"/>
      <dgm:spPr/>
    </dgm:pt>
    <dgm:pt modelId="{4F9E5610-0F6A-4EAB-A978-B6294780DB8C}" type="pres">
      <dgm:prSet presAssocID="{2892DD80-7493-4555-802D-159939D8DDF3}" presName="level" presStyleLbl="node1" presStyleIdx="2" presStyleCnt="3">
        <dgm:presLayoutVars>
          <dgm:chMax val="1"/>
          <dgm:bulletEnabled val="1"/>
        </dgm:presLayoutVars>
      </dgm:prSet>
      <dgm:spPr/>
      <dgm:t>
        <a:bodyPr/>
        <a:lstStyle/>
        <a:p>
          <a:endParaRPr lang="en-US"/>
        </a:p>
      </dgm:t>
    </dgm:pt>
    <dgm:pt modelId="{CDE8A517-879F-44AB-B29F-FC285917BCFC}" type="pres">
      <dgm:prSet presAssocID="{2892DD80-7493-4555-802D-159939D8DDF3}" presName="levelTx" presStyleLbl="revTx" presStyleIdx="0" presStyleCnt="0">
        <dgm:presLayoutVars>
          <dgm:chMax val="1"/>
          <dgm:bulletEnabled val="1"/>
        </dgm:presLayoutVars>
      </dgm:prSet>
      <dgm:spPr/>
      <dgm:t>
        <a:bodyPr/>
        <a:lstStyle/>
        <a:p>
          <a:endParaRPr lang="en-US"/>
        </a:p>
      </dgm:t>
    </dgm:pt>
  </dgm:ptLst>
  <dgm:cxnLst>
    <dgm:cxn modelId="{2EBEF690-B444-4D0B-944A-7A7314152D4A}" type="presOf" srcId="{2892DD80-7493-4555-802D-159939D8DDF3}" destId="{4F9E5610-0F6A-4EAB-A978-B6294780DB8C}" srcOrd="0" destOrd="0" presId="urn:microsoft.com/office/officeart/2005/8/layout/pyramid1"/>
    <dgm:cxn modelId="{89C03FAE-918B-4BFA-A01C-C20072985B44}" srcId="{A20C0C79-A344-451B-9AC9-0CAA7E85701E}" destId="{D9D4EAA9-1F44-4488-97D2-91884E121A4F}" srcOrd="0" destOrd="0" parTransId="{564E99C1-E8F3-4394-A174-4E52D13D3B82}" sibTransId="{1FF548DF-275D-4691-8187-74F888BEC1C1}"/>
    <dgm:cxn modelId="{AB01CCDA-802A-466F-B50F-399CEF8F4908}" srcId="{A20C0C79-A344-451B-9AC9-0CAA7E85701E}" destId="{2892DD80-7493-4555-802D-159939D8DDF3}" srcOrd="2" destOrd="0" parTransId="{90A853BA-DCD7-4DA5-9174-8CC8ABA7E5FC}" sibTransId="{8E176EAB-B1AC-4BA7-9878-5C429688A431}"/>
    <dgm:cxn modelId="{ACA5009D-1866-4AB0-988A-BDBD82BCAAFE}" type="presOf" srcId="{D9D4EAA9-1F44-4488-97D2-91884E121A4F}" destId="{96EA719D-0CAA-44C4-8592-EAF3F18B94CE}" srcOrd="0" destOrd="0" presId="urn:microsoft.com/office/officeart/2005/8/layout/pyramid1"/>
    <dgm:cxn modelId="{155B6D3E-458D-42DC-8308-9AF38151BD30}" type="presOf" srcId="{A20C0C79-A344-451B-9AC9-0CAA7E85701E}" destId="{D2956BEE-D8F5-4793-A08B-83339FE54464}" srcOrd="0" destOrd="0" presId="urn:microsoft.com/office/officeart/2005/8/layout/pyramid1"/>
    <dgm:cxn modelId="{63B82798-31FD-4626-9FA7-C57880B68FB5}" type="presOf" srcId="{2892DD80-7493-4555-802D-159939D8DDF3}" destId="{CDE8A517-879F-44AB-B29F-FC285917BCFC}" srcOrd="1" destOrd="0" presId="urn:microsoft.com/office/officeart/2005/8/layout/pyramid1"/>
    <dgm:cxn modelId="{62AC33F3-3E93-40A0-B702-BA5B97BEB84F}" srcId="{A20C0C79-A344-451B-9AC9-0CAA7E85701E}" destId="{CED5FD9C-31BA-490E-ABAF-85F52F9342D3}" srcOrd="1" destOrd="0" parTransId="{C111B4B3-C8E3-4E86-870D-1135D3319FBE}" sibTransId="{9F68FB30-0D9F-40EE-8844-FF59AD52AD3C}"/>
    <dgm:cxn modelId="{11BAA122-9CB0-40AC-83EB-07009472629C}" type="presOf" srcId="{CED5FD9C-31BA-490E-ABAF-85F52F9342D3}" destId="{B90BC0F8-EA6C-4691-8084-B05925331E55}" srcOrd="1" destOrd="0" presId="urn:microsoft.com/office/officeart/2005/8/layout/pyramid1"/>
    <dgm:cxn modelId="{E8D847F8-0B7E-403B-876D-E145007D6358}" type="presOf" srcId="{CED5FD9C-31BA-490E-ABAF-85F52F9342D3}" destId="{E0D3DECC-0CAE-445C-AF4D-F0241C7C144D}" srcOrd="0" destOrd="0" presId="urn:microsoft.com/office/officeart/2005/8/layout/pyramid1"/>
    <dgm:cxn modelId="{FD7B6824-D1B3-4374-A8DE-5FCB4FA6D365}" type="presOf" srcId="{D9D4EAA9-1F44-4488-97D2-91884E121A4F}" destId="{A1C65B67-786D-4182-96A2-21E1CA7CF835}" srcOrd="1" destOrd="0" presId="urn:microsoft.com/office/officeart/2005/8/layout/pyramid1"/>
    <dgm:cxn modelId="{1528FC47-277F-4F2D-9F8C-D46B380620D4}" type="presParOf" srcId="{D2956BEE-D8F5-4793-A08B-83339FE54464}" destId="{5B8B358F-9D01-4C75-88A4-9A179853D0CB}" srcOrd="0" destOrd="0" presId="urn:microsoft.com/office/officeart/2005/8/layout/pyramid1"/>
    <dgm:cxn modelId="{D49626C6-FF16-4F42-AAA6-05FF1426C969}" type="presParOf" srcId="{5B8B358F-9D01-4C75-88A4-9A179853D0CB}" destId="{96EA719D-0CAA-44C4-8592-EAF3F18B94CE}" srcOrd="0" destOrd="0" presId="urn:microsoft.com/office/officeart/2005/8/layout/pyramid1"/>
    <dgm:cxn modelId="{912CFBB7-54C2-4C36-A5C8-722441385D54}" type="presParOf" srcId="{5B8B358F-9D01-4C75-88A4-9A179853D0CB}" destId="{A1C65B67-786D-4182-96A2-21E1CA7CF835}" srcOrd="1" destOrd="0" presId="urn:microsoft.com/office/officeart/2005/8/layout/pyramid1"/>
    <dgm:cxn modelId="{CB8653A8-37E8-4C4E-B6D1-F82A96C9229F}" type="presParOf" srcId="{D2956BEE-D8F5-4793-A08B-83339FE54464}" destId="{433E1FA6-750E-4402-A480-640AE53FFE70}" srcOrd="1" destOrd="0" presId="urn:microsoft.com/office/officeart/2005/8/layout/pyramid1"/>
    <dgm:cxn modelId="{DDB4CC80-40A9-4B99-9567-45B714A788C5}" type="presParOf" srcId="{433E1FA6-750E-4402-A480-640AE53FFE70}" destId="{E0D3DECC-0CAE-445C-AF4D-F0241C7C144D}" srcOrd="0" destOrd="0" presId="urn:microsoft.com/office/officeart/2005/8/layout/pyramid1"/>
    <dgm:cxn modelId="{AD452132-14C2-452C-BD0C-BD3A436BE836}" type="presParOf" srcId="{433E1FA6-750E-4402-A480-640AE53FFE70}" destId="{B90BC0F8-EA6C-4691-8084-B05925331E55}" srcOrd="1" destOrd="0" presId="urn:microsoft.com/office/officeart/2005/8/layout/pyramid1"/>
    <dgm:cxn modelId="{5FF33DD9-C14E-4FF9-9FA9-9126FBC842D9}" type="presParOf" srcId="{D2956BEE-D8F5-4793-A08B-83339FE54464}" destId="{B437BC23-32B3-431B-9034-28DB7423A919}" srcOrd="2" destOrd="0" presId="urn:microsoft.com/office/officeart/2005/8/layout/pyramid1"/>
    <dgm:cxn modelId="{789EE1A7-A18E-4B66-9D19-081FC51D51AB}" type="presParOf" srcId="{B437BC23-32B3-431B-9034-28DB7423A919}" destId="{4F9E5610-0F6A-4EAB-A978-B6294780DB8C}" srcOrd="0" destOrd="0" presId="urn:microsoft.com/office/officeart/2005/8/layout/pyramid1"/>
    <dgm:cxn modelId="{D82B5C44-2868-4430-BB26-CC82F220F5F1}" type="presParOf" srcId="{B437BC23-32B3-431B-9034-28DB7423A919}" destId="{CDE8A517-879F-44AB-B29F-FC285917BCF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B7391F-2763-4E80-BC00-9C17DE93B30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6A131F07-A8C6-4B0C-8ED3-7A06B2779FB2}">
      <dgm:prSet phldrT="[Text]" custT="1"/>
      <dgm:spPr/>
      <dgm:t>
        <a:bodyPr/>
        <a:lstStyle/>
        <a:p>
          <a:r>
            <a:rPr lang="en-US" sz="4800" dirty="0" smtClean="0"/>
            <a:t>ἀπ</a:t>
          </a:r>
          <a:r>
            <a:rPr lang="en-US" sz="4800" dirty="0" err="1" smtClean="0"/>
            <a:t>οκάλυψις</a:t>
          </a:r>
          <a:endParaRPr lang="en-US" sz="4800" dirty="0"/>
        </a:p>
      </dgm:t>
    </dgm:pt>
    <dgm:pt modelId="{3BBB6479-B7FC-453E-BA5F-E5BD72956AFD}" type="parTrans" cxnId="{25E89EC8-F04C-4490-B06E-9AB3A0FEE0FB}">
      <dgm:prSet/>
      <dgm:spPr/>
      <dgm:t>
        <a:bodyPr/>
        <a:lstStyle/>
        <a:p>
          <a:endParaRPr lang="en-US"/>
        </a:p>
      </dgm:t>
    </dgm:pt>
    <dgm:pt modelId="{1190C25C-3836-4415-90C6-EE4B42636DD0}" type="sibTrans" cxnId="{25E89EC8-F04C-4490-B06E-9AB3A0FEE0FB}">
      <dgm:prSet/>
      <dgm:spPr/>
      <dgm:t>
        <a:bodyPr/>
        <a:lstStyle/>
        <a:p>
          <a:endParaRPr lang="en-US"/>
        </a:p>
      </dgm:t>
    </dgm:pt>
    <dgm:pt modelId="{E02B255F-9335-41D1-B146-AC143C6DB39A}">
      <dgm:prSet phldrT="[Text]"/>
      <dgm:spPr/>
      <dgm:t>
        <a:bodyPr/>
        <a:lstStyle/>
        <a:p>
          <a:r>
            <a:rPr lang="en-US" dirty="0" smtClean="0"/>
            <a:t>Radical “Uncovering” or “Breakthrough” *</a:t>
          </a:r>
          <a:endParaRPr lang="en-US" dirty="0"/>
        </a:p>
      </dgm:t>
    </dgm:pt>
    <dgm:pt modelId="{A63B50B1-7440-4D74-853A-837C67AA53F6}" type="parTrans" cxnId="{0C4AE8E9-A93A-4C0E-9C86-5E7BFC4D65AF}">
      <dgm:prSet/>
      <dgm:spPr/>
      <dgm:t>
        <a:bodyPr/>
        <a:lstStyle/>
        <a:p>
          <a:endParaRPr lang="en-US"/>
        </a:p>
      </dgm:t>
    </dgm:pt>
    <dgm:pt modelId="{A02BF375-CF42-4A3C-9906-50EEC5D9B573}" type="sibTrans" cxnId="{0C4AE8E9-A93A-4C0E-9C86-5E7BFC4D65AF}">
      <dgm:prSet/>
      <dgm:spPr/>
      <dgm:t>
        <a:bodyPr/>
        <a:lstStyle/>
        <a:p>
          <a:endParaRPr lang="en-US"/>
        </a:p>
      </dgm:t>
    </dgm:pt>
    <dgm:pt modelId="{56DBE3A3-D30D-4CEF-97CA-943D9C65D9AC}" type="pres">
      <dgm:prSet presAssocID="{98B7391F-2763-4E80-BC00-9C17DE93B304}" presName="theList" presStyleCnt="0">
        <dgm:presLayoutVars>
          <dgm:dir/>
          <dgm:animLvl val="lvl"/>
          <dgm:resizeHandles val="exact"/>
        </dgm:presLayoutVars>
      </dgm:prSet>
      <dgm:spPr/>
    </dgm:pt>
    <dgm:pt modelId="{831817A6-B343-41E1-B149-20EEF6944DD1}" type="pres">
      <dgm:prSet presAssocID="{6A131F07-A8C6-4B0C-8ED3-7A06B2779FB2}" presName="compNode" presStyleCnt="0"/>
      <dgm:spPr/>
    </dgm:pt>
    <dgm:pt modelId="{CEA0505B-7EAD-435F-990E-83D88343CDDE}" type="pres">
      <dgm:prSet presAssocID="{6A131F07-A8C6-4B0C-8ED3-7A06B2779FB2}" presName="aNode" presStyleLbl="bgShp" presStyleIdx="0" presStyleCnt="1"/>
      <dgm:spPr/>
      <dgm:t>
        <a:bodyPr/>
        <a:lstStyle/>
        <a:p>
          <a:endParaRPr lang="en-US"/>
        </a:p>
      </dgm:t>
    </dgm:pt>
    <dgm:pt modelId="{462F6D6B-281A-40E1-A706-8F3BA61004B2}" type="pres">
      <dgm:prSet presAssocID="{6A131F07-A8C6-4B0C-8ED3-7A06B2779FB2}" presName="textNode" presStyleLbl="bgShp" presStyleIdx="0" presStyleCnt="1"/>
      <dgm:spPr/>
      <dgm:t>
        <a:bodyPr/>
        <a:lstStyle/>
        <a:p>
          <a:endParaRPr lang="en-US"/>
        </a:p>
      </dgm:t>
    </dgm:pt>
    <dgm:pt modelId="{E4137343-8B87-4CD8-A853-78C8F96A05EF}" type="pres">
      <dgm:prSet presAssocID="{6A131F07-A8C6-4B0C-8ED3-7A06B2779FB2}" presName="compChildNode" presStyleCnt="0"/>
      <dgm:spPr/>
    </dgm:pt>
    <dgm:pt modelId="{DE95193F-4559-4A17-8433-DBCBB4B24C1D}" type="pres">
      <dgm:prSet presAssocID="{6A131F07-A8C6-4B0C-8ED3-7A06B2779FB2}" presName="theInnerList" presStyleCnt="0"/>
      <dgm:spPr/>
    </dgm:pt>
    <dgm:pt modelId="{915D1463-3E49-4D4E-A55F-7D1EA93E873C}" type="pres">
      <dgm:prSet presAssocID="{E02B255F-9335-41D1-B146-AC143C6DB39A}" presName="childNode" presStyleLbl="node1" presStyleIdx="0" presStyleCnt="1">
        <dgm:presLayoutVars>
          <dgm:bulletEnabled val="1"/>
        </dgm:presLayoutVars>
      </dgm:prSet>
      <dgm:spPr/>
      <dgm:t>
        <a:bodyPr/>
        <a:lstStyle/>
        <a:p>
          <a:endParaRPr lang="en-US"/>
        </a:p>
      </dgm:t>
    </dgm:pt>
  </dgm:ptLst>
  <dgm:cxnLst>
    <dgm:cxn modelId="{0C4AE8E9-A93A-4C0E-9C86-5E7BFC4D65AF}" srcId="{6A131F07-A8C6-4B0C-8ED3-7A06B2779FB2}" destId="{E02B255F-9335-41D1-B146-AC143C6DB39A}" srcOrd="0" destOrd="0" parTransId="{A63B50B1-7440-4D74-853A-837C67AA53F6}" sibTransId="{A02BF375-CF42-4A3C-9906-50EEC5D9B573}"/>
    <dgm:cxn modelId="{25E89EC8-F04C-4490-B06E-9AB3A0FEE0FB}" srcId="{98B7391F-2763-4E80-BC00-9C17DE93B304}" destId="{6A131F07-A8C6-4B0C-8ED3-7A06B2779FB2}" srcOrd="0" destOrd="0" parTransId="{3BBB6479-B7FC-453E-BA5F-E5BD72956AFD}" sibTransId="{1190C25C-3836-4415-90C6-EE4B42636DD0}"/>
    <dgm:cxn modelId="{B2A39129-8B93-44F4-A59B-300D125997B0}" type="presOf" srcId="{6A131F07-A8C6-4B0C-8ED3-7A06B2779FB2}" destId="{462F6D6B-281A-40E1-A706-8F3BA61004B2}" srcOrd="1" destOrd="0" presId="urn:microsoft.com/office/officeart/2005/8/layout/lProcess2"/>
    <dgm:cxn modelId="{8B222076-002C-4A55-BB01-C976E0B451A4}" type="presOf" srcId="{6A131F07-A8C6-4B0C-8ED3-7A06B2779FB2}" destId="{CEA0505B-7EAD-435F-990E-83D88343CDDE}" srcOrd="0" destOrd="0" presId="urn:microsoft.com/office/officeart/2005/8/layout/lProcess2"/>
    <dgm:cxn modelId="{A8BCDF5F-79FC-4F13-A277-C1F17666F5BC}" type="presOf" srcId="{98B7391F-2763-4E80-BC00-9C17DE93B304}" destId="{56DBE3A3-D30D-4CEF-97CA-943D9C65D9AC}" srcOrd="0" destOrd="0" presId="urn:microsoft.com/office/officeart/2005/8/layout/lProcess2"/>
    <dgm:cxn modelId="{E7052324-0403-44B0-ABDD-EF62170F7DCD}" type="presOf" srcId="{E02B255F-9335-41D1-B146-AC143C6DB39A}" destId="{915D1463-3E49-4D4E-A55F-7D1EA93E873C}" srcOrd="0" destOrd="0" presId="urn:microsoft.com/office/officeart/2005/8/layout/lProcess2"/>
    <dgm:cxn modelId="{B464204A-1310-46C6-B3DE-5C04043FAA62}" type="presParOf" srcId="{56DBE3A3-D30D-4CEF-97CA-943D9C65D9AC}" destId="{831817A6-B343-41E1-B149-20EEF6944DD1}" srcOrd="0" destOrd="0" presId="urn:microsoft.com/office/officeart/2005/8/layout/lProcess2"/>
    <dgm:cxn modelId="{3464743C-B08F-4FF2-A31C-D0F3DE041CF6}" type="presParOf" srcId="{831817A6-B343-41E1-B149-20EEF6944DD1}" destId="{CEA0505B-7EAD-435F-990E-83D88343CDDE}" srcOrd="0" destOrd="0" presId="urn:microsoft.com/office/officeart/2005/8/layout/lProcess2"/>
    <dgm:cxn modelId="{B1C924B8-2AF5-4A49-B24D-D25E68997F8E}" type="presParOf" srcId="{831817A6-B343-41E1-B149-20EEF6944DD1}" destId="{462F6D6B-281A-40E1-A706-8F3BA61004B2}" srcOrd="1" destOrd="0" presId="urn:microsoft.com/office/officeart/2005/8/layout/lProcess2"/>
    <dgm:cxn modelId="{28710775-5C2C-413E-BA9A-C6D75FC6C4FA}" type="presParOf" srcId="{831817A6-B343-41E1-B149-20EEF6944DD1}" destId="{E4137343-8B87-4CD8-A853-78C8F96A05EF}" srcOrd="2" destOrd="0" presId="urn:microsoft.com/office/officeart/2005/8/layout/lProcess2"/>
    <dgm:cxn modelId="{2E998E57-F466-4B54-9905-FE3E1EB8DFC2}" type="presParOf" srcId="{E4137343-8B87-4CD8-A853-78C8F96A05EF}" destId="{DE95193F-4559-4A17-8433-DBCBB4B24C1D}" srcOrd="0" destOrd="0" presId="urn:microsoft.com/office/officeart/2005/8/layout/lProcess2"/>
    <dgm:cxn modelId="{10AE4D60-8B86-4FE9-BC8C-5D5A7AE4604E}" type="presParOf" srcId="{DE95193F-4559-4A17-8433-DBCBB4B24C1D}" destId="{915D1463-3E49-4D4E-A55F-7D1EA93E873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B0E356-C746-4EF4-85C8-E6F765745F3D}"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78C2C662-D54D-4B28-82DE-380C358BBDF0}">
      <dgm:prSet phldrT="[Text]"/>
      <dgm:spPr/>
      <dgm:t>
        <a:bodyPr/>
        <a:lstStyle/>
        <a:p>
          <a:r>
            <a:rPr lang="en-US" b="1" u="sng" dirty="0" smtClean="0"/>
            <a:t>NOT</a:t>
          </a:r>
          <a:endParaRPr lang="en-US" b="1" u="sng" dirty="0"/>
        </a:p>
      </dgm:t>
    </dgm:pt>
    <dgm:pt modelId="{569D9AF2-3824-4D8B-94B9-15908F27C058}" type="parTrans" cxnId="{3E8610D5-B5BC-44C1-9ECD-4EEA2DF53799}">
      <dgm:prSet/>
      <dgm:spPr/>
      <dgm:t>
        <a:bodyPr/>
        <a:lstStyle/>
        <a:p>
          <a:endParaRPr lang="en-US"/>
        </a:p>
      </dgm:t>
    </dgm:pt>
    <dgm:pt modelId="{A8D1B941-B2C2-4CE3-BC84-9C1912A71D0E}" type="sibTrans" cxnId="{3E8610D5-B5BC-44C1-9ECD-4EEA2DF53799}">
      <dgm:prSet/>
      <dgm:spPr/>
      <dgm:t>
        <a:bodyPr/>
        <a:lstStyle/>
        <a:p>
          <a:endParaRPr lang="en-US"/>
        </a:p>
      </dgm:t>
    </dgm:pt>
    <dgm:pt modelId="{4C1B3799-704E-4ED0-BDEC-902E2ABC41B9}">
      <dgm:prSet phldrT="[Text]"/>
      <dgm:spPr/>
      <dgm:t>
        <a:bodyPr/>
        <a:lstStyle/>
        <a:p>
          <a:r>
            <a:rPr lang="en-US"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Apocalyptic</a:t>
          </a:r>
          <a:endParaRPr lang="en-US"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4D258EA2-B7FF-49CA-ACB4-1A8AEB4E2832}" type="parTrans" cxnId="{102642ED-AA8D-46E1-9C1E-3A36A0F9CC1C}">
      <dgm:prSet/>
      <dgm:spPr/>
      <dgm:t>
        <a:bodyPr/>
        <a:lstStyle/>
        <a:p>
          <a:endParaRPr lang="en-US"/>
        </a:p>
      </dgm:t>
    </dgm:pt>
    <dgm:pt modelId="{A61AACC5-16EC-4B15-AC07-84A4964802C7}" type="sibTrans" cxnId="{102642ED-AA8D-46E1-9C1E-3A36A0F9CC1C}">
      <dgm:prSet/>
      <dgm:spPr/>
      <dgm:t>
        <a:bodyPr/>
        <a:lstStyle/>
        <a:p>
          <a:endParaRPr lang="en-US"/>
        </a:p>
      </dgm:t>
    </dgm:pt>
    <dgm:pt modelId="{991632B7-3FB8-48D6-8D38-9E1D2CDC6C34}">
      <dgm:prSet phldrT="[Text]"/>
      <dgm:spPr/>
      <dgm:t>
        <a:bodyPr/>
        <a:lstStyle/>
        <a:p>
          <a:r>
            <a:rPr lang="en-US"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Copy-Cat Fiction</a:t>
          </a:r>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3D07D9ED-252F-4AD4-BA69-CD1C4574AC08}" type="parTrans" cxnId="{DB61AF48-EE14-4589-92F7-3A560EC4A4A6}">
      <dgm:prSet/>
      <dgm:spPr/>
      <dgm:t>
        <a:bodyPr/>
        <a:lstStyle/>
        <a:p>
          <a:endParaRPr lang="en-US"/>
        </a:p>
      </dgm:t>
    </dgm:pt>
    <dgm:pt modelId="{DEE6375E-BCDB-44D8-B9B5-E2487CF7B629}" type="sibTrans" cxnId="{DB61AF48-EE14-4589-92F7-3A560EC4A4A6}">
      <dgm:prSet/>
      <dgm:spPr/>
      <dgm:t>
        <a:bodyPr/>
        <a:lstStyle/>
        <a:p>
          <a:endParaRPr lang="en-US"/>
        </a:p>
      </dgm:t>
    </dgm:pt>
    <dgm:pt modelId="{19E6CEB5-DFB0-400D-8FB2-B0189687AA65}" type="pres">
      <dgm:prSet presAssocID="{68B0E356-C746-4EF4-85C8-E6F765745F3D}" presName="Name0" presStyleCnt="0">
        <dgm:presLayoutVars>
          <dgm:dir/>
          <dgm:animLvl val="lvl"/>
          <dgm:resizeHandles val="exact"/>
        </dgm:presLayoutVars>
      </dgm:prSet>
      <dgm:spPr/>
    </dgm:pt>
    <dgm:pt modelId="{6D1499C6-0422-4697-9D66-D2F0E7121A0E}" type="pres">
      <dgm:prSet presAssocID="{78C2C662-D54D-4B28-82DE-380C358BBDF0}" presName="linNode" presStyleCnt="0"/>
      <dgm:spPr/>
    </dgm:pt>
    <dgm:pt modelId="{DFE67491-66E5-4B4B-95AA-167B9646D5C2}" type="pres">
      <dgm:prSet presAssocID="{78C2C662-D54D-4B28-82DE-380C358BBDF0}" presName="parTx" presStyleLbl="revTx" presStyleIdx="0" presStyleCnt="1">
        <dgm:presLayoutVars>
          <dgm:chMax val="1"/>
          <dgm:bulletEnabled val="1"/>
        </dgm:presLayoutVars>
      </dgm:prSet>
      <dgm:spPr/>
    </dgm:pt>
    <dgm:pt modelId="{91CCDE4F-957E-4B9C-9DF0-336320EDD56A}" type="pres">
      <dgm:prSet presAssocID="{78C2C662-D54D-4B28-82DE-380C358BBDF0}" presName="bracket" presStyleLbl="parChTrans1D1" presStyleIdx="0" presStyleCnt="1"/>
      <dgm:spPr/>
    </dgm:pt>
    <dgm:pt modelId="{D443DF54-1C9E-4B8F-860E-1709E138E0CD}" type="pres">
      <dgm:prSet presAssocID="{78C2C662-D54D-4B28-82DE-380C358BBDF0}" presName="spH" presStyleCnt="0"/>
      <dgm:spPr/>
    </dgm:pt>
    <dgm:pt modelId="{8F861139-3929-4D8E-9428-4D60B14297FF}" type="pres">
      <dgm:prSet presAssocID="{78C2C662-D54D-4B28-82DE-380C358BBDF0}" presName="desTx" presStyleLbl="node1" presStyleIdx="0" presStyleCnt="1">
        <dgm:presLayoutVars>
          <dgm:bulletEnabled val="1"/>
        </dgm:presLayoutVars>
      </dgm:prSet>
      <dgm:spPr/>
      <dgm:t>
        <a:bodyPr/>
        <a:lstStyle/>
        <a:p>
          <a:endParaRPr lang="en-US"/>
        </a:p>
      </dgm:t>
    </dgm:pt>
  </dgm:ptLst>
  <dgm:cxnLst>
    <dgm:cxn modelId="{DB61AF48-EE14-4589-92F7-3A560EC4A4A6}" srcId="{78C2C662-D54D-4B28-82DE-380C358BBDF0}" destId="{991632B7-3FB8-48D6-8D38-9E1D2CDC6C34}" srcOrd="1" destOrd="0" parTransId="{3D07D9ED-252F-4AD4-BA69-CD1C4574AC08}" sibTransId="{DEE6375E-BCDB-44D8-B9B5-E2487CF7B629}"/>
    <dgm:cxn modelId="{E012A31A-BD8E-4548-8A51-0CCBA6EE5341}" type="presOf" srcId="{4C1B3799-704E-4ED0-BDEC-902E2ABC41B9}" destId="{8F861139-3929-4D8E-9428-4D60B14297FF}" srcOrd="0" destOrd="0" presId="urn:diagrams.loki3.com/BracketList"/>
    <dgm:cxn modelId="{A34F1FC9-B442-48A9-89A7-94074602782D}" type="presOf" srcId="{68B0E356-C746-4EF4-85C8-E6F765745F3D}" destId="{19E6CEB5-DFB0-400D-8FB2-B0189687AA65}" srcOrd="0" destOrd="0" presId="urn:diagrams.loki3.com/BracketList"/>
    <dgm:cxn modelId="{1C8DA6DD-E1DE-4900-8E59-8E4BC95D070C}" type="presOf" srcId="{991632B7-3FB8-48D6-8D38-9E1D2CDC6C34}" destId="{8F861139-3929-4D8E-9428-4D60B14297FF}" srcOrd="0" destOrd="1" presId="urn:diagrams.loki3.com/BracketList"/>
    <dgm:cxn modelId="{3E8610D5-B5BC-44C1-9ECD-4EEA2DF53799}" srcId="{68B0E356-C746-4EF4-85C8-E6F765745F3D}" destId="{78C2C662-D54D-4B28-82DE-380C358BBDF0}" srcOrd="0" destOrd="0" parTransId="{569D9AF2-3824-4D8B-94B9-15908F27C058}" sibTransId="{A8D1B941-B2C2-4CE3-BC84-9C1912A71D0E}"/>
    <dgm:cxn modelId="{6336BE34-B97D-4274-9488-33D55EE20FC6}" type="presOf" srcId="{78C2C662-D54D-4B28-82DE-380C358BBDF0}" destId="{DFE67491-66E5-4B4B-95AA-167B9646D5C2}" srcOrd="0" destOrd="0" presId="urn:diagrams.loki3.com/BracketList"/>
    <dgm:cxn modelId="{102642ED-AA8D-46E1-9C1E-3A36A0F9CC1C}" srcId="{78C2C662-D54D-4B28-82DE-380C358BBDF0}" destId="{4C1B3799-704E-4ED0-BDEC-902E2ABC41B9}" srcOrd="0" destOrd="0" parTransId="{4D258EA2-B7FF-49CA-ACB4-1A8AEB4E2832}" sibTransId="{A61AACC5-16EC-4B15-AC07-84A4964802C7}"/>
    <dgm:cxn modelId="{516701DF-B531-465B-900D-669AA5F4F808}" type="presParOf" srcId="{19E6CEB5-DFB0-400D-8FB2-B0189687AA65}" destId="{6D1499C6-0422-4697-9D66-D2F0E7121A0E}" srcOrd="0" destOrd="0" presId="urn:diagrams.loki3.com/BracketList"/>
    <dgm:cxn modelId="{8A0FAED3-4D17-46FF-8067-741537D7EAA8}" type="presParOf" srcId="{6D1499C6-0422-4697-9D66-D2F0E7121A0E}" destId="{DFE67491-66E5-4B4B-95AA-167B9646D5C2}" srcOrd="0" destOrd="0" presId="urn:diagrams.loki3.com/BracketList"/>
    <dgm:cxn modelId="{86BDE0B5-1C45-48C9-940C-27DF2DF7FAE3}" type="presParOf" srcId="{6D1499C6-0422-4697-9D66-D2F0E7121A0E}" destId="{91CCDE4F-957E-4B9C-9DF0-336320EDD56A}" srcOrd="1" destOrd="0" presId="urn:diagrams.loki3.com/BracketList"/>
    <dgm:cxn modelId="{1E233A05-F650-47A8-BA3E-BE56800A71C5}" type="presParOf" srcId="{6D1499C6-0422-4697-9D66-D2F0E7121A0E}" destId="{D443DF54-1C9E-4B8F-860E-1709E138E0CD}" srcOrd="2" destOrd="0" presId="urn:diagrams.loki3.com/BracketList"/>
    <dgm:cxn modelId="{FD038270-4877-403F-87D3-6841B566EA35}" type="presParOf" srcId="{6D1499C6-0422-4697-9D66-D2F0E7121A0E}" destId="{8F861139-3929-4D8E-9428-4D60B14297F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B0E356-C746-4EF4-85C8-E6F765745F3D}"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78C2C662-D54D-4B28-82DE-380C358BBDF0}">
      <dgm:prSet phldrT="[Text]"/>
      <dgm:spPr/>
      <dgm:t>
        <a:bodyPr/>
        <a:lstStyle/>
        <a:p>
          <a:r>
            <a:rPr lang="en-US" b="1" u="sng" dirty="0" smtClean="0"/>
            <a:t>IS</a:t>
          </a:r>
          <a:endParaRPr lang="en-US" b="1" u="sng" dirty="0"/>
        </a:p>
      </dgm:t>
    </dgm:pt>
    <dgm:pt modelId="{569D9AF2-3824-4D8B-94B9-15908F27C058}" type="parTrans" cxnId="{3E8610D5-B5BC-44C1-9ECD-4EEA2DF53799}">
      <dgm:prSet/>
      <dgm:spPr/>
      <dgm:t>
        <a:bodyPr/>
        <a:lstStyle/>
        <a:p>
          <a:endParaRPr lang="en-US"/>
        </a:p>
      </dgm:t>
    </dgm:pt>
    <dgm:pt modelId="{A8D1B941-B2C2-4CE3-BC84-9C1912A71D0E}" type="sibTrans" cxnId="{3E8610D5-B5BC-44C1-9ECD-4EEA2DF53799}">
      <dgm:prSet/>
      <dgm:spPr/>
      <dgm:t>
        <a:bodyPr/>
        <a:lstStyle/>
        <a:p>
          <a:endParaRPr lang="en-US"/>
        </a:p>
      </dgm:t>
    </dgm:pt>
    <dgm:pt modelId="{4C1B3799-704E-4ED0-BDEC-902E2ABC41B9}">
      <dgm:prSet phldrT="[Text]"/>
      <dgm:spPr/>
      <dgm:t>
        <a:bodyPr/>
        <a:lstStyle/>
        <a:p>
          <a:r>
            <a:rPr lang="en-US" b="1" i="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From God</a:t>
          </a:r>
          <a:endParaRPr lang="en-US" b="1" i="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4D258EA2-B7FF-49CA-ACB4-1A8AEB4E2832}" type="parTrans" cxnId="{102642ED-AA8D-46E1-9C1E-3A36A0F9CC1C}">
      <dgm:prSet/>
      <dgm:spPr/>
      <dgm:t>
        <a:bodyPr/>
        <a:lstStyle/>
        <a:p>
          <a:endParaRPr lang="en-US"/>
        </a:p>
      </dgm:t>
    </dgm:pt>
    <dgm:pt modelId="{A61AACC5-16EC-4B15-AC07-84A4964802C7}" type="sibTrans" cxnId="{102642ED-AA8D-46E1-9C1E-3A36A0F9CC1C}">
      <dgm:prSet/>
      <dgm:spPr/>
      <dgm:t>
        <a:bodyPr/>
        <a:lstStyle/>
        <a:p>
          <a:endParaRPr lang="en-US"/>
        </a:p>
      </dgm:t>
    </dgm:pt>
    <dgm:pt modelId="{3BCA3973-1E37-423A-BBF5-BACCC6E2E8D7}">
      <dgm:prSet phldrT="[Text]"/>
      <dgm:spPr/>
      <dgm:t>
        <a:bodyPr/>
        <a:lstStyle/>
        <a:p>
          <a:r>
            <a:rPr lang="en-US" b="1" i="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To You &amp; Me</a:t>
          </a:r>
          <a:endParaRPr lang="en-US" b="1" i="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2D87A286-152F-422E-AFA0-66DE422E8440}" type="parTrans" cxnId="{04DB342A-1EBC-437F-992B-767BDD77AA2C}">
      <dgm:prSet/>
      <dgm:spPr/>
      <dgm:t>
        <a:bodyPr/>
        <a:lstStyle/>
        <a:p>
          <a:endParaRPr lang="en-US"/>
        </a:p>
      </dgm:t>
    </dgm:pt>
    <dgm:pt modelId="{A41248AB-97DE-417D-8A99-5C1234B4840C}" type="sibTrans" cxnId="{04DB342A-1EBC-437F-992B-767BDD77AA2C}">
      <dgm:prSet/>
      <dgm:spPr/>
      <dgm:t>
        <a:bodyPr/>
        <a:lstStyle/>
        <a:p>
          <a:endParaRPr lang="en-US"/>
        </a:p>
      </dgm:t>
    </dgm:pt>
    <dgm:pt modelId="{79C42BEA-7FC6-49E6-B468-4421AB2F7942}">
      <dgm:prSet phldrT="[Text]"/>
      <dgm:spPr/>
      <dgm:t>
        <a:bodyPr/>
        <a:lstStyle/>
        <a:p>
          <a:r>
            <a:rPr lang="en-US" dirty="0" smtClean="0">
              <a:solidFill>
                <a:schemeClr val="tx1"/>
              </a:solidFill>
              <a:latin typeface="Galatia Sil" panose="02000600020000020004" pitchFamily="2" charset="0"/>
            </a:rPr>
            <a:t>For a </a:t>
          </a:r>
          <a:r>
            <a:rPr lang="el-GR" dirty="0" smtClean="0">
              <a:solidFill>
                <a:schemeClr val="tx1"/>
              </a:solidFill>
              <a:latin typeface="Galatia Sil" panose="02000600020000020004" pitchFamily="2" charset="0"/>
            </a:rPr>
            <a:t>Δ</a:t>
          </a:r>
          <a:r>
            <a:rPr lang="en-US" dirty="0" err="1" smtClean="0">
              <a:solidFill>
                <a:schemeClr val="tx1"/>
              </a:solidFill>
              <a:latin typeface="Galatia Sil" panose="02000600020000020004" pitchFamily="2" charset="0"/>
            </a:rPr>
            <a:t>οῦλος</a:t>
          </a:r>
          <a:endParaRPr lang="en-US" b="1" i="0" cap="none" spc="0" dirty="0">
            <a:ln w="12700" cmpd="sng">
              <a:solidFill>
                <a:schemeClr val="accent4"/>
              </a:solidFill>
              <a:prstDash val="solid"/>
            </a:ln>
            <a:solidFill>
              <a:schemeClr val="tx1"/>
            </a:solidFill>
            <a:effectLst/>
          </a:endParaRPr>
        </a:p>
      </dgm:t>
    </dgm:pt>
    <dgm:pt modelId="{92B65FBF-9BF8-4EA4-A7F4-EE204DB1F239}" type="parTrans" cxnId="{D31719AA-813A-4EB5-85E1-984FCD62BDCD}">
      <dgm:prSet/>
      <dgm:spPr/>
      <dgm:t>
        <a:bodyPr/>
        <a:lstStyle/>
        <a:p>
          <a:endParaRPr lang="en-US"/>
        </a:p>
      </dgm:t>
    </dgm:pt>
    <dgm:pt modelId="{18E4EBC0-143A-4D5C-ACD7-E38FA18DAF74}" type="sibTrans" cxnId="{D31719AA-813A-4EB5-85E1-984FCD62BDCD}">
      <dgm:prSet/>
      <dgm:spPr/>
      <dgm:t>
        <a:bodyPr/>
        <a:lstStyle/>
        <a:p>
          <a:endParaRPr lang="en-US"/>
        </a:p>
      </dgm:t>
    </dgm:pt>
    <dgm:pt modelId="{809AC0B1-6315-4680-AD10-CBD2E6EBBD6A}">
      <dgm:prSet phldrT="[Text]"/>
      <dgm:spPr/>
      <dgm:t>
        <a:bodyPr/>
        <a:lstStyle/>
        <a:p>
          <a:r>
            <a:rPr lang="en-US" b="1" i="0" cap="none" spc="0" dirty="0" smtClean="0">
              <a:ln w="12700" cmpd="sng">
                <a:solidFill>
                  <a:schemeClr val="accent2"/>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“Servant for Hire”</a:t>
          </a:r>
          <a:endParaRPr lang="en-US" b="1" i="0" cap="none" spc="0" dirty="0">
            <a:ln w="12700" cmpd="sng">
              <a:solidFill>
                <a:schemeClr val="accent2"/>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gm:t>
    </dgm:pt>
    <dgm:pt modelId="{6C21F371-2FF3-48CE-BCF3-7EF509D8B616}" type="parTrans" cxnId="{8C06CF2E-4139-4F98-9F34-C08B8A8390B6}">
      <dgm:prSet/>
      <dgm:spPr/>
      <dgm:t>
        <a:bodyPr/>
        <a:lstStyle/>
        <a:p>
          <a:endParaRPr lang="en-US"/>
        </a:p>
      </dgm:t>
    </dgm:pt>
    <dgm:pt modelId="{0B89178C-CAE0-43C6-8934-C5374C250A07}" type="sibTrans" cxnId="{8C06CF2E-4139-4F98-9F34-C08B8A8390B6}">
      <dgm:prSet/>
      <dgm:spPr/>
      <dgm:t>
        <a:bodyPr/>
        <a:lstStyle/>
        <a:p>
          <a:endParaRPr lang="en-US"/>
        </a:p>
      </dgm:t>
    </dgm:pt>
    <dgm:pt modelId="{19E6CEB5-DFB0-400D-8FB2-B0189687AA65}" type="pres">
      <dgm:prSet presAssocID="{68B0E356-C746-4EF4-85C8-E6F765745F3D}" presName="Name0" presStyleCnt="0">
        <dgm:presLayoutVars>
          <dgm:dir/>
          <dgm:animLvl val="lvl"/>
          <dgm:resizeHandles val="exact"/>
        </dgm:presLayoutVars>
      </dgm:prSet>
      <dgm:spPr/>
    </dgm:pt>
    <dgm:pt modelId="{6D1499C6-0422-4697-9D66-D2F0E7121A0E}" type="pres">
      <dgm:prSet presAssocID="{78C2C662-D54D-4B28-82DE-380C358BBDF0}" presName="linNode" presStyleCnt="0"/>
      <dgm:spPr/>
    </dgm:pt>
    <dgm:pt modelId="{DFE67491-66E5-4B4B-95AA-167B9646D5C2}" type="pres">
      <dgm:prSet presAssocID="{78C2C662-D54D-4B28-82DE-380C358BBDF0}" presName="parTx" presStyleLbl="revTx" presStyleIdx="0" presStyleCnt="2">
        <dgm:presLayoutVars>
          <dgm:chMax val="1"/>
          <dgm:bulletEnabled val="1"/>
        </dgm:presLayoutVars>
      </dgm:prSet>
      <dgm:spPr/>
    </dgm:pt>
    <dgm:pt modelId="{91CCDE4F-957E-4B9C-9DF0-336320EDD56A}" type="pres">
      <dgm:prSet presAssocID="{78C2C662-D54D-4B28-82DE-380C358BBDF0}" presName="bracket" presStyleLbl="parChTrans1D1" presStyleIdx="0" presStyleCnt="2"/>
      <dgm:spPr/>
    </dgm:pt>
    <dgm:pt modelId="{D443DF54-1C9E-4B8F-860E-1709E138E0CD}" type="pres">
      <dgm:prSet presAssocID="{78C2C662-D54D-4B28-82DE-380C358BBDF0}" presName="spH" presStyleCnt="0"/>
      <dgm:spPr/>
    </dgm:pt>
    <dgm:pt modelId="{8F861139-3929-4D8E-9428-4D60B14297FF}" type="pres">
      <dgm:prSet presAssocID="{78C2C662-D54D-4B28-82DE-380C358BBDF0}" presName="desTx" presStyleLbl="node1" presStyleIdx="0" presStyleCnt="2">
        <dgm:presLayoutVars>
          <dgm:bulletEnabled val="1"/>
        </dgm:presLayoutVars>
      </dgm:prSet>
      <dgm:spPr/>
      <dgm:t>
        <a:bodyPr/>
        <a:lstStyle/>
        <a:p>
          <a:endParaRPr lang="en-US"/>
        </a:p>
      </dgm:t>
    </dgm:pt>
    <dgm:pt modelId="{80AF5217-F02D-4796-A95A-7C706DA4D869}" type="pres">
      <dgm:prSet presAssocID="{A8D1B941-B2C2-4CE3-BC84-9C1912A71D0E}" presName="spV" presStyleCnt="0"/>
      <dgm:spPr/>
    </dgm:pt>
    <dgm:pt modelId="{4037848C-F43B-44A0-BDCF-855C5602CBF1}" type="pres">
      <dgm:prSet presAssocID="{79C42BEA-7FC6-49E6-B468-4421AB2F7942}" presName="linNode" presStyleCnt="0"/>
      <dgm:spPr/>
    </dgm:pt>
    <dgm:pt modelId="{C3A51965-08EB-48EB-A4B0-CEEB311FB6D6}" type="pres">
      <dgm:prSet presAssocID="{79C42BEA-7FC6-49E6-B468-4421AB2F7942}" presName="parTx" presStyleLbl="revTx" presStyleIdx="1" presStyleCnt="2">
        <dgm:presLayoutVars>
          <dgm:chMax val="1"/>
          <dgm:bulletEnabled val="1"/>
        </dgm:presLayoutVars>
      </dgm:prSet>
      <dgm:spPr/>
      <dgm:t>
        <a:bodyPr/>
        <a:lstStyle/>
        <a:p>
          <a:endParaRPr lang="en-US"/>
        </a:p>
      </dgm:t>
    </dgm:pt>
    <dgm:pt modelId="{2B15A2FD-713E-45C0-AD0C-E131A999AAE6}" type="pres">
      <dgm:prSet presAssocID="{79C42BEA-7FC6-49E6-B468-4421AB2F7942}" presName="bracket" presStyleLbl="parChTrans1D1" presStyleIdx="1" presStyleCnt="2"/>
      <dgm:spPr/>
    </dgm:pt>
    <dgm:pt modelId="{83A02500-F4E6-49BE-A21F-677EB2D72460}" type="pres">
      <dgm:prSet presAssocID="{79C42BEA-7FC6-49E6-B468-4421AB2F7942}" presName="spH" presStyleCnt="0"/>
      <dgm:spPr/>
    </dgm:pt>
    <dgm:pt modelId="{6EA7DBDD-16F6-4705-A649-14FA947308AB}" type="pres">
      <dgm:prSet presAssocID="{79C42BEA-7FC6-49E6-B468-4421AB2F7942}" presName="desTx" presStyleLbl="node1" presStyleIdx="1" presStyleCnt="2">
        <dgm:presLayoutVars>
          <dgm:bulletEnabled val="1"/>
        </dgm:presLayoutVars>
      </dgm:prSet>
      <dgm:spPr/>
      <dgm:t>
        <a:bodyPr/>
        <a:lstStyle/>
        <a:p>
          <a:endParaRPr lang="en-US"/>
        </a:p>
      </dgm:t>
    </dgm:pt>
  </dgm:ptLst>
  <dgm:cxnLst>
    <dgm:cxn modelId="{962B0B07-56D4-4866-9258-C67D5CA2EB88}" type="presOf" srcId="{3BCA3973-1E37-423A-BBF5-BACCC6E2E8D7}" destId="{8F861139-3929-4D8E-9428-4D60B14297FF}" srcOrd="0" destOrd="1" presId="urn:diagrams.loki3.com/BracketList"/>
    <dgm:cxn modelId="{6336BE34-B97D-4274-9488-33D55EE20FC6}" type="presOf" srcId="{78C2C662-D54D-4B28-82DE-380C358BBDF0}" destId="{DFE67491-66E5-4B4B-95AA-167B9646D5C2}" srcOrd="0" destOrd="0" presId="urn:diagrams.loki3.com/BracketList"/>
    <dgm:cxn modelId="{D31719AA-813A-4EB5-85E1-984FCD62BDCD}" srcId="{68B0E356-C746-4EF4-85C8-E6F765745F3D}" destId="{79C42BEA-7FC6-49E6-B468-4421AB2F7942}" srcOrd="1" destOrd="0" parTransId="{92B65FBF-9BF8-4EA4-A7F4-EE204DB1F239}" sibTransId="{18E4EBC0-143A-4D5C-ACD7-E38FA18DAF74}"/>
    <dgm:cxn modelId="{102642ED-AA8D-46E1-9C1E-3A36A0F9CC1C}" srcId="{78C2C662-D54D-4B28-82DE-380C358BBDF0}" destId="{4C1B3799-704E-4ED0-BDEC-902E2ABC41B9}" srcOrd="0" destOrd="0" parTransId="{4D258EA2-B7FF-49CA-ACB4-1A8AEB4E2832}" sibTransId="{A61AACC5-16EC-4B15-AC07-84A4964802C7}"/>
    <dgm:cxn modelId="{8C06CF2E-4139-4F98-9F34-C08B8A8390B6}" srcId="{79C42BEA-7FC6-49E6-B468-4421AB2F7942}" destId="{809AC0B1-6315-4680-AD10-CBD2E6EBBD6A}" srcOrd="0" destOrd="0" parTransId="{6C21F371-2FF3-48CE-BCF3-7EF509D8B616}" sibTransId="{0B89178C-CAE0-43C6-8934-C5374C250A07}"/>
    <dgm:cxn modelId="{6FD6A9B6-BCB3-42F6-A183-74F044B4AF87}" type="presOf" srcId="{809AC0B1-6315-4680-AD10-CBD2E6EBBD6A}" destId="{6EA7DBDD-16F6-4705-A649-14FA947308AB}" srcOrd="0" destOrd="0" presId="urn:diagrams.loki3.com/BracketList"/>
    <dgm:cxn modelId="{3E8610D5-B5BC-44C1-9ECD-4EEA2DF53799}" srcId="{68B0E356-C746-4EF4-85C8-E6F765745F3D}" destId="{78C2C662-D54D-4B28-82DE-380C358BBDF0}" srcOrd="0" destOrd="0" parTransId="{569D9AF2-3824-4D8B-94B9-15908F27C058}" sibTransId="{A8D1B941-B2C2-4CE3-BC84-9C1912A71D0E}"/>
    <dgm:cxn modelId="{E012A31A-BD8E-4548-8A51-0CCBA6EE5341}" type="presOf" srcId="{4C1B3799-704E-4ED0-BDEC-902E2ABC41B9}" destId="{8F861139-3929-4D8E-9428-4D60B14297FF}" srcOrd="0" destOrd="0" presId="urn:diagrams.loki3.com/BracketList"/>
    <dgm:cxn modelId="{714EB079-D105-41E0-9969-DF473A407B50}" type="presOf" srcId="{79C42BEA-7FC6-49E6-B468-4421AB2F7942}" destId="{C3A51965-08EB-48EB-A4B0-CEEB311FB6D6}" srcOrd="0" destOrd="0" presId="urn:diagrams.loki3.com/BracketList"/>
    <dgm:cxn modelId="{A34F1FC9-B442-48A9-89A7-94074602782D}" type="presOf" srcId="{68B0E356-C746-4EF4-85C8-E6F765745F3D}" destId="{19E6CEB5-DFB0-400D-8FB2-B0189687AA65}" srcOrd="0" destOrd="0" presId="urn:diagrams.loki3.com/BracketList"/>
    <dgm:cxn modelId="{04DB342A-1EBC-437F-992B-767BDD77AA2C}" srcId="{78C2C662-D54D-4B28-82DE-380C358BBDF0}" destId="{3BCA3973-1E37-423A-BBF5-BACCC6E2E8D7}" srcOrd="1" destOrd="0" parTransId="{2D87A286-152F-422E-AFA0-66DE422E8440}" sibTransId="{A41248AB-97DE-417D-8A99-5C1234B4840C}"/>
    <dgm:cxn modelId="{516701DF-B531-465B-900D-669AA5F4F808}" type="presParOf" srcId="{19E6CEB5-DFB0-400D-8FB2-B0189687AA65}" destId="{6D1499C6-0422-4697-9D66-D2F0E7121A0E}" srcOrd="0" destOrd="0" presId="urn:diagrams.loki3.com/BracketList"/>
    <dgm:cxn modelId="{8A0FAED3-4D17-46FF-8067-741537D7EAA8}" type="presParOf" srcId="{6D1499C6-0422-4697-9D66-D2F0E7121A0E}" destId="{DFE67491-66E5-4B4B-95AA-167B9646D5C2}" srcOrd="0" destOrd="0" presId="urn:diagrams.loki3.com/BracketList"/>
    <dgm:cxn modelId="{86BDE0B5-1C45-48C9-940C-27DF2DF7FAE3}" type="presParOf" srcId="{6D1499C6-0422-4697-9D66-D2F0E7121A0E}" destId="{91CCDE4F-957E-4B9C-9DF0-336320EDD56A}" srcOrd="1" destOrd="0" presId="urn:diagrams.loki3.com/BracketList"/>
    <dgm:cxn modelId="{1E233A05-F650-47A8-BA3E-BE56800A71C5}" type="presParOf" srcId="{6D1499C6-0422-4697-9D66-D2F0E7121A0E}" destId="{D443DF54-1C9E-4B8F-860E-1709E138E0CD}" srcOrd="2" destOrd="0" presId="urn:diagrams.loki3.com/BracketList"/>
    <dgm:cxn modelId="{FD038270-4877-403F-87D3-6841B566EA35}" type="presParOf" srcId="{6D1499C6-0422-4697-9D66-D2F0E7121A0E}" destId="{8F861139-3929-4D8E-9428-4D60B14297FF}" srcOrd="3" destOrd="0" presId="urn:diagrams.loki3.com/BracketList"/>
    <dgm:cxn modelId="{D1748067-DA37-4F82-B508-307526F7B918}" type="presParOf" srcId="{19E6CEB5-DFB0-400D-8FB2-B0189687AA65}" destId="{80AF5217-F02D-4796-A95A-7C706DA4D869}" srcOrd="1" destOrd="0" presId="urn:diagrams.loki3.com/BracketList"/>
    <dgm:cxn modelId="{C20BC280-BF0A-4E6F-96FA-60938F71E4BC}" type="presParOf" srcId="{19E6CEB5-DFB0-400D-8FB2-B0189687AA65}" destId="{4037848C-F43B-44A0-BDCF-855C5602CBF1}" srcOrd="2" destOrd="0" presId="urn:diagrams.loki3.com/BracketList"/>
    <dgm:cxn modelId="{A538026A-5219-4EC5-9BA7-99DFDA5037A8}" type="presParOf" srcId="{4037848C-F43B-44A0-BDCF-855C5602CBF1}" destId="{C3A51965-08EB-48EB-A4B0-CEEB311FB6D6}" srcOrd="0" destOrd="0" presId="urn:diagrams.loki3.com/BracketList"/>
    <dgm:cxn modelId="{C739CC9B-679F-4279-B983-60895F399EA8}" type="presParOf" srcId="{4037848C-F43B-44A0-BDCF-855C5602CBF1}" destId="{2B15A2FD-713E-45C0-AD0C-E131A999AAE6}" srcOrd="1" destOrd="0" presId="urn:diagrams.loki3.com/BracketList"/>
    <dgm:cxn modelId="{43078AFF-9CC1-4762-9227-9E573951DF5A}" type="presParOf" srcId="{4037848C-F43B-44A0-BDCF-855C5602CBF1}" destId="{83A02500-F4E6-49BE-A21F-677EB2D72460}" srcOrd="2" destOrd="0" presId="urn:diagrams.loki3.com/BracketList"/>
    <dgm:cxn modelId="{171529EC-A5B7-4286-9CEE-2A5A9F0BD967}" type="presParOf" srcId="{4037848C-F43B-44A0-BDCF-855C5602CBF1}" destId="{6EA7DBDD-16F6-4705-A649-14FA947308A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119DDD-716C-402D-A4E8-96830503DE0E}" type="doc">
      <dgm:prSet loTypeId="urn:microsoft.com/office/officeart/2005/8/layout/equation1" loCatId="relationship" qsTypeId="urn:microsoft.com/office/officeart/2005/8/quickstyle/3d7" qsCatId="3D" csTypeId="urn:microsoft.com/office/officeart/2005/8/colors/colorful2" csCatId="colorful" phldr="1"/>
      <dgm:spPr/>
      <dgm:t>
        <a:bodyPr/>
        <a:lstStyle/>
        <a:p>
          <a:endParaRPr lang="en-US"/>
        </a:p>
      </dgm:t>
    </dgm:pt>
    <dgm:pt modelId="{415EEB98-2982-4A16-A4FE-AD3EE34B03A7}">
      <dgm:prSet phldrT="[Text]"/>
      <dgm:spPr/>
      <dgm:t>
        <a:bodyPr/>
        <a:lstStyle/>
        <a:p>
          <a:r>
            <a:rPr lang="en-US" dirty="0" smtClean="0"/>
            <a:t>“Suddenly”</a:t>
          </a:r>
          <a:endParaRPr lang="en-US" dirty="0"/>
        </a:p>
      </dgm:t>
    </dgm:pt>
    <dgm:pt modelId="{C4FC487E-5950-42CF-97F0-DC576450F5BB}" type="parTrans" cxnId="{D873BC78-797F-4A7B-B981-BB457CC6328D}">
      <dgm:prSet/>
      <dgm:spPr/>
      <dgm:t>
        <a:bodyPr/>
        <a:lstStyle/>
        <a:p>
          <a:endParaRPr lang="en-US"/>
        </a:p>
      </dgm:t>
    </dgm:pt>
    <dgm:pt modelId="{061A8C3A-F09B-4585-843D-DE2A60FAA2BD}" type="sibTrans" cxnId="{D873BC78-797F-4A7B-B981-BB457CC6328D}">
      <dgm:prSet/>
      <dgm:spPr/>
      <dgm:t>
        <a:bodyPr/>
        <a:lstStyle/>
        <a:p>
          <a:endParaRPr lang="en-US"/>
        </a:p>
      </dgm:t>
    </dgm:pt>
    <dgm:pt modelId="{F3FFA431-E3DB-4A71-BCD8-18BF0AEC8B36}">
      <dgm:prSet phldrT="[Text]"/>
      <dgm:spPr/>
      <dgm:t>
        <a:bodyPr/>
        <a:lstStyle/>
        <a:p>
          <a:r>
            <a:rPr lang="en-US" smtClean="0"/>
            <a:t>“Soon” in God’s View</a:t>
          </a:r>
          <a:endParaRPr lang="en-US" dirty="0"/>
        </a:p>
      </dgm:t>
    </dgm:pt>
    <dgm:pt modelId="{6459CC6D-CA3B-493B-9BD7-19DA83575030}" type="parTrans" cxnId="{38B06029-3599-4920-ADE8-5263C63639B7}">
      <dgm:prSet/>
      <dgm:spPr/>
      <dgm:t>
        <a:bodyPr/>
        <a:lstStyle/>
        <a:p>
          <a:endParaRPr lang="en-US"/>
        </a:p>
      </dgm:t>
    </dgm:pt>
    <dgm:pt modelId="{62A13A36-1F13-4568-9DA9-2E50431D9685}" type="sibTrans" cxnId="{38B06029-3599-4920-ADE8-5263C63639B7}">
      <dgm:prSet/>
      <dgm:spPr/>
      <dgm:t>
        <a:bodyPr/>
        <a:lstStyle/>
        <a:p>
          <a:endParaRPr lang="en-US"/>
        </a:p>
      </dgm:t>
    </dgm:pt>
    <dgm:pt modelId="{3EB87118-7397-4F5B-AF82-0B1700757201}" type="pres">
      <dgm:prSet presAssocID="{09119DDD-716C-402D-A4E8-96830503DE0E}" presName="linearFlow" presStyleCnt="0">
        <dgm:presLayoutVars>
          <dgm:dir/>
          <dgm:resizeHandles val="exact"/>
        </dgm:presLayoutVars>
      </dgm:prSet>
      <dgm:spPr/>
    </dgm:pt>
    <dgm:pt modelId="{12C25EE5-CE89-4B9F-8A96-616A676123EA}" type="pres">
      <dgm:prSet presAssocID="{415EEB98-2982-4A16-A4FE-AD3EE34B03A7}" presName="node" presStyleLbl="node1" presStyleIdx="0" presStyleCnt="2">
        <dgm:presLayoutVars>
          <dgm:bulletEnabled val="1"/>
        </dgm:presLayoutVars>
      </dgm:prSet>
      <dgm:spPr/>
    </dgm:pt>
    <dgm:pt modelId="{1B07B346-9647-48B0-AE1F-D67C5B6C8358}" type="pres">
      <dgm:prSet presAssocID="{061A8C3A-F09B-4585-843D-DE2A60FAA2BD}" presName="spacerL" presStyleCnt="0"/>
      <dgm:spPr/>
    </dgm:pt>
    <dgm:pt modelId="{D558F1B9-4040-45F2-B9F6-C6F51C620C63}" type="pres">
      <dgm:prSet presAssocID="{061A8C3A-F09B-4585-843D-DE2A60FAA2BD}" presName="sibTrans" presStyleLbl="sibTrans2D1" presStyleIdx="0" presStyleCnt="1"/>
      <dgm:spPr/>
    </dgm:pt>
    <dgm:pt modelId="{47E35983-B53C-4FAF-8A51-8A54E07EAD58}" type="pres">
      <dgm:prSet presAssocID="{061A8C3A-F09B-4585-843D-DE2A60FAA2BD}" presName="spacerR" presStyleCnt="0"/>
      <dgm:spPr/>
    </dgm:pt>
    <dgm:pt modelId="{2A89E56E-8DD7-42A2-A985-20753428492B}" type="pres">
      <dgm:prSet presAssocID="{F3FFA431-E3DB-4A71-BCD8-18BF0AEC8B36}" presName="node" presStyleLbl="node1" presStyleIdx="1" presStyleCnt="2">
        <dgm:presLayoutVars>
          <dgm:bulletEnabled val="1"/>
        </dgm:presLayoutVars>
      </dgm:prSet>
      <dgm:spPr/>
    </dgm:pt>
  </dgm:ptLst>
  <dgm:cxnLst>
    <dgm:cxn modelId="{4058D73A-F64B-417F-A538-2E30F05D5BEF}" type="presOf" srcId="{061A8C3A-F09B-4585-843D-DE2A60FAA2BD}" destId="{D558F1B9-4040-45F2-B9F6-C6F51C620C63}" srcOrd="0" destOrd="0" presId="urn:microsoft.com/office/officeart/2005/8/layout/equation1"/>
    <dgm:cxn modelId="{E377E825-CD2C-4C06-B298-142F87C23EBD}" type="presOf" srcId="{09119DDD-716C-402D-A4E8-96830503DE0E}" destId="{3EB87118-7397-4F5B-AF82-0B1700757201}" srcOrd="0" destOrd="0" presId="urn:microsoft.com/office/officeart/2005/8/layout/equation1"/>
    <dgm:cxn modelId="{B065105B-D5E7-4E3E-8A19-7C2B0D30FEE2}" type="presOf" srcId="{F3FFA431-E3DB-4A71-BCD8-18BF0AEC8B36}" destId="{2A89E56E-8DD7-42A2-A985-20753428492B}" srcOrd="0" destOrd="0" presId="urn:microsoft.com/office/officeart/2005/8/layout/equation1"/>
    <dgm:cxn modelId="{38B06029-3599-4920-ADE8-5263C63639B7}" srcId="{09119DDD-716C-402D-A4E8-96830503DE0E}" destId="{F3FFA431-E3DB-4A71-BCD8-18BF0AEC8B36}" srcOrd="1" destOrd="0" parTransId="{6459CC6D-CA3B-493B-9BD7-19DA83575030}" sibTransId="{62A13A36-1F13-4568-9DA9-2E50431D9685}"/>
    <dgm:cxn modelId="{D873BC78-797F-4A7B-B981-BB457CC6328D}" srcId="{09119DDD-716C-402D-A4E8-96830503DE0E}" destId="{415EEB98-2982-4A16-A4FE-AD3EE34B03A7}" srcOrd="0" destOrd="0" parTransId="{C4FC487E-5950-42CF-97F0-DC576450F5BB}" sibTransId="{061A8C3A-F09B-4585-843D-DE2A60FAA2BD}"/>
    <dgm:cxn modelId="{46A1B2D7-55A6-46E1-B7C8-A88F6D787195}" type="presOf" srcId="{415EEB98-2982-4A16-A4FE-AD3EE34B03A7}" destId="{12C25EE5-CE89-4B9F-8A96-616A676123EA}" srcOrd="0" destOrd="0" presId="urn:microsoft.com/office/officeart/2005/8/layout/equation1"/>
    <dgm:cxn modelId="{91E4ED43-7B8D-4F5E-A6F4-5CEDCA44F13E}" type="presParOf" srcId="{3EB87118-7397-4F5B-AF82-0B1700757201}" destId="{12C25EE5-CE89-4B9F-8A96-616A676123EA}" srcOrd="0" destOrd="0" presId="urn:microsoft.com/office/officeart/2005/8/layout/equation1"/>
    <dgm:cxn modelId="{A6448D94-EADD-4690-8D15-935C51BCD061}" type="presParOf" srcId="{3EB87118-7397-4F5B-AF82-0B1700757201}" destId="{1B07B346-9647-48B0-AE1F-D67C5B6C8358}" srcOrd="1" destOrd="0" presId="urn:microsoft.com/office/officeart/2005/8/layout/equation1"/>
    <dgm:cxn modelId="{52D50A56-0E29-4236-AD62-AF15FEA42230}" type="presParOf" srcId="{3EB87118-7397-4F5B-AF82-0B1700757201}" destId="{D558F1B9-4040-45F2-B9F6-C6F51C620C63}" srcOrd="2" destOrd="0" presId="urn:microsoft.com/office/officeart/2005/8/layout/equation1"/>
    <dgm:cxn modelId="{CBEA442B-FD3A-43F5-9EB3-08D8C8F1F01B}" type="presParOf" srcId="{3EB87118-7397-4F5B-AF82-0B1700757201}" destId="{47E35983-B53C-4FAF-8A51-8A54E07EAD58}" srcOrd="3" destOrd="0" presId="urn:microsoft.com/office/officeart/2005/8/layout/equation1"/>
    <dgm:cxn modelId="{16A24C89-99E9-4116-A6EB-44E3D34F8E94}" type="presParOf" srcId="{3EB87118-7397-4F5B-AF82-0B1700757201}" destId="{2A89E56E-8DD7-42A2-A985-20753428492B}"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BD92C-70D4-4614-AE22-28DA67763A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75E5654-BFF7-4ED6-98CB-664A5630477F}">
      <dgm:prSet phldrT="[Text]"/>
      <dgm:spPr/>
      <dgm:t>
        <a:bodyPr/>
        <a:lstStyle/>
        <a:p>
          <a:r>
            <a:rPr lang="en-US" dirty="0" smtClean="0"/>
            <a:t>Disciple of Jesus</a:t>
          </a:r>
          <a:endParaRPr lang="en-US" dirty="0"/>
        </a:p>
      </dgm:t>
    </dgm:pt>
    <dgm:pt modelId="{1A7EC15D-F6B2-4D03-9A6C-835B5F3899C4}" type="parTrans" cxnId="{0E43584A-4BF8-45CE-9A6F-CADEC3DC25A7}">
      <dgm:prSet/>
      <dgm:spPr/>
      <dgm:t>
        <a:bodyPr/>
        <a:lstStyle/>
        <a:p>
          <a:endParaRPr lang="en-US"/>
        </a:p>
      </dgm:t>
    </dgm:pt>
    <dgm:pt modelId="{02D5A658-080F-4CFA-BCAB-C0889922D292}" type="sibTrans" cxnId="{0E43584A-4BF8-45CE-9A6F-CADEC3DC25A7}">
      <dgm:prSet/>
      <dgm:spPr/>
      <dgm:t>
        <a:bodyPr/>
        <a:lstStyle/>
        <a:p>
          <a:endParaRPr lang="en-US"/>
        </a:p>
      </dgm:t>
    </dgm:pt>
    <dgm:pt modelId="{BF4794CF-6BD4-4855-8C11-4AC7B1FEC26E}">
      <dgm:prSet phldrT="[Text]"/>
      <dgm:spPr/>
      <dgm:t>
        <a:bodyPr/>
        <a:lstStyle/>
        <a:p>
          <a:r>
            <a:rPr lang="en-US" dirty="0" smtClean="0"/>
            <a:t>In his 80s (90s) ?</a:t>
          </a:r>
          <a:endParaRPr lang="en-US" dirty="0"/>
        </a:p>
      </dgm:t>
    </dgm:pt>
    <dgm:pt modelId="{10DE2825-6B7A-44BA-9937-62847BA864D1}" type="parTrans" cxnId="{ECA60B3F-063B-4A37-822B-F8F9A6358ABE}">
      <dgm:prSet/>
      <dgm:spPr/>
      <dgm:t>
        <a:bodyPr/>
        <a:lstStyle/>
        <a:p>
          <a:endParaRPr lang="en-US"/>
        </a:p>
      </dgm:t>
    </dgm:pt>
    <dgm:pt modelId="{51F703BE-BD6A-4547-A424-CD1B34B675AE}" type="sibTrans" cxnId="{ECA60B3F-063B-4A37-822B-F8F9A6358ABE}">
      <dgm:prSet/>
      <dgm:spPr/>
      <dgm:t>
        <a:bodyPr/>
        <a:lstStyle/>
        <a:p>
          <a:endParaRPr lang="en-US"/>
        </a:p>
      </dgm:t>
    </dgm:pt>
    <dgm:pt modelId="{2969FD5D-3586-49E6-B273-A440C232F803}">
      <dgm:prSet phldrT="[Text]"/>
      <dgm:spPr/>
      <dgm:t>
        <a:bodyPr/>
        <a:lstStyle/>
        <a:p>
          <a:r>
            <a:rPr lang="en-US" dirty="0" smtClean="0"/>
            <a:t>Last surviving disciple</a:t>
          </a:r>
          <a:endParaRPr lang="en-US" dirty="0"/>
        </a:p>
      </dgm:t>
    </dgm:pt>
    <dgm:pt modelId="{BBB35D25-FB5D-4C50-A3C8-2323F23BF26D}" type="parTrans" cxnId="{AE440560-5012-4195-B969-A60D9325C239}">
      <dgm:prSet/>
      <dgm:spPr/>
      <dgm:t>
        <a:bodyPr/>
        <a:lstStyle/>
        <a:p>
          <a:endParaRPr lang="en-US"/>
        </a:p>
      </dgm:t>
    </dgm:pt>
    <dgm:pt modelId="{C434A582-A03A-4718-85ED-2A38362BBF55}" type="sibTrans" cxnId="{AE440560-5012-4195-B969-A60D9325C239}">
      <dgm:prSet/>
      <dgm:spPr/>
      <dgm:t>
        <a:bodyPr/>
        <a:lstStyle/>
        <a:p>
          <a:endParaRPr lang="en-US"/>
        </a:p>
      </dgm:t>
    </dgm:pt>
    <dgm:pt modelId="{D8835D88-2B98-4B0C-AA7B-94ED697F63B5}" type="pres">
      <dgm:prSet presAssocID="{579BD92C-70D4-4614-AE22-28DA67763A90}" presName="Name0" presStyleCnt="0">
        <dgm:presLayoutVars>
          <dgm:dir/>
          <dgm:animLvl val="lvl"/>
          <dgm:resizeHandles val="exact"/>
        </dgm:presLayoutVars>
      </dgm:prSet>
      <dgm:spPr/>
    </dgm:pt>
    <dgm:pt modelId="{C46D1B31-AFE2-451B-82A0-48A995926EE2}" type="pres">
      <dgm:prSet presAssocID="{275E5654-BFF7-4ED6-98CB-664A5630477F}" presName="composite" presStyleCnt="0"/>
      <dgm:spPr/>
    </dgm:pt>
    <dgm:pt modelId="{C61A230C-D101-4A28-A04E-3535E2B72CA7}" type="pres">
      <dgm:prSet presAssocID="{275E5654-BFF7-4ED6-98CB-664A5630477F}" presName="parTx" presStyleLbl="alignNode1" presStyleIdx="0" presStyleCnt="1">
        <dgm:presLayoutVars>
          <dgm:chMax val="0"/>
          <dgm:chPref val="0"/>
          <dgm:bulletEnabled val="1"/>
        </dgm:presLayoutVars>
      </dgm:prSet>
      <dgm:spPr/>
    </dgm:pt>
    <dgm:pt modelId="{2F0CFDE2-BF34-49D6-9F21-97404E9C362F}" type="pres">
      <dgm:prSet presAssocID="{275E5654-BFF7-4ED6-98CB-664A5630477F}" presName="desTx" presStyleLbl="alignAccFollowNode1" presStyleIdx="0" presStyleCnt="1">
        <dgm:presLayoutVars>
          <dgm:bulletEnabled val="1"/>
        </dgm:presLayoutVars>
      </dgm:prSet>
      <dgm:spPr/>
    </dgm:pt>
  </dgm:ptLst>
  <dgm:cxnLst>
    <dgm:cxn modelId="{145877E8-CDBF-468D-804D-6A7B227C22DE}" type="presOf" srcId="{579BD92C-70D4-4614-AE22-28DA67763A90}" destId="{D8835D88-2B98-4B0C-AA7B-94ED697F63B5}" srcOrd="0" destOrd="0" presId="urn:microsoft.com/office/officeart/2005/8/layout/hList1"/>
    <dgm:cxn modelId="{0E43584A-4BF8-45CE-9A6F-CADEC3DC25A7}" srcId="{579BD92C-70D4-4614-AE22-28DA67763A90}" destId="{275E5654-BFF7-4ED6-98CB-664A5630477F}" srcOrd="0" destOrd="0" parTransId="{1A7EC15D-F6B2-4D03-9A6C-835B5F3899C4}" sibTransId="{02D5A658-080F-4CFA-BCAB-C0889922D292}"/>
    <dgm:cxn modelId="{1187D484-AA3D-41F4-A87E-9330B894A5F4}" type="presOf" srcId="{2969FD5D-3586-49E6-B273-A440C232F803}" destId="{2F0CFDE2-BF34-49D6-9F21-97404E9C362F}" srcOrd="0" destOrd="1" presId="urn:microsoft.com/office/officeart/2005/8/layout/hList1"/>
    <dgm:cxn modelId="{1CAA0634-C1D1-4050-A8B7-19C29B0FC39D}" type="presOf" srcId="{275E5654-BFF7-4ED6-98CB-664A5630477F}" destId="{C61A230C-D101-4A28-A04E-3535E2B72CA7}" srcOrd="0" destOrd="0" presId="urn:microsoft.com/office/officeart/2005/8/layout/hList1"/>
    <dgm:cxn modelId="{D86316E8-3FBF-4B7A-AAC8-DC4C31929154}" type="presOf" srcId="{BF4794CF-6BD4-4855-8C11-4AC7B1FEC26E}" destId="{2F0CFDE2-BF34-49D6-9F21-97404E9C362F}" srcOrd="0" destOrd="0" presId="urn:microsoft.com/office/officeart/2005/8/layout/hList1"/>
    <dgm:cxn modelId="{AE440560-5012-4195-B969-A60D9325C239}" srcId="{275E5654-BFF7-4ED6-98CB-664A5630477F}" destId="{2969FD5D-3586-49E6-B273-A440C232F803}" srcOrd="1" destOrd="0" parTransId="{BBB35D25-FB5D-4C50-A3C8-2323F23BF26D}" sibTransId="{C434A582-A03A-4718-85ED-2A38362BBF55}"/>
    <dgm:cxn modelId="{ECA60B3F-063B-4A37-822B-F8F9A6358ABE}" srcId="{275E5654-BFF7-4ED6-98CB-664A5630477F}" destId="{BF4794CF-6BD4-4855-8C11-4AC7B1FEC26E}" srcOrd="0" destOrd="0" parTransId="{10DE2825-6B7A-44BA-9937-62847BA864D1}" sibTransId="{51F703BE-BD6A-4547-A424-CD1B34B675AE}"/>
    <dgm:cxn modelId="{34E6BA54-5184-486B-B0BA-703CCE9ABE54}" type="presParOf" srcId="{D8835D88-2B98-4B0C-AA7B-94ED697F63B5}" destId="{C46D1B31-AFE2-451B-82A0-48A995926EE2}" srcOrd="0" destOrd="0" presId="urn:microsoft.com/office/officeart/2005/8/layout/hList1"/>
    <dgm:cxn modelId="{4E31E767-ACC7-4245-A24D-A770BE97D144}" type="presParOf" srcId="{C46D1B31-AFE2-451B-82A0-48A995926EE2}" destId="{C61A230C-D101-4A28-A04E-3535E2B72CA7}" srcOrd="0" destOrd="0" presId="urn:microsoft.com/office/officeart/2005/8/layout/hList1"/>
    <dgm:cxn modelId="{5FFBC652-BCEB-47B5-A183-8B93FCC02D0E}" type="presParOf" srcId="{C46D1B31-AFE2-451B-82A0-48A995926EE2}" destId="{2F0CFDE2-BF34-49D6-9F21-97404E9C362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E71580-6917-4FC3-85EC-E4806C7C6BD0}" type="doc">
      <dgm:prSet loTypeId="urn:microsoft.com/office/officeart/2005/8/layout/hierarchy4" loCatId="list" qsTypeId="urn:microsoft.com/office/officeart/2005/8/quickstyle/3d1" qsCatId="3D" csTypeId="urn:microsoft.com/office/officeart/2005/8/colors/colorful5" csCatId="colorful" phldr="1"/>
      <dgm:spPr/>
      <dgm:t>
        <a:bodyPr/>
        <a:lstStyle/>
        <a:p>
          <a:endParaRPr lang="en-US"/>
        </a:p>
      </dgm:t>
    </dgm:pt>
    <dgm:pt modelId="{AEA5BFB8-34C7-4EEC-865D-6B50B44A6CF2}">
      <dgm:prSet phldrT="[Text]"/>
      <dgm:spPr/>
      <dgm:t>
        <a:bodyPr/>
        <a:lstStyle/>
        <a:p>
          <a:r>
            <a:rPr lang="en-US" b="1" cap="none" spc="0" smtClean="0">
              <a:ln w="12700" cmpd="sng">
                <a:prstDash val="solid"/>
              </a:ln>
              <a:effectLst>
                <a:outerShdw blurRad="38100" dist="38100" dir="2700000" algn="tl">
                  <a:srgbClr val="000000">
                    <a:alpha val="43137"/>
                  </a:srgbClr>
                </a:outerShdw>
              </a:effectLst>
            </a:rPr>
            <a:t>Why So </a:t>
          </a:r>
          <a:r>
            <a:rPr lang="en-US" b="1" i="1" cap="none" spc="0" smtClean="0">
              <a:ln w="12700" cmpd="sng">
                <a:prstDash val="solid"/>
              </a:ln>
              <a:effectLst>
                <a:outerShdw blurRad="38100" dist="38100" dir="2700000" algn="tl">
                  <a:srgbClr val="000000">
                    <a:alpha val="43137"/>
                  </a:srgbClr>
                </a:outerShdw>
              </a:effectLst>
            </a:rPr>
            <a:t>Pictographic</a:t>
          </a:r>
          <a:r>
            <a:rPr lang="en-US" b="1" cap="none" spc="0" smtClean="0">
              <a:ln w="12700" cmpd="sng">
                <a:prstDash val="solid"/>
              </a:ln>
              <a:effectLst>
                <a:outerShdw blurRad="38100" dist="38100" dir="2700000" algn="tl">
                  <a:srgbClr val="000000">
                    <a:alpha val="43137"/>
                  </a:srgbClr>
                </a:outerShdw>
              </a:effectLst>
            </a:rPr>
            <a:t>?</a:t>
          </a:r>
          <a:endParaRPr lang="en-US" b="1" cap="none" spc="0" dirty="0">
            <a:ln w="12700" cmpd="sng">
              <a:prstDash val="solid"/>
            </a:ln>
            <a:effectLst>
              <a:outerShdw blurRad="38100" dist="38100" dir="2700000" algn="tl">
                <a:srgbClr val="000000">
                  <a:alpha val="43137"/>
                </a:srgbClr>
              </a:outerShdw>
            </a:effectLst>
          </a:endParaRPr>
        </a:p>
      </dgm:t>
    </dgm:pt>
    <dgm:pt modelId="{4FED9DE5-B816-425C-9F8B-130FD1CED8AE}" type="parTrans" cxnId="{86F46D02-5897-4C3F-AE7B-9F2594A17298}">
      <dgm:prSet/>
      <dgm:spPr/>
      <dgm:t>
        <a:bodyPr/>
        <a:lstStyle/>
        <a:p>
          <a:endParaRPr lang="en-US"/>
        </a:p>
      </dgm:t>
    </dgm:pt>
    <dgm:pt modelId="{9D959FA4-7FDC-4C59-9B12-4CF69175AD9E}" type="sibTrans" cxnId="{86F46D02-5897-4C3F-AE7B-9F2594A17298}">
      <dgm:prSet/>
      <dgm:spPr/>
      <dgm:t>
        <a:bodyPr/>
        <a:lstStyle/>
        <a:p>
          <a:endParaRPr lang="en-US"/>
        </a:p>
      </dgm:t>
    </dgm:pt>
    <dgm:pt modelId="{D1A78B46-DA94-4FB8-B04D-B8C7EE93DBD8}">
      <dgm:prSet phldrT="[Text]"/>
      <dgm:spPr>
        <a:solidFill>
          <a:schemeClr val="accent4"/>
        </a:solidFill>
      </dgm:spPr>
      <dgm:t>
        <a:bodyPr/>
        <a:lstStyle/>
        <a:p>
          <a:r>
            <a:rPr lang="en-US" dirty="0" smtClean="0"/>
            <a:t>Self-Interpreting</a:t>
          </a:r>
          <a:endParaRPr lang="en-US" dirty="0"/>
        </a:p>
      </dgm:t>
    </dgm:pt>
    <dgm:pt modelId="{C52D49D7-073D-4760-852C-6769D2CDAE83}" type="parTrans" cxnId="{EDEA7A8A-6607-4F95-9CDF-E834B33D1E51}">
      <dgm:prSet/>
      <dgm:spPr/>
      <dgm:t>
        <a:bodyPr/>
        <a:lstStyle/>
        <a:p>
          <a:endParaRPr lang="en-US"/>
        </a:p>
      </dgm:t>
    </dgm:pt>
    <dgm:pt modelId="{23EA9FE3-3456-441A-83B2-41451289FF7A}" type="sibTrans" cxnId="{EDEA7A8A-6607-4F95-9CDF-E834B33D1E51}">
      <dgm:prSet/>
      <dgm:spPr/>
      <dgm:t>
        <a:bodyPr/>
        <a:lstStyle/>
        <a:p>
          <a:endParaRPr lang="en-US"/>
        </a:p>
      </dgm:t>
    </dgm:pt>
    <dgm:pt modelId="{4139234C-9C08-4D58-9EA2-FD073CFFA664}">
      <dgm:prSet phldrT="[Text]"/>
      <dgm:spPr>
        <a:solidFill>
          <a:schemeClr val="accent4"/>
        </a:solidFill>
      </dgm:spPr>
      <dgm:t>
        <a:bodyPr/>
        <a:lstStyle/>
        <a:p>
          <a:r>
            <a:rPr lang="en-US" dirty="0" smtClean="0"/>
            <a:t>Confusion? Israel / KOG</a:t>
          </a:r>
          <a:endParaRPr lang="en-US" dirty="0"/>
        </a:p>
      </dgm:t>
    </dgm:pt>
    <dgm:pt modelId="{EDA3D2CA-1570-4EB3-8576-AF4DFE9AB8C3}" type="parTrans" cxnId="{EDACC14A-16C4-4D28-AB2A-A407D49E4651}">
      <dgm:prSet/>
      <dgm:spPr/>
      <dgm:t>
        <a:bodyPr/>
        <a:lstStyle/>
        <a:p>
          <a:endParaRPr lang="en-US"/>
        </a:p>
      </dgm:t>
    </dgm:pt>
    <dgm:pt modelId="{2D118212-3A6E-4B99-AFB3-D65903148CA0}" type="sibTrans" cxnId="{EDACC14A-16C4-4D28-AB2A-A407D49E4651}">
      <dgm:prSet/>
      <dgm:spPr/>
      <dgm:t>
        <a:bodyPr/>
        <a:lstStyle/>
        <a:p>
          <a:endParaRPr lang="en-US"/>
        </a:p>
      </dgm:t>
    </dgm:pt>
    <dgm:pt modelId="{D5D61D51-7B27-4989-984E-98CF9208D76C}">
      <dgm:prSet phldrT="[Text]"/>
      <dgm:spPr>
        <a:solidFill>
          <a:schemeClr val="accent4"/>
        </a:solidFill>
      </dgm:spPr>
      <dgm:t>
        <a:bodyPr/>
        <a:lstStyle/>
        <a:p>
          <a:r>
            <a:rPr lang="en-US" dirty="0" smtClean="0"/>
            <a:t>Face-Value, </a:t>
          </a:r>
          <a:r>
            <a:rPr lang="en-US" i="1" dirty="0" smtClean="0"/>
            <a:t>not Allegorical</a:t>
          </a:r>
          <a:endParaRPr lang="en-US" i="1" dirty="0"/>
        </a:p>
      </dgm:t>
    </dgm:pt>
    <dgm:pt modelId="{1CE11C18-DCF7-4634-850F-C44FF0087D58}" type="parTrans" cxnId="{66FDE7AD-8F56-45DB-BCE5-7A8329B53885}">
      <dgm:prSet/>
      <dgm:spPr/>
      <dgm:t>
        <a:bodyPr/>
        <a:lstStyle/>
        <a:p>
          <a:endParaRPr lang="en-US"/>
        </a:p>
      </dgm:t>
    </dgm:pt>
    <dgm:pt modelId="{A14DDA0A-0F1F-4EDB-965E-E00843F0F69A}" type="sibTrans" cxnId="{66FDE7AD-8F56-45DB-BCE5-7A8329B53885}">
      <dgm:prSet/>
      <dgm:spPr/>
      <dgm:t>
        <a:bodyPr/>
        <a:lstStyle/>
        <a:p>
          <a:endParaRPr lang="en-US"/>
        </a:p>
      </dgm:t>
    </dgm:pt>
    <dgm:pt modelId="{63EA4438-73D5-412E-925A-B3D119BCD0DE}" type="pres">
      <dgm:prSet presAssocID="{0BE71580-6917-4FC3-85EC-E4806C7C6BD0}" presName="Name0" presStyleCnt="0">
        <dgm:presLayoutVars>
          <dgm:chPref val="1"/>
          <dgm:dir/>
          <dgm:animOne val="branch"/>
          <dgm:animLvl val="lvl"/>
          <dgm:resizeHandles/>
        </dgm:presLayoutVars>
      </dgm:prSet>
      <dgm:spPr/>
    </dgm:pt>
    <dgm:pt modelId="{251BD82F-41DD-43AD-B2BF-C4F8A5E51553}" type="pres">
      <dgm:prSet presAssocID="{AEA5BFB8-34C7-4EEC-865D-6B50B44A6CF2}" presName="vertOne" presStyleCnt="0"/>
      <dgm:spPr/>
    </dgm:pt>
    <dgm:pt modelId="{94D2D26F-CA3E-453F-8BF6-B49E979FDA83}" type="pres">
      <dgm:prSet presAssocID="{AEA5BFB8-34C7-4EEC-865D-6B50B44A6CF2}" presName="txOne" presStyleLbl="node0" presStyleIdx="0" presStyleCnt="1">
        <dgm:presLayoutVars>
          <dgm:chPref val="3"/>
        </dgm:presLayoutVars>
      </dgm:prSet>
      <dgm:spPr/>
    </dgm:pt>
    <dgm:pt modelId="{0E7C6DA5-6748-4B0A-960D-0955E78C969D}" type="pres">
      <dgm:prSet presAssocID="{AEA5BFB8-34C7-4EEC-865D-6B50B44A6CF2}" presName="parTransOne" presStyleCnt="0"/>
      <dgm:spPr/>
    </dgm:pt>
    <dgm:pt modelId="{788E5EFB-021B-465C-AA79-F44535C069B3}" type="pres">
      <dgm:prSet presAssocID="{AEA5BFB8-34C7-4EEC-865D-6B50B44A6CF2}" presName="horzOne" presStyleCnt="0"/>
      <dgm:spPr/>
    </dgm:pt>
    <dgm:pt modelId="{BB95FB2B-F68D-4E25-8AF9-E15B3A163BC6}" type="pres">
      <dgm:prSet presAssocID="{D1A78B46-DA94-4FB8-B04D-B8C7EE93DBD8}" presName="vertTwo" presStyleCnt="0"/>
      <dgm:spPr/>
    </dgm:pt>
    <dgm:pt modelId="{2721FC6E-96AE-458F-BCBE-4ACE75D31958}" type="pres">
      <dgm:prSet presAssocID="{D1A78B46-DA94-4FB8-B04D-B8C7EE93DBD8}" presName="txTwo" presStyleLbl="node2" presStyleIdx="0" presStyleCnt="3">
        <dgm:presLayoutVars>
          <dgm:chPref val="3"/>
        </dgm:presLayoutVars>
      </dgm:prSet>
      <dgm:spPr/>
    </dgm:pt>
    <dgm:pt modelId="{F60E2888-C232-457D-974F-2FB8A49946F4}" type="pres">
      <dgm:prSet presAssocID="{D1A78B46-DA94-4FB8-B04D-B8C7EE93DBD8}" presName="horzTwo" presStyleCnt="0"/>
      <dgm:spPr/>
    </dgm:pt>
    <dgm:pt modelId="{A2167DD4-6181-4EC6-9719-47CE7443CC1B}" type="pres">
      <dgm:prSet presAssocID="{23EA9FE3-3456-441A-83B2-41451289FF7A}" presName="sibSpaceTwo" presStyleCnt="0"/>
      <dgm:spPr/>
    </dgm:pt>
    <dgm:pt modelId="{AE563461-2635-469E-84F4-D1DE904FDFE8}" type="pres">
      <dgm:prSet presAssocID="{D5D61D51-7B27-4989-984E-98CF9208D76C}" presName="vertTwo" presStyleCnt="0"/>
      <dgm:spPr/>
    </dgm:pt>
    <dgm:pt modelId="{D98A4DDE-54CF-4CD0-A1BC-83E0163956D9}" type="pres">
      <dgm:prSet presAssocID="{D5D61D51-7B27-4989-984E-98CF9208D76C}" presName="txTwo" presStyleLbl="node2" presStyleIdx="1" presStyleCnt="3">
        <dgm:presLayoutVars>
          <dgm:chPref val="3"/>
        </dgm:presLayoutVars>
      </dgm:prSet>
      <dgm:spPr/>
      <dgm:t>
        <a:bodyPr/>
        <a:lstStyle/>
        <a:p>
          <a:endParaRPr lang="en-US"/>
        </a:p>
      </dgm:t>
    </dgm:pt>
    <dgm:pt modelId="{6455D458-CEA6-48F1-8962-B9E5504B6571}" type="pres">
      <dgm:prSet presAssocID="{D5D61D51-7B27-4989-984E-98CF9208D76C}" presName="horzTwo" presStyleCnt="0"/>
      <dgm:spPr/>
    </dgm:pt>
    <dgm:pt modelId="{DC87A1A8-2C22-4862-97AF-242951DD5445}" type="pres">
      <dgm:prSet presAssocID="{A14DDA0A-0F1F-4EDB-965E-E00843F0F69A}" presName="sibSpaceTwo" presStyleCnt="0"/>
      <dgm:spPr/>
    </dgm:pt>
    <dgm:pt modelId="{1F61D247-9C03-4492-A132-ACDE1AFF9134}" type="pres">
      <dgm:prSet presAssocID="{4139234C-9C08-4D58-9EA2-FD073CFFA664}" presName="vertTwo" presStyleCnt="0"/>
      <dgm:spPr/>
    </dgm:pt>
    <dgm:pt modelId="{4A7EE912-F6B5-479B-94F9-6BF47C9578E8}" type="pres">
      <dgm:prSet presAssocID="{4139234C-9C08-4D58-9EA2-FD073CFFA664}" presName="txTwo" presStyleLbl="node2" presStyleIdx="2" presStyleCnt="3">
        <dgm:presLayoutVars>
          <dgm:chPref val="3"/>
        </dgm:presLayoutVars>
      </dgm:prSet>
      <dgm:spPr/>
      <dgm:t>
        <a:bodyPr/>
        <a:lstStyle/>
        <a:p>
          <a:endParaRPr lang="en-US"/>
        </a:p>
      </dgm:t>
    </dgm:pt>
    <dgm:pt modelId="{AE69DCEC-AE8A-4134-B417-DF3387021B17}" type="pres">
      <dgm:prSet presAssocID="{4139234C-9C08-4D58-9EA2-FD073CFFA664}" presName="horzTwo" presStyleCnt="0"/>
      <dgm:spPr/>
    </dgm:pt>
  </dgm:ptLst>
  <dgm:cxnLst>
    <dgm:cxn modelId="{C79DC26D-E10D-43C0-AA74-632F891B4E00}" type="presOf" srcId="{0BE71580-6917-4FC3-85EC-E4806C7C6BD0}" destId="{63EA4438-73D5-412E-925A-B3D119BCD0DE}" srcOrd="0" destOrd="0" presId="urn:microsoft.com/office/officeart/2005/8/layout/hierarchy4"/>
    <dgm:cxn modelId="{20708DE1-4FB7-4C55-B79A-E48E608F8180}" type="presOf" srcId="{AEA5BFB8-34C7-4EEC-865D-6B50B44A6CF2}" destId="{94D2D26F-CA3E-453F-8BF6-B49E979FDA83}" srcOrd="0" destOrd="0" presId="urn:microsoft.com/office/officeart/2005/8/layout/hierarchy4"/>
    <dgm:cxn modelId="{EDEA7A8A-6607-4F95-9CDF-E834B33D1E51}" srcId="{AEA5BFB8-34C7-4EEC-865D-6B50B44A6CF2}" destId="{D1A78B46-DA94-4FB8-B04D-B8C7EE93DBD8}" srcOrd="0" destOrd="0" parTransId="{C52D49D7-073D-4760-852C-6769D2CDAE83}" sibTransId="{23EA9FE3-3456-441A-83B2-41451289FF7A}"/>
    <dgm:cxn modelId="{A428D9B5-DA45-4776-BC60-96F2E3DE2854}" type="presOf" srcId="{D5D61D51-7B27-4989-984E-98CF9208D76C}" destId="{D98A4DDE-54CF-4CD0-A1BC-83E0163956D9}" srcOrd="0" destOrd="0" presId="urn:microsoft.com/office/officeart/2005/8/layout/hierarchy4"/>
    <dgm:cxn modelId="{EDACC14A-16C4-4D28-AB2A-A407D49E4651}" srcId="{AEA5BFB8-34C7-4EEC-865D-6B50B44A6CF2}" destId="{4139234C-9C08-4D58-9EA2-FD073CFFA664}" srcOrd="2" destOrd="0" parTransId="{EDA3D2CA-1570-4EB3-8576-AF4DFE9AB8C3}" sibTransId="{2D118212-3A6E-4B99-AFB3-D65903148CA0}"/>
    <dgm:cxn modelId="{86F46D02-5897-4C3F-AE7B-9F2594A17298}" srcId="{0BE71580-6917-4FC3-85EC-E4806C7C6BD0}" destId="{AEA5BFB8-34C7-4EEC-865D-6B50B44A6CF2}" srcOrd="0" destOrd="0" parTransId="{4FED9DE5-B816-425C-9F8B-130FD1CED8AE}" sibTransId="{9D959FA4-7FDC-4C59-9B12-4CF69175AD9E}"/>
    <dgm:cxn modelId="{03C77BC6-53B5-41E7-A948-D732CB93E270}" type="presOf" srcId="{D1A78B46-DA94-4FB8-B04D-B8C7EE93DBD8}" destId="{2721FC6E-96AE-458F-BCBE-4ACE75D31958}" srcOrd="0" destOrd="0" presId="urn:microsoft.com/office/officeart/2005/8/layout/hierarchy4"/>
    <dgm:cxn modelId="{66FDE7AD-8F56-45DB-BCE5-7A8329B53885}" srcId="{AEA5BFB8-34C7-4EEC-865D-6B50B44A6CF2}" destId="{D5D61D51-7B27-4989-984E-98CF9208D76C}" srcOrd="1" destOrd="0" parTransId="{1CE11C18-DCF7-4634-850F-C44FF0087D58}" sibTransId="{A14DDA0A-0F1F-4EDB-965E-E00843F0F69A}"/>
    <dgm:cxn modelId="{7EE6A4C3-2509-435F-8B54-298E9B604F3B}" type="presOf" srcId="{4139234C-9C08-4D58-9EA2-FD073CFFA664}" destId="{4A7EE912-F6B5-479B-94F9-6BF47C9578E8}" srcOrd="0" destOrd="0" presId="urn:microsoft.com/office/officeart/2005/8/layout/hierarchy4"/>
    <dgm:cxn modelId="{1AC607A5-8B04-47F4-89E4-0A964DCE1C27}" type="presParOf" srcId="{63EA4438-73D5-412E-925A-B3D119BCD0DE}" destId="{251BD82F-41DD-43AD-B2BF-C4F8A5E51553}" srcOrd="0" destOrd="0" presId="urn:microsoft.com/office/officeart/2005/8/layout/hierarchy4"/>
    <dgm:cxn modelId="{2FC3B192-9B2E-4CA8-B816-F499E7DFDC59}" type="presParOf" srcId="{251BD82F-41DD-43AD-B2BF-C4F8A5E51553}" destId="{94D2D26F-CA3E-453F-8BF6-B49E979FDA83}" srcOrd="0" destOrd="0" presId="urn:microsoft.com/office/officeart/2005/8/layout/hierarchy4"/>
    <dgm:cxn modelId="{9A217091-B5AC-419A-BE31-C14053E1341E}" type="presParOf" srcId="{251BD82F-41DD-43AD-B2BF-C4F8A5E51553}" destId="{0E7C6DA5-6748-4B0A-960D-0955E78C969D}" srcOrd="1" destOrd="0" presId="urn:microsoft.com/office/officeart/2005/8/layout/hierarchy4"/>
    <dgm:cxn modelId="{BD683045-E70C-4758-9912-9CC42D7FA24F}" type="presParOf" srcId="{251BD82F-41DD-43AD-B2BF-C4F8A5E51553}" destId="{788E5EFB-021B-465C-AA79-F44535C069B3}" srcOrd="2" destOrd="0" presId="urn:microsoft.com/office/officeart/2005/8/layout/hierarchy4"/>
    <dgm:cxn modelId="{0A466662-7F64-432E-8866-AAE23C1FC0D4}" type="presParOf" srcId="{788E5EFB-021B-465C-AA79-F44535C069B3}" destId="{BB95FB2B-F68D-4E25-8AF9-E15B3A163BC6}" srcOrd="0" destOrd="0" presId="urn:microsoft.com/office/officeart/2005/8/layout/hierarchy4"/>
    <dgm:cxn modelId="{D83701DB-06FA-498A-B4A6-797D93515000}" type="presParOf" srcId="{BB95FB2B-F68D-4E25-8AF9-E15B3A163BC6}" destId="{2721FC6E-96AE-458F-BCBE-4ACE75D31958}" srcOrd="0" destOrd="0" presId="urn:microsoft.com/office/officeart/2005/8/layout/hierarchy4"/>
    <dgm:cxn modelId="{BFD5A43C-CA23-4254-B879-D57276110591}" type="presParOf" srcId="{BB95FB2B-F68D-4E25-8AF9-E15B3A163BC6}" destId="{F60E2888-C232-457D-974F-2FB8A49946F4}" srcOrd="1" destOrd="0" presId="urn:microsoft.com/office/officeart/2005/8/layout/hierarchy4"/>
    <dgm:cxn modelId="{4102817F-6368-4C56-90A8-120740C6E435}" type="presParOf" srcId="{788E5EFB-021B-465C-AA79-F44535C069B3}" destId="{A2167DD4-6181-4EC6-9719-47CE7443CC1B}" srcOrd="1" destOrd="0" presId="urn:microsoft.com/office/officeart/2005/8/layout/hierarchy4"/>
    <dgm:cxn modelId="{3C99F99A-7738-4976-9034-1C898BD1CDEB}" type="presParOf" srcId="{788E5EFB-021B-465C-AA79-F44535C069B3}" destId="{AE563461-2635-469E-84F4-D1DE904FDFE8}" srcOrd="2" destOrd="0" presId="urn:microsoft.com/office/officeart/2005/8/layout/hierarchy4"/>
    <dgm:cxn modelId="{A2880ABD-0004-4123-A157-9620763FF556}" type="presParOf" srcId="{AE563461-2635-469E-84F4-D1DE904FDFE8}" destId="{D98A4DDE-54CF-4CD0-A1BC-83E0163956D9}" srcOrd="0" destOrd="0" presId="urn:microsoft.com/office/officeart/2005/8/layout/hierarchy4"/>
    <dgm:cxn modelId="{A6FDEABC-4953-448A-BF2C-6A18B1BB1789}" type="presParOf" srcId="{AE563461-2635-469E-84F4-D1DE904FDFE8}" destId="{6455D458-CEA6-48F1-8962-B9E5504B6571}" srcOrd="1" destOrd="0" presId="urn:microsoft.com/office/officeart/2005/8/layout/hierarchy4"/>
    <dgm:cxn modelId="{86D227DB-0243-4617-A23F-AB414AB39F28}" type="presParOf" srcId="{788E5EFB-021B-465C-AA79-F44535C069B3}" destId="{DC87A1A8-2C22-4862-97AF-242951DD5445}" srcOrd="3" destOrd="0" presId="urn:microsoft.com/office/officeart/2005/8/layout/hierarchy4"/>
    <dgm:cxn modelId="{5923FFE0-9A9A-4A44-B396-F5BEECE0D8F1}" type="presParOf" srcId="{788E5EFB-021B-465C-AA79-F44535C069B3}" destId="{1F61D247-9C03-4492-A132-ACDE1AFF9134}" srcOrd="4" destOrd="0" presId="urn:microsoft.com/office/officeart/2005/8/layout/hierarchy4"/>
    <dgm:cxn modelId="{CE9750C1-AD86-4E6A-A3DD-ED1AAD391262}" type="presParOf" srcId="{1F61D247-9C03-4492-A132-ACDE1AFF9134}" destId="{4A7EE912-F6B5-479B-94F9-6BF47C9578E8}" srcOrd="0" destOrd="0" presId="urn:microsoft.com/office/officeart/2005/8/layout/hierarchy4"/>
    <dgm:cxn modelId="{9E1F6ADD-B481-42EC-9099-A019B8B4BF07}" type="presParOf" srcId="{1F61D247-9C03-4492-A132-ACDE1AFF9134}" destId="{AE69DCEC-AE8A-4134-B417-DF3387021B1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E71580-6917-4FC3-85EC-E4806C7C6BD0}" type="doc">
      <dgm:prSet loTypeId="urn:microsoft.com/office/officeart/2005/8/layout/hierarchy4" loCatId="list" qsTypeId="urn:microsoft.com/office/officeart/2005/8/quickstyle/3d1" qsCatId="3D" csTypeId="urn:microsoft.com/office/officeart/2005/8/colors/colorful5" csCatId="colorful" phldr="1"/>
      <dgm:spPr/>
      <dgm:t>
        <a:bodyPr/>
        <a:lstStyle/>
        <a:p>
          <a:endParaRPr lang="en-US"/>
        </a:p>
      </dgm:t>
    </dgm:pt>
    <dgm:pt modelId="{AEA5BFB8-34C7-4EEC-865D-6B50B44A6CF2}">
      <dgm:prSet phldrT="[Text]"/>
      <dgm:spPr/>
      <dgm:t>
        <a:bodyPr/>
        <a:lstStyle/>
        <a:p>
          <a:r>
            <a:rPr lang="en-US" b="1" cap="none" spc="0" smtClean="0">
              <a:ln w="12700" cmpd="sng">
                <a:prstDash val="solid"/>
              </a:ln>
              <a:effectLst>
                <a:outerShdw blurRad="38100" dist="38100" dir="2700000" algn="tl">
                  <a:srgbClr val="000000">
                    <a:alpha val="43137"/>
                  </a:srgbClr>
                </a:outerShdw>
              </a:effectLst>
            </a:rPr>
            <a:t>Why So </a:t>
          </a:r>
          <a:r>
            <a:rPr lang="en-US" b="1" i="1" cap="none" spc="0" smtClean="0">
              <a:ln w="12700" cmpd="sng">
                <a:prstDash val="solid"/>
              </a:ln>
              <a:effectLst>
                <a:outerShdw blurRad="38100" dist="38100" dir="2700000" algn="tl">
                  <a:srgbClr val="000000">
                    <a:alpha val="43137"/>
                  </a:srgbClr>
                </a:outerShdw>
              </a:effectLst>
            </a:rPr>
            <a:t>Pictographic</a:t>
          </a:r>
          <a:r>
            <a:rPr lang="en-US" b="1" cap="none" spc="0" smtClean="0">
              <a:ln w="12700" cmpd="sng">
                <a:prstDash val="solid"/>
              </a:ln>
              <a:effectLst>
                <a:outerShdw blurRad="38100" dist="38100" dir="2700000" algn="tl">
                  <a:srgbClr val="000000">
                    <a:alpha val="43137"/>
                  </a:srgbClr>
                </a:outerShdw>
              </a:effectLst>
            </a:rPr>
            <a:t>?</a:t>
          </a:r>
          <a:endParaRPr lang="en-US" b="1" cap="none" spc="0" dirty="0">
            <a:ln w="12700" cmpd="sng">
              <a:prstDash val="solid"/>
            </a:ln>
            <a:effectLst>
              <a:outerShdw blurRad="38100" dist="38100" dir="2700000" algn="tl">
                <a:srgbClr val="000000">
                  <a:alpha val="43137"/>
                </a:srgbClr>
              </a:outerShdw>
            </a:effectLst>
          </a:endParaRPr>
        </a:p>
      </dgm:t>
    </dgm:pt>
    <dgm:pt modelId="{4FED9DE5-B816-425C-9F8B-130FD1CED8AE}" type="parTrans" cxnId="{86F46D02-5897-4C3F-AE7B-9F2594A17298}">
      <dgm:prSet/>
      <dgm:spPr/>
      <dgm:t>
        <a:bodyPr/>
        <a:lstStyle/>
        <a:p>
          <a:endParaRPr lang="en-US"/>
        </a:p>
      </dgm:t>
    </dgm:pt>
    <dgm:pt modelId="{9D959FA4-7FDC-4C59-9B12-4CF69175AD9E}" type="sibTrans" cxnId="{86F46D02-5897-4C3F-AE7B-9F2594A17298}">
      <dgm:prSet/>
      <dgm:spPr/>
      <dgm:t>
        <a:bodyPr/>
        <a:lstStyle/>
        <a:p>
          <a:endParaRPr lang="en-US"/>
        </a:p>
      </dgm:t>
    </dgm:pt>
    <dgm:pt modelId="{D1A78B46-DA94-4FB8-B04D-B8C7EE93DBD8}">
      <dgm:prSet phldrT="[Text]"/>
      <dgm:spPr/>
      <dgm:t>
        <a:bodyPr/>
        <a:lstStyle/>
        <a:p>
          <a:r>
            <a:rPr lang="en-US" dirty="0" smtClean="0"/>
            <a:t>A Spiritual Code-book *</a:t>
          </a:r>
          <a:endParaRPr lang="en-US" dirty="0"/>
        </a:p>
      </dgm:t>
    </dgm:pt>
    <dgm:pt modelId="{C52D49D7-073D-4760-852C-6769D2CDAE83}" type="parTrans" cxnId="{EDEA7A8A-6607-4F95-9CDF-E834B33D1E51}">
      <dgm:prSet/>
      <dgm:spPr/>
      <dgm:t>
        <a:bodyPr/>
        <a:lstStyle/>
        <a:p>
          <a:endParaRPr lang="en-US"/>
        </a:p>
      </dgm:t>
    </dgm:pt>
    <dgm:pt modelId="{23EA9FE3-3456-441A-83B2-41451289FF7A}" type="sibTrans" cxnId="{EDEA7A8A-6607-4F95-9CDF-E834B33D1E51}">
      <dgm:prSet/>
      <dgm:spPr/>
      <dgm:t>
        <a:bodyPr/>
        <a:lstStyle/>
        <a:p>
          <a:endParaRPr lang="en-US"/>
        </a:p>
      </dgm:t>
    </dgm:pt>
    <dgm:pt modelId="{4139234C-9C08-4D58-9EA2-FD073CFFA664}">
      <dgm:prSet phldrT="[Text]"/>
      <dgm:spPr/>
      <dgm:t>
        <a:bodyPr/>
        <a:lstStyle/>
        <a:p>
          <a:r>
            <a:rPr lang="en-US" dirty="0" smtClean="0"/>
            <a:t>Conveys Values &amp; Emotions</a:t>
          </a:r>
          <a:endParaRPr lang="en-US" dirty="0"/>
        </a:p>
      </dgm:t>
    </dgm:pt>
    <dgm:pt modelId="{EDA3D2CA-1570-4EB3-8576-AF4DFE9AB8C3}" type="parTrans" cxnId="{EDACC14A-16C4-4D28-AB2A-A407D49E4651}">
      <dgm:prSet/>
      <dgm:spPr/>
      <dgm:t>
        <a:bodyPr/>
        <a:lstStyle/>
        <a:p>
          <a:endParaRPr lang="en-US"/>
        </a:p>
      </dgm:t>
    </dgm:pt>
    <dgm:pt modelId="{2D118212-3A6E-4B99-AFB3-D65903148CA0}" type="sibTrans" cxnId="{EDACC14A-16C4-4D28-AB2A-A407D49E4651}">
      <dgm:prSet/>
      <dgm:spPr/>
      <dgm:t>
        <a:bodyPr/>
        <a:lstStyle/>
        <a:p>
          <a:endParaRPr lang="en-US"/>
        </a:p>
      </dgm:t>
    </dgm:pt>
    <dgm:pt modelId="{D5D61D51-7B27-4989-984E-98CF9208D76C}">
      <dgm:prSet phldrT="[Text]"/>
      <dgm:spPr/>
      <dgm:t>
        <a:bodyPr/>
        <a:lstStyle/>
        <a:p>
          <a:r>
            <a:rPr lang="en-US" dirty="0" smtClean="0"/>
            <a:t>Timeless</a:t>
          </a:r>
          <a:endParaRPr lang="en-US" dirty="0"/>
        </a:p>
      </dgm:t>
    </dgm:pt>
    <dgm:pt modelId="{1CE11C18-DCF7-4634-850F-C44FF0087D58}" type="parTrans" cxnId="{66FDE7AD-8F56-45DB-BCE5-7A8329B53885}">
      <dgm:prSet/>
      <dgm:spPr/>
      <dgm:t>
        <a:bodyPr/>
        <a:lstStyle/>
        <a:p>
          <a:endParaRPr lang="en-US"/>
        </a:p>
      </dgm:t>
    </dgm:pt>
    <dgm:pt modelId="{A14DDA0A-0F1F-4EDB-965E-E00843F0F69A}" type="sibTrans" cxnId="{66FDE7AD-8F56-45DB-BCE5-7A8329B53885}">
      <dgm:prSet/>
      <dgm:spPr/>
      <dgm:t>
        <a:bodyPr/>
        <a:lstStyle/>
        <a:p>
          <a:endParaRPr lang="en-US"/>
        </a:p>
      </dgm:t>
    </dgm:pt>
    <dgm:pt modelId="{63EA4438-73D5-412E-925A-B3D119BCD0DE}" type="pres">
      <dgm:prSet presAssocID="{0BE71580-6917-4FC3-85EC-E4806C7C6BD0}" presName="Name0" presStyleCnt="0">
        <dgm:presLayoutVars>
          <dgm:chPref val="1"/>
          <dgm:dir/>
          <dgm:animOne val="branch"/>
          <dgm:animLvl val="lvl"/>
          <dgm:resizeHandles/>
        </dgm:presLayoutVars>
      </dgm:prSet>
      <dgm:spPr/>
    </dgm:pt>
    <dgm:pt modelId="{251BD82F-41DD-43AD-B2BF-C4F8A5E51553}" type="pres">
      <dgm:prSet presAssocID="{AEA5BFB8-34C7-4EEC-865D-6B50B44A6CF2}" presName="vertOne" presStyleCnt="0"/>
      <dgm:spPr/>
    </dgm:pt>
    <dgm:pt modelId="{94D2D26F-CA3E-453F-8BF6-B49E979FDA83}" type="pres">
      <dgm:prSet presAssocID="{AEA5BFB8-34C7-4EEC-865D-6B50B44A6CF2}" presName="txOne" presStyleLbl="node0" presStyleIdx="0" presStyleCnt="1">
        <dgm:presLayoutVars>
          <dgm:chPref val="3"/>
        </dgm:presLayoutVars>
      </dgm:prSet>
      <dgm:spPr/>
    </dgm:pt>
    <dgm:pt modelId="{0E7C6DA5-6748-4B0A-960D-0955E78C969D}" type="pres">
      <dgm:prSet presAssocID="{AEA5BFB8-34C7-4EEC-865D-6B50B44A6CF2}" presName="parTransOne" presStyleCnt="0"/>
      <dgm:spPr/>
    </dgm:pt>
    <dgm:pt modelId="{788E5EFB-021B-465C-AA79-F44535C069B3}" type="pres">
      <dgm:prSet presAssocID="{AEA5BFB8-34C7-4EEC-865D-6B50B44A6CF2}" presName="horzOne" presStyleCnt="0"/>
      <dgm:spPr/>
    </dgm:pt>
    <dgm:pt modelId="{BB95FB2B-F68D-4E25-8AF9-E15B3A163BC6}" type="pres">
      <dgm:prSet presAssocID="{D1A78B46-DA94-4FB8-B04D-B8C7EE93DBD8}" presName="vertTwo" presStyleCnt="0"/>
      <dgm:spPr/>
    </dgm:pt>
    <dgm:pt modelId="{2721FC6E-96AE-458F-BCBE-4ACE75D31958}" type="pres">
      <dgm:prSet presAssocID="{D1A78B46-DA94-4FB8-B04D-B8C7EE93DBD8}" presName="txTwo" presStyleLbl="node2" presStyleIdx="0" presStyleCnt="3">
        <dgm:presLayoutVars>
          <dgm:chPref val="3"/>
        </dgm:presLayoutVars>
      </dgm:prSet>
      <dgm:spPr/>
    </dgm:pt>
    <dgm:pt modelId="{F60E2888-C232-457D-974F-2FB8A49946F4}" type="pres">
      <dgm:prSet presAssocID="{D1A78B46-DA94-4FB8-B04D-B8C7EE93DBD8}" presName="horzTwo" presStyleCnt="0"/>
      <dgm:spPr/>
    </dgm:pt>
    <dgm:pt modelId="{A2167DD4-6181-4EC6-9719-47CE7443CC1B}" type="pres">
      <dgm:prSet presAssocID="{23EA9FE3-3456-441A-83B2-41451289FF7A}" presName="sibSpaceTwo" presStyleCnt="0"/>
      <dgm:spPr/>
    </dgm:pt>
    <dgm:pt modelId="{AE563461-2635-469E-84F4-D1DE904FDFE8}" type="pres">
      <dgm:prSet presAssocID="{D5D61D51-7B27-4989-984E-98CF9208D76C}" presName="vertTwo" presStyleCnt="0"/>
      <dgm:spPr/>
    </dgm:pt>
    <dgm:pt modelId="{D98A4DDE-54CF-4CD0-A1BC-83E0163956D9}" type="pres">
      <dgm:prSet presAssocID="{D5D61D51-7B27-4989-984E-98CF9208D76C}" presName="txTwo" presStyleLbl="node2" presStyleIdx="1" presStyleCnt="3">
        <dgm:presLayoutVars>
          <dgm:chPref val="3"/>
        </dgm:presLayoutVars>
      </dgm:prSet>
      <dgm:spPr/>
      <dgm:t>
        <a:bodyPr/>
        <a:lstStyle/>
        <a:p>
          <a:endParaRPr lang="en-US"/>
        </a:p>
      </dgm:t>
    </dgm:pt>
    <dgm:pt modelId="{6455D458-CEA6-48F1-8962-B9E5504B6571}" type="pres">
      <dgm:prSet presAssocID="{D5D61D51-7B27-4989-984E-98CF9208D76C}" presName="horzTwo" presStyleCnt="0"/>
      <dgm:spPr/>
    </dgm:pt>
    <dgm:pt modelId="{DC87A1A8-2C22-4862-97AF-242951DD5445}" type="pres">
      <dgm:prSet presAssocID="{A14DDA0A-0F1F-4EDB-965E-E00843F0F69A}" presName="sibSpaceTwo" presStyleCnt="0"/>
      <dgm:spPr/>
    </dgm:pt>
    <dgm:pt modelId="{1F61D247-9C03-4492-A132-ACDE1AFF9134}" type="pres">
      <dgm:prSet presAssocID="{4139234C-9C08-4D58-9EA2-FD073CFFA664}" presName="vertTwo" presStyleCnt="0"/>
      <dgm:spPr/>
    </dgm:pt>
    <dgm:pt modelId="{4A7EE912-F6B5-479B-94F9-6BF47C9578E8}" type="pres">
      <dgm:prSet presAssocID="{4139234C-9C08-4D58-9EA2-FD073CFFA664}" presName="txTwo" presStyleLbl="node2" presStyleIdx="2" presStyleCnt="3">
        <dgm:presLayoutVars>
          <dgm:chPref val="3"/>
        </dgm:presLayoutVars>
      </dgm:prSet>
      <dgm:spPr/>
      <dgm:t>
        <a:bodyPr/>
        <a:lstStyle/>
        <a:p>
          <a:endParaRPr lang="en-US"/>
        </a:p>
      </dgm:t>
    </dgm:pt>
    <dgm:pt modelId="{AE69DCEC-AE8A-4134-B417-DF3387021B17}" type="pres">
      <dgm:prSet presAssocID="{4139234C-9C08-4D58-9EA2-FD073CFFA664}" presName="horzTwo" presStyleCnt="0"/>
      <dgm:spPr/>
    </dgm:pt>
  </dgm:ptLst>
  <dgm:cxnLst>
    <dgm:cxn modelId="{C79DC26D-E10D-43C0-AA74-632F891B4E00}" type="presOf" srcId="{0BE71580-6917-4FC3-85EC-E4806C7C6BD0}" destId="{63EA4438-73D5-412E-925A-B3D119BCD0DE}" srcOrd="0" destOrd="0" presId="urn:microsoft.com/office/officeart/2005/8/layout/hierarchy4"/>
    <dgm:cxn modelId="{20708DE1-4FB7-4C55-B79A-E48E608F8180}" type="presOf" srcId="{AEA5BFB8-34C7-4EEC-865D-6B50B44A6CF2}" destId="{94D2D26F-CA3E-453F-8BF6-B49E979FDA83}" srcOrd="0" destOrd="0" presId="urn:microsoft.com/office/officeart/2005/8/layout/hierarchy4"/>
    <dgm:cxn modelId="{EDEA7A8A-6607-4F95-9CDF-E834B33D1E51}" srcId="{AEA5BFB8-34C7-4EEC-865D-6B50B44A6CF2}" destId="{D1A78B46-DA94-4FB8-B04D-B8C7EE93DBD8}" srcOrd="0" destOrd="0" parTransId="{C52D49D7-073D-4760-852C-6769D2CDAE83}" sibTransId="{23EA9FE3-3456-441A-83B2-41451289FF7A}"/>
    <dgm:cxn modelId="{A428D9B5-DA45-4776-BC60-96F2E3DE2854}" type="presOf" srcId="{D5D61D51-7B27-4989-984E-98CF9208D76C}" destId="{D98A4DDE-54CF-4CD0-A1BC-83E0163956D9}" srcOrd="0" destOrd="0" presId="urn:microsoft.com/office/officeart/2005/8/layout/hierarchy4"/>
    <dgm:cxn modelId="{EDACC14A-16C4-4D28-AB2A-A407D49E4651}" srcId="{AEA5BFB8-34C7-4EEC-865D-6B50B44A6CF2}" destId="{4139234C-9C08-4D58-9EA2-FD073CFFA664}" srcOrd="2" destOrd="0" parTransId="{EDA3D2CA-1570-4EB3-8576-AF4DFE9AB8C3}" sibTransId="{2D118212-3A6E-4B99-AFB3-D65903148CA0}"/>
    <dgm:cxn modelId="{86F46D02-5897-4C3F-AE7B-9F2594A17298}" srcId="{0BE71580-6917-4FC3-85EC-E4806C7C6BD0}" destId="{AEA5BFB8-34C7-4EEC-865D-6B50B44A6CF2}" srcOrd="0" destOrd="0" parTransId="{4FED9DE5-B816-425C-9F8B-130FD1CED8AE}" sibTransId="{9D959FA4-7FDC-4C59-9B12-4CF69175AD9E}"/>
    <dgm:cxn modelId="{03C77BC6-53B5-41E7-A948-D732CB93E270}" type="presOf" srcId="{D1A78B46-DA94-4FB8-B04D-B8C7EE93DBD8}" destId="{2721FC6E-96AE-458F-BCBE-4ACE75D31958}" srcOrd="0" destOrd="0" presId="urn:microsoft.com/office/officeart/2005/8/layout/hierarchy4"/>
    <dgm:cxn modelId="{66FDE7AD-8F56-45DB-BCE5-7A8329B53885}" srcId="{AEA5BFB8-34C7-4EEC-865D-6B50B44A6CF2}" destId="{D5D61D51-7B27-4989-984E-98CF9208D76C}" srcOrd="1" destOrd="0" parTransId="{1CE11C18-DCF7-4634-850F-C44FF0087D58}" sibTransId="{A14DDA0A-0F1F-4EDB-965E-E00843F0F69A}"/>
    <dgm:cxn modelId="{7EE6A4C3-2509-435F-8B54-298E9B604F3B}" type="presOf" srcId="{4139234C-9C08-4D58-9EA2-FD073CFFA664}" destId="{4A7EE912-F6B5-479B-94F9-6BF47C9578E8}" srcOrd="0" destOrd="0" presId="urn:microsoft.com/office/officeart/2005/8/layout/hierarchy4"/>
    <dgm:cxn modelId="{1AC607A5-8B04-47F4-89E4-0A964DCE1C27}" type="presParOf" srcId="{63EA4438-73D5-412E-925A-B3D119BCD0DE}" destId="{251BD82F-41DD-43AD-B2BF-C4F8A5E51553}" srcOrd="0" destOrd="0" presId="urn:microsoft.com/office/officeart/2005/8/layout/hierarchy4"/>
    <dgm:cxn modelId="{2FC3B192-9B2E-4CA8-B816-F499E7DFDC59}" type="presParOf" srcId="{251BD82F-41DD-43AD-B2BF-C4F8A5E51553}" destId="{94D2D26F-CA3E-453F-8BF6-B49E979FDA83}" srcOrd="0" destOrd="0" presId="urn:microsoft.com/office/officeart/2005/8/layout/hierarchy4"/>
    <dgm:cxn modelId="{9A217091-B5AC-419A-BE31-C14053E1341E}" type="presParOf" srcId="{251BD82F-41DD-43AD-B2BF-C4F8A5E51553}" destId="{0E7C6DA5-6748-4B0A-960D-0955E78C969D}" srcOrd="1" destOrd="0" presId="urn:microsoft.com/office/officeart/2005/8/layout/hierarchy4"/>
    <dgm:cxn modelId="{BD683045-E70C-4758-9912-9CC42D7FA24F}" type="presParOf" srcId="{251BD82F-41DD-43AD-B2BF-C4F8A5E51553}" destId="{788E5EFB-021B-465C-AA79-F44535C069B3}" srcOrd="2" destOrd="0" presId="urn:microsoft.com/office/officeart/2005/8/layout/hierarchy4"/>
    <dgm:cxn modelId="{0A466662-7F64-432E-8866-AAE23C1FC0D4}" type="presParOf" srcId="{788E5EFB-021B-465C-AA79-F44535C069B3}" destId="{BB95FB2B-F68D-4E25-8AF9-E15B3A163BC6}" srcOrd="0" destOrd="0" presId="urn:microsoft.com/office/officeart/2005/8/layout/hierarchy4"/>
    <dgm:cxn modelId="{D83701DB-06FA-498A-B4A6-797D93515000}" type="presParOf" srcId="{BB95FB2B-F68D-4E25-8AF9-E15B3A163BC6}" destId="{2721FC6E-96AE-458F-BCBE-4ACE75D31958}" srcOrd="0" destOrd="0" presId="urn:microsoft.com/office/officeart/2005/8/layout/hierarchy4"/>
    <dgm:cxn modelId="{BFD5A43C-CA23-4254-B879-D57276110591}" type="presParOf" srcId="{BB95FB2B-F68D-4E25-8AF9-E15B3A163BC6}" destId="{F60E2888-C232-457D-974F-2FB8A49946F4}" srcOrd="1" destOrd="0" presId="urn:microsoft.com/office/officeart/2005/8/layout/hierarchy4"/>
    <dgm:cxn modelId="{4102817F-6368-4C56-90A8-120740C6E435}" type="presParOf" srcId="{788E5EFB-021B-465C-AA79-F44535C069B3}" destId="{A2167DD4-6181-4EC6-9719-47CE7443CC1B}" srcOrd="1" destOrd="0" presId="urn:microsoft.com/office/officeart/2005/8/layout/hierarchy4"/>
    <dgm:cxn modelId="{3C99F99A-7738-4976-9034-1C898BD1CDEB}" type="presParOf" srcId="{788E5EFB-021B-465C-AA79-F44535C069B3}" destId="{AE563461-2635-469E-84F4-D1DE904FDFE8}" srcOrd="2" destOrd="0" presId="urn:microsoft.com/office/officeart/2005/8/layout/hierarchy4"/>
    <dgm:cxn modelId="{A2880ABD-0004-4123-A157-9620763FF556}" type="presParOf" srcId="{AE563461-2635-469E-84F4-D1DE904FDFE8}" destId="{D98A4DDE-54CF-4CD0-A1BC-83E0163956D9}" srcOrd="0" destOrd="0" presId="urn:microsoft.com/office/officeart/2005/8/layout/hierarchy4"/>
    <dgm:cxn modelId="{A6FDEABC-4953-448A-BF2C-6A18B1BB1789}" type="presParOf" srcId="{AE563461-2635-469E-84F4-D1DE904FDFE8}" destId="{6455D458-CEA6-48F1-8962-B9E5504B6571}" srcOrd="1" destOrd="0" presId="urn:microsoft.com/office/officeart/2005/8/layout/hierarchy4"/>
    <dgm:cxn modelId="{86D227DB-0243-4617-A23F-AB414AB39F28}" type="presParOf" srcId="{788E5EFB-021B-465C-AA79-F44535C069B3}" destId="{DC87A1A8-2C22-4862-97AF-242951DD5445}" srcOrd="3" destOrd="0" presId="urn:microsoft.com/office/officeart/2005/8/layout/hierarchy4"/>
    <dgm:cxn modelId="{5923FFE0-9A9A-4A44-B396-F5BEECE0D8F1}" type="presParOf" srcId="{788E5EFB-021B-465C-AA79-F44535C069B3}" destId="{1F61D247-9C03-4492-A132-ACDE1AFF9134}" srcOrd="4" destOrd="0" presId="urn:microsoft.com/office/officeart/2005/8/layout/hierarchy4"/>
    <dgm:cxn modelId="{CE9750C1-AD86-4E6A-A3DD-ED1AAD391262}" type="presParOf" srcId="{1F61D247-9C03-4492-A132-ACDE1AFF9134}" destId="{4A7EE912-F6B5-479B-94F9-6BF47C9578E8}" srcOrd="0" destOrd="0" presId="urn:microsoft.com/office/officeart/2005/8/layout/hierarchy4"/>
    <dgm:cxn modelId="{9E1F6ADD-B481-42EC-9099-A019B8B4BF07}" type="presParOf" srcId="{1F61D247-9C03-4492-A132-ACDE1AFF9134}" destId="{AE69DCEC-AE8A-4134-B417-DF3387021B1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958424-1FE7-44D5-AFF8-409D287BD7BC}" type="doc">
      <dgm:prSet loTypeId="urn:diagrams.loki3.com/BracketList" loCatId="list" qsTypeId="urn:microsoft.com/office/officeart/2005/8/quickstyle/simple1" qsCatId="simple" csTypeId="urn:microsoft.com/office/officeart/2005/8/colors/colorful3" csCatId="colorful" phldr="1"/>
      <dgm:spPr/>
      <dgm:t>
        <a:bodyPr/>
        <a:lstStyle/>
        <a:p>
          <a:endParaRPr lang="en-US"/>
        </a:p>
      </dgm:t>
    </dgm:pt>
    <dgm:pt modelId="{7932CAFE-ED41-44C5-BA0A-5829CD67683A}">
      <dgm:prSet/>
      <dgm:spPr/>
      <dgm:t>
        <a:bodyPr/>
        <a:lstStyle/>
        <a:p>
          <a:pPr rtl="0"/>
          <a:r>
            <a:rPr lang="en-US" b="1" i="1" dirty="0" smtClean="0"/>
            <a:t>Or</a:t>
          </a:r>
          <a:r>
            <a:rPr lang="en-US" i="1" dirty="0" smtClean="0"/>
            <a:t>:</a:t>
          </a:r>
          <a:endParaRPr lang="en-US" dirty="0"/>
        </a:p>
      </dgm:t>
    </dgm:pt>
    <dgm:pt modelId="{F83D16D8-F7C4-44BA-8EAD-824C9F2C79D2}" type="parTrans" cxnId="{AD92CA47-936F-4B83-964C-6FC278CD98E2}">
      <dgm:prSet/>
      <dgm:spPr/>
      <dgm:t>
        <a:bodyPr/>
        <a:lstStyle/>
        <a:p>
          <a:endParaRPr lang="en-US"/>
        </a:p>
      </dgm:t>
    </dgm:pt>
    <dgm:pt modelId="{D1975545-C7DD-4128-9579-CBC3DE38FCC7}" type="sibTrans" cxnId="{AD92CA47-936F-4B83-964C-6FC278CD98E2}">
      <dgm:prSet/>
      <dgm:spPr/>
      <dgm:t>
        <a:bodyPr/>
        <a:lstStyle/>
        <a:p>
          <a:endParaRPr lang="en-US"/>
        </a:p>
      </dgm:t>
    </dgm:pt>
    <dgm:pt modelId="{C9DEF8C0-6CAA-49D8-A86D-A39CC21BF6B4}">
      <dgm:prSet/>
      <dgm:spPr/>
      <dgm:t>
        <a:bodyPr/>
        <a:lstStyle/>
        <a:p>
          <a:pPr rtl="0"/>
          <a:r>
            <a:rPr lang="en-US" i="1" dirty="0" smtClean="0"/>
            <a:t>(NLT) </a:t>
          </a:r>
          <a:r>
            <a:rPr lang="en-US" dirty="0" smtClean="0"/>
            <a:t> God blesses the one who reads the words of this prophecy</a:t>
          </a:r>
          <a:endParaRPr lang="en-US" dirty="0"/>
        </a:p>
      </dgm:t>
    </dgm:pt>
    <dgm:pt modelId="{8C32FFFD-CBB4-4FD0-9071-6CAC95AE7009}" type="parTrans" cxnId="{11818753-A8B8-42B5-9BA8-DE389D569C2C}">
      <dgm:prSet/>
      <dgm:spPr/>
      <dgm:t>
        <a:bodyPr/>
        <a:lstStyle/>
        <a:p>
          <a:endParaRPr lang="en-US"/>
        </a:p>
      </dgm:t>
    </dgm:pt>
    <dgm:pt modelId="{9E0EE5DF-EC01-4641-B68A-27BE6AA7FB03}" type="sibTrans" cxnId="{11818753-A8B8-42B5-9BA8-DE389D569C2C}">
      <dgm:prSet/>
      <dgm:spPr/>
      <dgm:t>
        <a:bodyPr/>
        <a:lstStyle/>
        <a:p>
          <a:endParaRPr lang="en-US"/>
        </a:p>
      </dgm:t>
    </dgm:pt>
    <dgm:pt modelId="{1770F367-0D87-483E-B9C0-0D151939D6B2}">
      <dgm:prSet/>
      <dgm:spPr/>
      <dgm:t>
        <a:bodyPr/>
        <a:lstStyle/>
        <a:p>
          <a:pPr rtl="0"/>
          <a:r>
            <a:rPr lang="en-US" b="1" dirty="0" smtClean="0"/>
            <a:t>IF</a:t>
          </a:r>
          <a:r>
            <a:rPr lang="en-US" dirty="0" smtClean="0"/>
            <a:t>:</a:t>
          </a:r>
          <a:endParaRPr lang="en-US" dirty="0"/>
        </a:p>
      </dgm:t>
    </dgm:pt>
    <dgm:pt modelId="{2C0B8DDF-6159-4913-B3EA-E579DD6BDB73}" type="parTrans" cxnId="{3B76BBBD-8AC4-4951-8BAA-185E8C76B7BB}">
      <dgm:prSet/>
      <dgm:spPr/>
      <dgm:t>
        <a:bodyPr/>
        <a:lstStyle/>
        <a:p>
          <a:endParaRPr lang="en-US"/>
        </a:p>
      </dgm:t>
    </dgm:pt>
    <dgm:pt modelId="{DB9B057A-84B1-41E7-859B-39B3DC1E5489}" type="sibTrans" cxnId="{3B76BBBD-8AC4-4951-8BAA-185E8C76B7BB}">
      <dgm:prSet/>
      <dgm:spPr/>
      <dgm:t>
        <a:bodyPr/>
        <a:lstStyle/>
        <a:p>
          <a:endParaRPr lang="en-US"/>
        </a:p>
      </dgm:t>
    </dgm:pt>
    <dgm:pt modelId="{A3E93675-B61E-4DCF-833B-142EBCE8C560}">
      <dgm:prSet/>
      <dgm:spPr/>
      <dgm:t>
        <a:bodyPr/>
        <a:lstStyle/>
        <a:p>
          <a:pPr rtl="0"/>
          <a:r>
            <a:rPr lang="en-US" dirty="0" smtClean="0"/>
            <a:t>We “Heed” – i.e., do something about it!</a:t>
          </a:r>
          <a:endParaRPr lang="en-US" dirty="0"/>
        </a:p>
      </dgm:t>
    </dgm:pt>
    <dgm:pt modelId="{CF7B79FB-D3A3-4195-A818-09C0EFA3652F}" type="parTrans" cxnId="{BA42FEE8-82DA-47E9-8F8F-93275E13DE81}">
      <dgm:prSet/>
      <dgm:spPr/>
      <dgm:t>
        <a:bodyPr/>
        <a:lstStyle/>
        <a:p>
          <a:endParaRPr lang="en-US"/>
        </a:p>
      </dgm:t>
    </dgm:pt>
    <dgm:pt modelId="{4C3B4018-C5D9-44C9-B267-2ACACDD9F948}" type="sibTrans" cxnId="{BA42FEE8-82DA-47E9-8F8F-93275E13DE81}">
      <dgm:prSet/>
      <dgm:spPr/>
      <dgm:t>
        <a:bodyPr/>
        <a:lstStyle/>
        <a:p>
          <a:endParaRPr lang="en-US"/>
        </a:p>
      </dgm:t>
    </dgm:pt>
    <dgm:pt modelId="{6C74246E-0287-44CD-8E84-0D860F0826B5}" type="pres">
      <dgm:prSet presAssocID="{1F958424-1FE7-44D5-AFF8-409D287BD7BC}" presName="Name0" presStyleCnt="0">
        <dgm:presLayoutVars>
          <dgm:dir/>
          <dgm:animLvl val="lvl"/>
          <dgm:resizeHandles val="exact"/>
        </dgm:presLayoutVars>
      </dgm:prSet>
      <dgm:spPr/>
    </dgm:pt>
    <dgm:pt modelId="{3845E569-C39E-4C50-B7F0-12E522883A16}" type="pres">
      <dgm:prSet presAssocID="{7932CAFE-ED41-44C5-BA0A-5829CD67683A}" presName="linNode" presStyleCnt="0"/>
      <dgm:spPr/>
    </dgm:pt>
    <dgm:pt modelId="{3882C93F-584D-49C3-8380-ADD1D52427C6}" type="pres">
      <dgm:prSet presAssocID="{7932CAFE-ED41-44C5-BA0A-5829CD67683A}" presName="parTx" presStyleLbl="revTx" presStyleIdx="0" presStyleCnt="2">
        <dgm:presLayoutVars>
          <dgm:chMax val="1"/>
          <dgm:bulletEnabled val="1"/>
        </dgm:presLayoutVars>
      </dgm:prSet>
      <dgm:spPr/>
    </dgm:pt>
    <dgm:pt modelId="{55588122-DA15-47CE-AC43-35133ABEF897}" type="pres">
      <dgm:prSet presAssocID="{7932CAFE-ED41-44C5-BA0A-5829CD67683A}" presName="bracket" presStyleLbl="parChTrans1D1" presStyleIdx="0" presStyleCnt="2"/>
      <dgm:spPr/>
    </dgm:pt>
    <dgm:pt modelId="{BDE4BCC7-6875-4AC8-8D17-0268D8077F1B}" type="pres">
      <dgm:prSet presAssocID="{7932CAFE-ED41-44C5-BA0A-5829CD67683A}" presName="spH" presStyleCnt="0"/>
      <dgm:spPr/>
    </dgm:pt>
    <dgm:pt modelId="{7988D016-224A-48A3-B524-26F6193FD089}" type="pres">
      <dgm:prSet presAssocID="{7932CAFE-ED41-44C5-BA0A-5829CD67683A}" presName="desTx" presStyleLbl="node1" presStyleIdx="0" presStyleCnt="2" custLinFactNeighborX="-17939" custLinFactNeighborY="-677">
        <dgm:presLayoutVars>
          <dgm:bulletEnabled val="1"/>
        </dgm:presLayoutVars>
      </dgm:prSet>
      <dgm:spPr/>
      <dgm:t>
        <a:bodyPr/>
        <a:lstStyle/>
        <a:p>
          <a:endParaRPr lang="en-US"/>
        </a:p>
      </dgm:t>
    </dgm:pt>
    <dgm:pt modelId="{A54309CC-2A25-40D9-9BB7-7406252F7723}" type="pres">
      <dgm:prSet presAssocID="{D1975545-C7DD-4128-9579-CBC3DE38FCC7}" presName="spV" presStyleCnt="0"/>
      <dgm:spPr/>
    </dgm:pt>
    <dgm:pt modelId="{F19AA7F2-788A-4140-9C7D-CA79F74310DE}" type="pres">
      <dgm:prSet presAssocID="{1770F367-0D87-483E-B9C0-0D151939D6B2}" presName="linNode" presStyleCnt="0"/>
      <dgm:spPr/>
    </dgm:pt>
    <dgm:pt modelId="{6A567B05-985F-4F84-8B74-764C142952F2}" type="pres">
      <dgm:prSet presAssocID="{1770F367-0D87-483E-B9C0-0D151939D6B2}" presName="parTx" presStyleLbl="revTx" presStyleIdx="1" presStyleCnt="2">
        <dgm:presLayoutVars>
          <dgm:chMax val="1"/>
          <dgm:bulletEnabled val="1"/>
        </dgm:presLayoutVars>
      </dgm:prSet>
      <dgm:spPr/>
    </dgm:pt>
    <dgm:pt modelId="{F7C5C71E-C42C-4951-BF2D-D50EC085D9DB}" type="pres">
      <dgm:prSet presAssocID="{1770F367-0D87-483E-B9C0-0D151939D6B2}" presName="bracket" presStyleLbl="parChTrans1D1" presStyleIdx="1" presStyleCnt="2"/>
      <dgm:spPr/>
    </dgm:pt>
    <dgm:pt modelId="{AD70FFE5-3F17-4C49-B049-D702BD2F21D7}" type="pres">
      <dgm:prSet presAssocID="{1770F367-0D87-483E-B9C0-0D151939D6B2}" presName="spH" presStyleCnt="0"/>
      <dgm:spPr/>
    </dgm:pt>
    <dgm:pt modelId="{F66F4EFC-36BC-4080-9888-579DE1EA3561}" type="pres">
      <dgm:prSet presAssocID="{1770F367-0D87-483E-B9C0-0D151939D6B2}" presName="desTx" presStyleLbl="node1" presStyleIdx="1" presStyleCnt="2">
        <dgm:presLayoutVars>
          <dgm:bulletEnabled val="1"/>
        </dgm:presLayoutVars>
      </dgm:prSet>
      <dgm:spPr/>
    </dgm:pt>
  </dgm:ptLst>
  <dgm:cxnLst>
    <dgm:cxn modelId="{716FE0E0-22BF-4872-9C55-D21EBC74903E}" type="presOf" srcId="{A3E93675-B61E-4DCF-833B-142EBCE8C560}" destId="{F66F4EFC-36BC-4080-9888-579DE1EA3561}" srcOrd="0" destOrd="0" presId="urn:diagrams.loki3.com/BracketList"/>
    <dgm:cxn modelId="{BA42FEE8-82DA-47E9-8F8F-93275E13DE81}" srcId="{1770F367-0D87-483E-B9C0-0D151939D6B2}" destId="{A3E93675-B61E-4DCF-833B-142EBCE8C560}" srcOrd="0" destOrd="0" parTransId="{CF7B79FB-D3A3-4195-A818-09C0EFA3652F}" sibTransId="{4C3B4018-C5D9-44C9-B267-2ACACDD9F948}"/>
    <dgm:cxn modelId="{E16CF1BF-01F4-4732-868B-610FBC652D72}" type="presOf" srcId="{1770F367-0D87-483E-B9C0-0D151939D6B2}" destId="{6A567B05-985F-4F84-8B74-764C142952F2}" srcOrd="0" destOrd="0" presId="urn:diagrams.loki3.com/BracketList"/>
    <dgm:cxn modelId="{11818753-A8B8-42B5-9BA8-DE389D569C2C}" srcId="{7932CAFE-ED41-44C5-BA0A-5829CD67683A}" destId="{C9DEF8C0-6CAA-49D8-A86D-A39CC21BF6B4}" srcOrd="0" destOrd="0" parTransId="{8C32FFFD-CBB4-4FD0-9071-6CAC95AE7009}" sibTransId="{9E0EE5DF-EC01-4641-B68A-27BE6AA7FB03}"/>
    <dgm:cxn modelId="{B69A2EE5-0360-4D7B-8B70-9B1161329C49}" type="presOf" srcId="{7932CAFE-ED41-44C5-BA0A-5829CD67683A}" destId="{3882C93F-584D-49C3-8380-ADD1D52427C6}" srcOrd="0" destOrd="0" presId="urn:diagrams.loki3.com/BracketList"/>
    <dgm:cxn modelId="{AD92CA47-936F-4B83-964C-6FC278CD98E2}" srcId="{1F958424-1FE7-44D5-AFF8-409D287BD7BC}" destId="{7932CAFE-ED41-44C5-BA0A-5829CD67683A}" srcOrd="0" destOrd="0" parTransId="{F83D16D8-F7C4-44BA-8EAD-824C9F2C79D2}" sibTransId="{D1975545-C7DD-4128-9579-CBC3DE38FCC7}"/>
    <dgm:cxn modelId="{3B76BBBD-8AC4-4951-8BAA-185E8C76B7BB}" srcId="{1F958424-1FE7-44D5-AFF8-409D287BD7BC}" destId="{1770F367-0D87-483E-B9C0-0D151939D6B2}" srcOrd="1" destOrd="0" parTransId="{2C0B8DDF-6159-4913-B3EA-E579DD6BDB73}" sibTransId="{DB9B057A-84B1-41E7-859B-39B3DC1E5489}"/>
    <dgm:cxn modelId="{DB2E9DC2-26AF-4C6C-9F82-F5744CAA7C61}" type="presOf" srcId="{C9DEF8C0-6CAA-49D8-A86D-A39CC21BF6B4}" destId="{7988D016-224A-48A3-B524-26F6193FD089}" srcOrd="0" destOrd="0" presId="urn:diagrams.loki3.com/BracketList"/>
    <dgm:cxn modelId="{3DB26DCC-B77A-4C06-AEAB-887CE0F950CF}" type="presOf" srcId="{1F958424-1FE7-44D5-AFF8-409D287BD7BC}" destId="{6C74246E-0287-44CD-8E84-0D860F0826B5}" srcOrd="0" destOrd="0" presId="urn:diagrams.loki3.com/BracketList"/>
    <dgm:cxn modelId="{C58BDA77-860B-428C-B3F8-D0DA7A0D1026}" type="presParOf" srcId="{6C74246E-0287-44CD-8E84-0D860F0826B5}" destId="{3845E569-C39E-4C50-B7F0-12E522883A16}" srcOrd="0" destOrd="0" presId="urn:diagrams.loki3.com/BracketList"/>
    <dgm:cxn modelId="{782EE8DA-5B87-4A78-A87A-4E8DB8E43871}" type="presParOf" srcId="{3845E569-C39E-4C50-B7F0-12E522883A16}" destId="{3882C93F-584D-49C3-8380-ADD1D52427C6}" srcOrd="0" destOrd="0" presId="urn:diagrams.loki3.com/BracketList"/>
    <dgm:cxn modelId="{B90AB4D7-337D-4464-AEF4-9C396A19E812}" type="presParOf" srcId="{3845E569-C39E-4C50-B7F0-12E522883A16}" destId="{55588122-DA15-47CE-AC43-35133ABEF897}" srcOrd="1" destOrd="0" presId="urn:diagrams.loki3.com/BracketList"/>
    <dgm:cxn modelId="{8859BCF7-2E41-468F-9AFF-BCCF028A2179}" type="presParOf" srcId="{3845E569-C39E-4C50-B7F0-12E522883A16}" destId="{BDE4BCC7-6875-4AC8-8D17-0268D8077F1B}" srcOrd="2" destOrd="0" presId="urn:diagrams.loki3.com/BracketList"/>
    <dgm:cxn modelId="{14A1DD98-2F3C-4066-B4B5-104754A20055}" type="presParOf" srcId="{3845E569-C39E-4C50-B7F0-12E522883A16}" destId="{7988D016-224A-48A3-B524-26F6193FD089}" srcOrd="3" destOrd="0" presId="urn:diagrams.loki3.com/BracketList"/>
    <dgm:cxn modelId="{F9F71D98-1807-4BAC-B2A6-EBC896E86932}" type="presParOf" srcId="{6C74246E-0287-44CD-8E84-0D860F0826B5}" destId="{A54309CC-2A25-40D9-9BB7-7406252F7723}" srcOrd="1" destOrd="0" presId="urn:diagrams.loki3.com/BracketList"/>
    <dgm:cxn modelId="{42F473D8-0FEA-41FF-8070-D92FD448A94B}" type="presParOf" srcId="{6C74246E-0287-44CD-8E84-0D860F0826B5}" destId="{F19AA7F2-788A-4140-9C7D-CA79F74310DE}" srcOrd="2" destOrd="0" presId="urn:diagrams.loki3.com/BracketList"/>
    <dgm:cxn modelId="{C22D0F3A-756C-4DE3-8056-3AC1B11F9B7E}" type="presParOf" srcId="{F19AA7F2-788A-4140-9C7D-CA79F74310DE}" destId="{6A567B05-985F-4F84-8B74-764C142952F2}" srcOrd="0" destOrd="0" presId="urn:diagrams.loki3.com/BracketList"/>
    <dgm:cxn modelId="{74027F81-B196-4478-8902-C4B9E2EBFD8B}" type="presParOf" srcId="{F19AA7F2-788A-4140-9C7D-CA79F74310DE}" destId="{F7C5C71E-C42C-4951-BF2D-D50EC085D9DB}" srcOrd="1" destOrd="0" presId="urn:diagrams.loki3.com/BracketList"/>
    <dgm:cxn modelId="{A4E2EB16-FFF2-494C-8981-007BDEC4D199}" type="presParOf" srcId="{F19AA7F2-788A-4140-9C7D-CA79F74310DE}" destId="{AD70FFE5-3F17-4C49-B049-D702BD2F21D7}" srcOrd="2" destOrd="0" presId="urn:diagrams.loki3.com/BracketList"/>
    <dgm:cxn modelId="{77F28AD7-4417-4239-BB16-477B6984B554}" type="presParOf" srcId="{F19AA7F2-788A-4140-9C7D-CA79F74310DE}" destId="{F66F4EFC-36BC-4080-9888-579DE1EA3561}"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7874B-F027-4366-9D6D-AA2506CB20A5}">
      <dsp:nvSpPr>
        <dsp:cNvPr id="0" name=""/>
        <dsp:cNvSpPr/>
      </dsp:nvSpPr>
      <dsp:spPr>
        <a:xfrm>
          <a:off x="0" y="0"/>
          <a:ext cx="10515600" cy="86147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After the 4 Gospels, it explains “Christianity” more than any other book in the Bible.</a:t>
          </a:r>
          <a:endParaRPr lang="en-US" sz="2400" kern="1200" dirty="0"/>
        </a:p>
      </dsp:txBody>
      <dsp:txXfrm>
        <a:off x="2189267" y="0"/>
        <a:ext cx="8326332" cy="861471"/>
      </dsp:txXfrm>
    </dsp:sp>
    <dsp:sp modelId="{0AE89777-8E54-4CDE-9D81-90A654EE2622}">
      <dsp:nvSpPr>
        <dsp:cNvPr id="0" name=""/>
        <dsp:cNvSpPr/>
      </dsp:nvSpPr>
      <dsp:spPr>
        <a:xfrm>
          <a:off x="86147" y="86147"/>
          <a:ext cx="2103120" cy="689177"/>
        </a:xfrm>
        <a:prstGeom prst="roundRect">
          <a:avLst>
            <a:gd name="adj" fmla="val 10000"/>
          </a:avLst>
        </a:prstGeom>
        <a:blipFill rotWithShape="1">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15E6B59-06D2-4ACA-A5E5-8302B2814942}">
      <dsp:nvSpPr>
        <dsp:cNvPr id="0" name=""/>
        <dsp:cNvSpPr/>
      </dsp:nvSpPr>
      <dsp:spPr>
        <a:xfrm>
          <a:off x="0" y="947618"/>
          <a:ext cx="10515600" cy="86147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Strong continuity with the “Old Testament”, including Isaiah.</a:t>
          </a:r>
          <a:endParaRPr lang="en-US" sz="2400" kern="1200"/>
        </a:p>
      </dsp:txBody>
      <dsp:txXfrm>
        <a:off x="2189267" y="947618"/>
        <a:ext cx="8326332" cy="861471"/>
      </dsp:txXfrm>
    </dsp:sp>
    <dsp:sp modelId="{E64B85EF-BC5B-442B-A870-86F185B9E15B}">
      <dsp:nvSpPr>
        <dsp:cNvPr id="0" name=""/>
        <dsp:cNvSpPr/>
      </dsp:nvSpPr>
      <dsp:spPr>
        <a:xfrm>
          <a:off x="86147" y="1033765"/>
          <a:ext cx="2103120" cy="689177"/>
        </a:xfrm>
        <a:prstGeom prst="roundRect">
          <a:avLst>
            <a:gd name="adj" fmla="val 10000"/>
          </a:avLst>
        </a:prstGeom>
        <a:blipFill rotWithShape="1">
          <a:blip xmlns:r="http://schemas.openxmlformats.org/officeDocument/2006/relationships" r:embed="rId2"/>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C1B97DB-E6E7-4C32-974B-DC573FFA354B}">
      <dsp:nvSpPr>
        <dsp:cNvPr id="0" name=""/>
        <dsp:cNvSpPr/>
      </dsp:nvSpPr>
      <dsp:spPr>
        <a:xfrm>
          <a:off x="0" y="1895236"/>
          <a:ext cx="10515600" cy="86147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Biblical prophecy is more intelligible </a:t>
          </a:r>
          <a:r>
            <a:rPr lang="en-US" sz="2400" i="1" kern="1200" smtClean="0"/>
            <a:t>today</a:t>
          </a:r>
          <a:r>
            <a:rPr lang="en-US" sz="2400" kern="1200" smtClean="0"/>
            <a:t> than ever before.</a:t>
          </a:r>
          <a:endParaRPr lang="en-US" sz="2400" kern="1200"/>
        </a:p>
      </dsp:txBody>
      <dsp:txXfrm>
        <a:off x="2189267" y="1895236"/>
        <a:ext cx="8326332" cy="861471"/>
      </dsp:txXfrm>
    </dsp:sp>
    <dsp:sp modelId="{8FA27254-5E61-4B06-9D3B-B81E858C034D}">
      <dsp:nvSpPr>
        <dsp:cNvPr id="0" name=""/>
        <dsp:cNvSpPr/>
      </dsp:nvSpPr>
      <dsp:spPr>
        <a:xfrm>
          <a:off x="86147" y="1981383"/>
          <a:ext cx="2103120" cy="689177"/>
        </a:xfrm>
        <a:prstGeom prst="roundRect">
          <a:avLst>
            <a:gd name="adj" fmla="val 10000"/>
          </a:avLst>
        </a:prstGeom>
        <a:blipFill rotWithShape="1">
          <a:blip xmlns:r="http://schemas.openxmlformats.org/officeDocument/2006/relationships" r:embed="rId3"/>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87B6551-FF6F-4A47-BA09-12292D3B3904}">
      <dsp:nvSpPr>
        <dsp:cNvPr id="0" name=""/>
        <dsp:cNvSpPr/>
      </dsp:nvSpPr>
      <dsp:spPr>
        <a:xfrm>
          <a:off x="0" y="2842855"/>
          <a:ext cx="10515600" cy="86147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 great source of happiness, hope, confidence, instruction, direction and God’s love.</a:t>
          </a:r>
          <a:endParaRPr lang="en-US" sz="2400" kern="1200" dirty="0"/>
        </a:p>
      </dsp:txBody>
      <dsp:txXfrm>
        <a:off x="2189267" y="2842855"/>
        <a:ext cx="8326332" cy="861471"/>
      </dsp:txXfrm>
    </dsp:sp>
    <dsp:sp modelId="{B29A30B8-8523-4FF6-AA53-0B874C21B2CD}">
      <dsp:nvSpPr>
        <dsp:cNvPr id="0" name=""/>
        <dsp:cNvSpPr/>
      </dsp:nvSpPr>
      <dsp:spPr>
        <a:xfrm>
          <a:off x="86147" y="2929002"/>
          <a:ext cx="2103120" cy="689177"/>
        </a:xfrm>
        <a:prstGeom prst="roundRect">
          <a:avLst>
            <a:gd name="adj" fmla="val 10000"/>
          </a:avLst>
        </a:prstGeom>
        <a:blipFill rotWithShape="1">
          <a:blip xmlns:r="http://schemas.openxmlformats.org/officeDocument/2006/relationships" r:embed="rId4"/>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2D8D7BD-FD4F-474C-9BE8-929ABBD264DA}">
      <dsp:nvSpPr>
        <dsp:cNvPr id="0" name=""/>
        <dsp:cNvSpPr/>
      </dsp:nvSpPr>
      <dsp:spPr>
        <a:xfrm>
          <a:off x="0" y="3790473"/>
          <a:ext cx="10515600" cy="86147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Because I want to! (And you will too!)</a:t>
          </a:r>
          <a:endParaRPr lang="en-US" sz="2400" kern="1200" dirty="0"/>
        </a:p>
      </dsp:txBody>
      <dsp:txXfrm>
        <a:off x="2189267" y="3790473"/>
        <a:ext cx="8326332" cy="861471"/>
      </dsp:txXfrm>
    </dsp:sp>
    <dsp:sp modelId="{80908B34-E1B6-4BC9-B9B1-8A4FF2A21C99}">
      <dsp:nvSpPr>
        <dsp:cNvPr id="0" name=""/>
        <dsp:cNvSpPr/>
      </dsp:nvSpPr>
      <dsp:spPr>
        <a:xfrm>
          <a:off x="86147" y="3876620"/>
          <a:ext cx="2103120" cy="689177"/>
        </a:xfrm>
        <a:prstGeom prst="roundRect">
          <a:avLst>
            <a:gd name="adj" fmla="val 10000"/>
          </a:avLst>
        </a:prstGeom>
        <a:blipFill rotWithShape="1">
          <a:blip xmlns:r="http://schemas.openxmlformats.org/officeDocument/2006/relationships" r:embed="rId5"/>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A719D-0CAA-44C4-8592-EAF3F18B94CE}">
      <dsp:nvSpPr>
        <dsp:cNvPr id="0" name=""/>
        <dsp:cNvSpPr/>
      </dsp:nvSpPr>
      <dsp:spPr>
        <a:xfrm>
          <a:off x="2709333" y="0"/>
          <a:ext cx="2709333" cy="1064029"/>
        </a:xfrm>
        <a:prstGeom prst="trapezoid">
          <a:avLst>
            <a:gd name="adj" fmla="val 127315"/>
          </a:avLst>
        </a:prstGeom>
        <a:solidFill>
          <a:schemeClr val="accent4"/>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b="1" kern="1200"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Nation of Priests</a:t>
          </a:r>
          <a:endParaRPr lang="en-US" sz="3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a:off x="2709333" y="0"/>
        <a:ext cx="2709333" cy="1064029"/>
      </dsp:txXfrm>
    </dsp:sp>
    <dsp:sp modelId="{E0D3DECC-0CAE-445C-AF4D-F0241C7C144D}">
      <dsp:nvSpPr>
        <dsp:cNvPr id="0" name=""/>
        <dsp:cNvSpPr/>
      </dsp:nvSpPr>
      <dsp:spPr>
        <a:xfrm>
          <a:off x="1354666" y="1064029"/>
          <a:ext cx="5418666" cy="1064029"/>
        </a:xfrm>
        <a:prstGeom prst="trapezoid">
          <a:avLst>
            <a:gd name="adj" fmla="val 127315"/>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God’s Status</a:t>
          </a:r>
          <a:endParaRPr lang="en-US" sz="3400" kern="1200" dirty="0"/>
        </a:p>
      </dsp:txBody>
      <dsp:txXfrm>
        <a:off x="2302933" y="1064029"/>
        <a:ext cx="3522133" cy="1064029"/>
      </dsp:txXfrm>
    </dsp:sp>
    <dsp:sp modelId="{4F9E5610-0F6A-4EAB-A978-B6294780DB8C}">
      <dsp:nvSpPr>
        <dsp:cNvPr id="0" name=""/>
        <dsp:cNvSpPr/>
      </dsp:nvSpPr>
      <dsp:spPr>
        <a:xfrm>
          <a:off x="0" y="2128058"/>
          <a:ext cx="8128000" cy="1064029"/>
        </a:xfrm>
        <a:prstGeom prst="trapezoid">
          <a:avLst>
            <a:gd name="adj" fmla="val 127315"/>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God’s Gifts, Love, Freedom</a:t>
          </a:r>
          <a:endParaRPr lang="en-US" sz="3400" kern="1200" dirty="0"/>
        </a:p>
      </dsp:txBody>
      <dsp:txXfrm>
        <a:off x="1422399" y="2128058"/>
        <a:ext cx="5283200" cy="1064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0505B-7EAD-435F-990E-83D88343CDDE}">
      <dsp:nvSpPr>
        <dsp:cNvPr id="0" name=""/>
        <dsp:cNvSpPr/>
      </dsp:nvSpPr>
      <dsp:spPr>
        <a:xfrm>
          <a:off x="3968" y="0"/>
          <a:ext cx="8120062" cy="24142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ἀπ</a:t>
          </a:r>
          <a:r>
            <a:rPr lang="en-US" sz="4800" kern="1200" dirty="0" err="1" smtClean="0"/>
            <a:t>οκάλυψις</a:t>
          </a:r>
          <a:endParaRPr lang="en-US" sz="4800" kern="1200" dirty="0"/>
        </a:p>
      </dsp:txBody>
      <dsp:txXfrm>
        <a:off x="3968" y="0"/>
        <a:ext cx="8120062" cy="724269"/>
      </dsp:txXfrm>
    </dsp:sp>
    <dsp:sp modelId="{915D1463-3E49-4D4E-A55F-7D1EA93E873C}">
      <dsp:nvSpPr>
        <dsp:cNvPr id="0" name=""/>
        <dsp:cNvSpPr/>
      </dsp:nvSpPr>
      <dsp:spPr>
        <a:xfrm>
          <a:off x="815975" y="724269"/>
          <a:ext cx="6496049" cy="1569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840" tIns="87630" rIns="116840" bIns="87630" numCol="1" spcCol="1270" anchor="ctr" anchorCtr="0">
          <a:noAutofit/>
        </a:bodyPr>
        <a:lstStyle/>
        <a:p>
          <a:pPr lvl="0" algn="ctr" defTabSz="2044700">
            <a:lnSpc>
              <a:spcPct val="90000"/>
            </a:lnSpc>
            <a:spcBef>
              <a:spcPct val="0"/>
            </a:spcBef>
            <a:spcAft>
              <a:spcPct val="35000"/>
            </a:spcAft>
          </a:pPr>
          <a:r>
            <a:rPr lang="en-US" sz="4600" kern="1200" dirty="0" smtClean="0"/>
            <a:t>Radical “Uncovering” or “Breakthrough” *</a:t>
          </a:r>
          <a:endParaRPr lang="en-US" sz="4600" kern="1200" dirty="0"/>
        </a:p>
      </dsp:txBody>
      <dsp:txXfrm>
        <a:off x="861937" y="770231"/>
        <a:ext cx="6404125" cy="1477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67491-66E5-4B4B-95AA-167B9646D5C2}">
      <dsp:nvSpPr>
        <dsp:cNvPr id="0" name=""/>
        <dsp:cNvSpPr/>
      </dsp:nvSpPr>
      <dsp:spPr>
        <a:xfrm>
          <a:off x="3968" y="901721"/>
          <a:ext cx="2030015" cy="100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712" tIns="129540" rIns="362712" bIns="129540" numCol="1" spcCol="1270" anchor="ctr" anchorCtr="0">
          <a:noAutofit/>
        </a:bodyPr>
        <a:lstStyle/>
        <a:p>
          <a:pPr lvl="0" algn="r" defTabSz="2266950">
            <a:lnSpc>
              <a:spcPct val="90000"/>
            </a:lnSpc>
            <a:spcBef>
              <a:spcPct val="0"/>
            </a:spcBef>
            <a:spcAft>
              <a:spcPct val="35000"/>
            </a:spcAft>
          </a:pPr>
          <a:r>
            <a:rPr lang="en-US" sz="5100" b="1" u="sng" kern="1200" dirty="0" smtClean="0"/>
            <a:t>NOT</a:t>
          </a:r>
          <a:endParaRPr lang="en-US" sz="5100" b="1" u="sng" kern="1200" dirty="0"/>
        </a:p>
      </dsp:txBody>
      <dsp:txXfrm>
        <a:off x="3968" y="901721"/>
        <a:ext cx="2030015" cy="1009800"/>
      </dsp:txXfrm>
    </dsp:sp>
    <dsp:sp modelId="{91CCDE4F-957E-4B9C-9DF0-336320EDD56A}">
      <dsp:nvSpPr>
        <dsp:cNvPr id="0" name=""/>
        <dsp:cNvSpPr/>
      </dsp:nvSpPr>
      <dsp:spPr>
        <a:xfrm>
          <a:off x="2033984" y="428377"/>
          <a:ext cx="406003" cy="1956487"/>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861139-3929-4D8E-9428-4D60B14297FF}">
      <dsp:nvSpPr>
        <dsp:cNvPr id="0" name=""/>
        <dsp:cNvSpPr/>
      </dsp:nvSpPr>
      <dsp:spPr>
        <a:xfrm>
          <a:off x="2602388" y="428377"/>
          <a:ext cx="5521642" cy="1956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285750" lvl="1" indent="-285750" algn="l" defTabSz="2266950">
            <a:lnSpc>
              <a:spcPct val="90000"/>
            </a:lnSpc>
            <a:spcBef>
              <a:spcPct val="0"/>
            </a:spcBef>
            <a:spcAft>
              <a:spcPct val="15000"/>
            </a:spcAft>
            <a:buChar char="••"/>
          </a:pPr>
          <a:r>
            <a:rPr lang="en-US" sz="5100" b="1" i="1" kern="120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Apocalyptic</a:t>
          </a:r>
          <a:endParaRPr lang="en-US" sz="5100" b="1" i="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285750" lvl="1" indent="-285750" algn="l" defTabSz="2266950">
            <a:lnSpc>
              <a:spcPct val="90000"/>
            </a:lnSpc>
            <a:spcBef>
              <a:spcPct val="0"/>
            </a:spcBef>
            <a:spcAft>
              <a:spcPct val="15000"/>
            </a:spcAft>
            <a:buChar char="••"/>
          </a:pPr>
          <a:r>
            <a:rPr lang="en-US" sz="5100" b="1" kern="120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Copy-Cat Fiction</a:t>
          </a:r>
          <a:endParaRPr lang="en-US" sz="51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sp:txBody>
      <dsp:txXfrm>
        <a:off x="2602388" y="428377"/>
        <a:ext cx="5521642" cy="19564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67491-66E5-4B4B-95AA-167B9646D5C2}">
      <dsp:nvSpPr>
        <dsp:cNvPr id="0" name=""/>
        <dsp:cNvSpPr/>
      </dsp:nvSpPr>
      <dsp:spPr>
        <a:xfrm>
          <a:off x="0" y="346645"/>
          <a:ext cx="2410691" cy="69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lvl="0" algn="r" defTabSz="1555750">
            <a:lnSpc>
              <a:spcPct val="90000"/>
            </a:lnSpc>
            <a:spcBef>
              <a:spcPct val="0"/>
            </a:spcBef>
            <a:spcAft>
              <a:spcPct val="35000"/>
            </a:spcAft>
          </a:pPr>
          <a:r>
            <a:rPr lang="en-US" sz="3500" b="1" u="sng" kern="1200" dirty="0" smtClean="0"/>
            <a:t>IS</a:t>
          </a:r>
          <a:endParaRPr lang="en-US" sz="3500" b="1" u="sng" kern="1200" dirty="0"/>
        </a:p>
      </dsp:txBody>
      <dsp:txXfrm>
        <a:off x="0" y="346645"/>
        <a:ext cx="2410691" cy="693000"/>
      </dsp:txXfrm>
    </dsp:sp>
    <dsp:sp modelId="{91CCDE4F-957E-4B9C-9DF0-336320EDD56A}">
      <dsp:nvSpPr>
        <dsp:cNvPr id="0" name=""/>
        <dsp:cNvSpPr/>
      </dsp:nvSpPr>
      <dsp:spPr>
        <a:xfrm>
          <a:off x="2410690" y="21802"/>
          <a:ext cx="482138" cy="1342687"/>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861139-3929-4D8E-9428-4D60B14297FF}">
      <dsp:nvSpPr>
        <dsp:cNvPr id="0" name=""/>
        <dsp:cNvSpPr/>
      </dsp:nvSpPr>
      <dsp:spPr>
        <a:xfrm>
          <a:off x="3085684" y="21802"/>
          <a:ext cx="6557079" cy="13426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r>
            <a:rPr lang="en-US" sz="3500" b="1" i="0" kern="120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From God</a:t>
          </a:r>
          <a:endParaRPr lang="en-US" sz="3500" b="1" i="0"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285750" lvl="1" indent="-285750" algn="l" defTabSz="1555750">
            <a:lnSpc>
              <a:spcPct val="90000"/>
            </a:lnSpc>
            <a:spcBef>
              <a:spcPct val="0"/>
            </a:spcBef>
            <a:spcAft>
              <a:spcPct val="15000"/>
            </a:spcAft>
            <a:buChar char="••"/>
          </a:pPr>
          <a:r>
            <a:rPr lang="en-US" sz="3500" b="1" i="0" kern="1200"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To You &amp; Me</a:t>
          </a:r>
          <a:endParaRPr lang="en-US" sz="3500" b="1" i="0"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sp:txBody>
      <dsp:txXfrm>
        <a:off x="3085684" y="21802"/>
        <a:ext cx="6557079" cy="1342687"/>
      </dsp:txXfrm>
    </dsp:sp>
    <dsp:sp modelId="{C3A51965-08EB-48EB-A4B0-CEEB311FB6D6}">
      <dsp:nvSpPr>
        <dsp:cNvPr id="0" name=""/>
        <dsp:cNvSpPr/>
      </dsp:nvSpPr>
      <dsp:spPr>
        <a:xfrm>
          <a:off x="0" y="1490489"/>
          <a:ext cx="2408336" cy="114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88900" rIns="248920" bIns="88900" numCol="1" spcCol="1270" anchor="ctr" anchorCtr="0">
          <a:noAutofit/>
        </a:bodyPr>
        <a:lstStyle/>
        <a:p>
          <a:pPr lvl="0" algn="r" defTabSz="1555750">
            <a:lnSpc>
              <a:spcPct val="90000"/>
            </a:lnSpc>
            <a:spcBef>
              <a:spcPct val="0"/>
            </a:spcBef>
            <a:spcAft>
              <a:spcPct val="35000"/>
            </a:spcAft>
          </a:pPr>
          <a:r>
            <a:rPr lang="en-US" sz="3500" kern="1200" dirty="0" smtClean="0">
              <a:solidFill>
                <a:schemeClr val="tx1"/>
              </a:solidFill>
              <a:latin typeface="Galatia Sil" panose="02000600020000020004" pitchFamily="2" charset="0"/>
            </a:rPr>
            <a:t>For a </a:t>
          </a:r>
          <a:r>
            <a:rPr lang="el-GR" sz="3500" kern="1200" dirty="0" smtClean="0">
              <a:solidFill>
                <a:schemeClr val="tx1"/>
              </a:solidFill>
              <a:latin typeface="Galatia Sil" panose="02000600020000020004" pitchFamily="2" charset="0"/>
            </a:rPr>
            <a:t>Δ</a:t>
          </a:r>
          <a:r>
            <a:rPr lang="en-US" sz="3500" kern="1200" dirty="0" err="1" smtClean="0">
              <a:solidFill>
                <a:schemeClr val="tx1"/>
              </a:solidFill>
              <a:latin typeface="Galatia Sil" panose="02000600020000020004" pitchFamily="2" charset="0"/>
            </a:rPr>
            <a:t>οῦλος</a:t>
          </a:r>
          <a:endParaRPr lang="en-US" sz="3500" b="1" i="0" kern="1200" cap="none" spc="0" dirty="0">
            <a:ln w="12700" cmpd="sng">
              <a:solidFill>
                <a:schemeClr val="accent4"/>
              </a:solidFill>
              <a:prstDash val="solid"/>
            </a:ln>
            <a:solidFill>
              <a:schemeClr val="tx1"/>
            </a:solidFill>
            <a:effectLst/>
          </a:endParaRPr>
        </a:p>
      </dsp:txBody>
      <dsp:txXfrm>
        <a:off x="0" y="1490489"/>
        <a:ext cx="2408336" cy="1147781"/>
      </dsp:txXfrm>
    </dsp:sp>
    <dsp:sp modelId="{2B15A2FD-713E-45C0-AD0C-E131A999AAE6}">
      <dsp:nvSpPr>
        <dsp:cNvPr id="0" name=""/>
        <dsp:cNvSpPr/>
      </dsp:nvSpPr>
      <dsp:spPr>
        <a:xfrm>
          <a:off x="2408336" y="1490489"/>
          <a:ext cx="481667" cy="1147781"/>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A7DBDD-16F6-4705-A649-14FA947308AB}">
      <dsp:nvSpPr>
        <dsp:cNvPr id="0" name=""/>
        <dsp:cNvSpPr/>
      </dsp:nvSpPr>
      <dsp:spPr>
        <a:xfrm>
          <a:off x="3082671" y="1490489"/>
          <a:ext cx="6550676" cy="1147781"/>
        </a:xfrm>
        <a:prstGeom prst="rect">
          <a:avLst/>
        </a:prstGeom>
        <a:solidFill>
          <a:schemeClr val="accent2">
            <a:hueOff val="-5738671"/>
            <a:satOff val="5077"/>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r>
            <a:rPr lang="en-US" sz="3500" b="1" i="0" kern="1200" cap="none" spc="0" dirty="0" smtClean="0">
              <a:ln w="12700" cmpd="sng">
                <a:solidFill>
                  <a:schemeClr val="accent2"/>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“Servant for Hire”</a:t>
          </a:r>
          <a:endParaRPr lang="en-US" sz="3500" b="1" i="0" kern="1200" cap="none" spc="0" dirty="0">
            <a:ln w="12700" cmpd="sng">
              <a:solidFill>
                <a:schemeClr val="accent2"/>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dsp:txBody>
      <dsp:txXfrm>
        <a:off x="3082671" y="1490489"/>
        <a:ext cx="6550676" cy="1147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25EE5-CE89-4B9F-8A96-616A676123EA}">
      <dsp:nvSpPr>
        <dsp:cNvPr id="0" name=""/>
        <dsp:cNvSpPr/>
      </dsp:nvSpPr>
      <dsp:spPr>
        <a:xfrm>
          <a:off x="4305" y="32572"/>
          <a:ext cx="2960687" cy="2960687"/>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“Suddenly”</a:t>
          </a:r>
          <a:endParaRPr lang="en-US" sz="3300" kern="1200" dirty="0"/>
        </a:p>
      </dsp:txBody>
      <dsp:txXfrm>
        <a:off x="437888" y="466155"/>
        <a:ext cx="2093521" cy="2093521"/>
      </dsp:txXfrm>
    </dsp:sp>
    <dsp:sp modelId="{D558F1B9-4040-45F2-B9F6-C6F51C620C63}">
      <dsp:nvSpPr>
        <dsp:cNvPr id="0" name=""/>
        <dsp:cNvSpPr/>
      </dsp:nvSpPr>
      <dsp:spPr>
        <a:xfrm>
          <a:off x="3205400" y="654317"/>
          <a:ext cx="1717198" cy="1717198"/>
        </a:xfrm>
        <a:prstGeom prst="mathEqual">
          <a:avLst/>
        </a:prstGeom>
        <a:solidFill>
          <a:schemeClr val="accent2">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3433015" y="1008060"/>
        <a:ext cx="1261968" cy="1009712"/>
      </dsp:txXfrm>
    </dsp:sp>
    <dsp:sp modelId="{2A89E56E-8DD7-42A2-A985-20753428492B}">
      <dsp:nvSpPr>
        <dsp:cNvPr id="0" name=""/>
        <dsp:cNvSpPr/>
      </dsp:nvSpPr>
      <dsp:spPr>
        <a:xfrm>
          <a:off x="5163007" y="32572"/>
          <a:ext cx="2960687" cy="2960687"/>
        </a:xfrm>
        <a:prstGeom prst="ellipse">
          <a:avLst/>
        </a:prstGeom>
        <a:solidFill>
          <a:schemeClr val="accent2">
            <a:hueOff val="-5738671"/>
            <a:satOff val="5077"/>
            <a:lumOff val="902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smtClean="0"/>
            <a:t>“Soon” in God’s View</a:t>
          </a:r>
          <a:endParaRPr lang="en-US" sz="3300" kern="1200" dirty="0"/>
        </a:p>
      </dsp:txBody>
      <dsp:txXfrm>
        <a:off x="5596590" y="466155"/>
        <a:ext cx="2093521" cy="20935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A230C-D101-4A28-A04E-3535E2B72CA7}">
      <dsp:nvSpPr>
        <dsp:cNvPr id="0" name=""/>
        <dsp:cNvSpPr/>
      </dsp:nvSpPr>
      <dsp:spPr>
        <a:xfrm>
          <a:off x="0" y="19005"/>
          <a:ext cx="5719157" cy="835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Disciple of Jesus</a:t>
          </a:r>
          <a:endParaRPr lang="en-US" sz="2900" kern="1200" dirty="0"/>
        </a:p>
      </dsp:txBody>
      <dsp:txXfrm>
        <a:off x="0" y="19005"/>
        <a:ext cx="5719157" cy="835200"/>
      </dsp:txXfrm>
    </dsp:sp>
    <dsp:sp modelId="{2F0CFDE2-BF34-49D6-9F21-97404E9C362F}">
      <dsp:nvSpPr>
        <dsp:cNvPr id="0" name=""/>
        <dsp:cNvSpPr/>
      </dsp:nvSpPr>
      <dsp:spPr>
        <a:xfrm>
          <a:off x="0" y="854205"/>
          <a:ext cx="5719157"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t>In his 80s (90s) ?</a:t>
          </a:r>
          <a:endParaRPr lang="en-US" sz="2900" kern="1200" dirty="0"/>
        </a:p>
        <a:p>
          <a:pPr marL="285750" lvl="1" indent="-285750" algn="l" defTabSz="1289050">
            <a:lnSpc>
              <a:spcPct val="90000"/>
            </a:lnSpc>
            <a:spcBef>
              <a:spcPct val="0"/>
            </a:spcBef>
            <a:spcAft>
              <a:spcPct val="15000"/>
            </a:spcAft>
            <a:buChar char="••"/>
          </a:pPr>
          <a:r>
            <a:rPr lang="en-US" sz="2900" kern="1200" dirty="0" smtClean="0"/>
            <a:t>Last surviving disciple</a:t>
          </a:r>
          <a:endParaRPr lang="en-US" sz="2900" kern="1200" dirty="0"/>
        </a:p>
      </dsp:txBody>
      <dsp:txXfrm>
        <a:off x="0" y="854205"/>
        <a:ext cx="5719157" cy="1273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2D26F-CA3E-453F-8BF6-B49E979FDA83}">
      <dsp:nvSpPr>
        <dsp:cNvPr id="0" name=""/>
        <dsp:cNvSpPr/>
      </dsp:nvSpPr>
      <dsp:spPr>
        <a:xfrm>
          <a:off x="2921" y="1115"/>
          <a:ext cx="8122157" cy="139126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cap="none" spc="0" smtClean="0">
              <a:ln w="12700" cmpd="sng">
                <a:prstDash val="solid"/>
              </a:ln>
              <a:effectLst>
                <a:outerShdw blurRad="38100" dist="38100" dir="2700000" algn="tl">
                  <a:srgbClr val="000000">
                    <a:alpha val="43137"/>
                  </a:srgbClr>
                </a:outerShdw>
              </a:effectLst>
            </a:rPr>
            <a:t>Why So </a:t>
          </a:r>
          <a:r>
            <a:rPr lang="en-US" sz="6000" b="1" i="1" kern="1200" cap="none" spc="0" smtClean="0">
              <a:ln w="12700" cmpd="sng">
                <a:prstDash val="solid"/>
              </a:ln>
              <a:effectLst>
                <a:outerShdw blurRad="38100" dist="38100" dir="2700000" algn="tl">
                  <a:srgbClr val="000000">
                    <a:alpha val="43137"/>
                  </a:srgbClr>
                </a:outerShdw>
              </a:effectLst>
            </a:rPr>
            <a:t>Pictographic</a:t>
          </a:r>
          <a:r>
            <a:rPr lang="en-US" sz="6000" b="1" kern="1200" cap="none" spc="0" smtClean="0">
              <a:ln w="12700" cmpd="sng">
                <a:prstDash val="solid"/>
              </a:ln>
              <a:effectLst>
                <a:outerShdw blurRad="38100" dist="38100" dir="2700000" algn="tl">
                  <a:srgbClr val="000000">
                    <a:alpha val="43137"/>
                  </a:srgbClr>
                </a:outerShdw>
              </a:effectLst>
            </a:rPr>
            <a:t>?</a:t>
          </a:r>
          <a:endParaRPr lang="en-US" sz="6000" b="1" kern="1200" cap="none" spc="0" dirty="0">
            <a:ln w="12700" cmpd="sng">
              <a:prstDash val="solid"/>
            </a:ln>
            <a:effectLst>
              <a:outerShdw blurRad="38100" dist="38100" dir="2700000" algn="tl">
                <a:srgbClr val="000000">
                  <a:alpha val="43137"/>
                </a:srgbClr>
              </a:outerShdw>
            </a:effectLst>
          </a:endParaRPr>
        </a:p>
      </dsp:txBody>
      <dsp:txXfrm>
        <a:off x="43670" y="41864"/>
        <a:ext cx="8040659" cy="1309767"/>
      </dsp:txXfrm>
    </dsp:sp>
    <dsp:sp modelId="{2721FC6E-96AE-458F-BCBE-4ACE75D31958}">
      <dsp:nvSpPr>
        <dsp:cNvPr id="0" name=""/>
        <dsp:cNvSpPr/>
      </dsp:nvSpPr>
      <dsp:spPr>
        <a:xfrm>
          <a:off x="2921" y="1603740"/>
          <a:ext cx="2563812" cy="1391265"/>
        </a:xfrm>
        <a:prstGeom prst="roundRect">
          <a:avLst>
            <a:gd name="adj" fmla="val 10000"/>
          </a:avLst>
        </a:prstGeom>
        <a:solidFill>
          <a:schemeClr val="accent4"/>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Self-Interpreting</a:t>
          </a:r>
          <a:endParaRPr lang="en-US" sz="3000" kern="1200" dirty="0"/>
        </a:p>
      </dsp:txBody>
      <dsp:txXfrm>
        <a:off x="43670" y="1644489"/>
        <a:ext cx="2482314" cy="1309767"/>
      </dsp:txXfrm>
    </dsp:sp>
    <dsp:sp modelId="{D98A4DDE-54CF-4CD0-A1BC-83E0163956D9}">
      <dsp:nvSpPr>
        <dsp:cNvPr id="0" name=""/>
        <dsp:cNvSpPr/>
      </dsp:nvSpPr>
      <dsp:spPr>
        <a:xfrm>
          <a:off x="2782093" y="1603740"/>
          <a:ext cx="2563812" cy="1391265"/>
        </a:xfrm>
        <a:prstGeom prst="roundRect">
          <a:avLst>
            <a:gd name="adj" fmla="val 10000"/>
          </a:avLst>
        </a:prstGeom>
        <a:solidFill>
          <a:schemeClr val="accent4"/>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Face-Value, </a:t>
          </a:r>
          <a:r>
            <a:rPr lang="en-US" sz="3000" i="1" kern="1200" dirty="0" smtClean="0"/>
            <a:t>not Allegorical</a:t>
          </a:r>
          <a:endParaRPr lang="en-US" sz="3000" i="1" kern="1200" dirty="0"/>
        </a:p>
      </dsp:txBody>
      <dsp:txXfrm>
        <a:off x="2822842" y="1644489"/>
        <a:ext cx="2482314" cy="1309767"/>
      </dsp:txXfrm>
    </dsp:sp>
    <dsp:sp modelId="{4A7EE912-F6B5-479B-94F9-6BF47C9578E8}">
      <dsp:nvSpPr>
        <dsp:cNvPr id="0" name=""/>
        <dsp:cNvSpPr/>
      </dsp:nvSpPr>
      <dsp:spPr>
        <a:xfrm>
          <a:off x="5561266" y="1603740"/>
          <a:ext cx="2563812" cy="1391265"/>
        </a:xfrm>
        <a:prstGeom prst="roundRect">
          <a:avLst>
            <a:gd name="adj" fmla="val 10000"/>
          </a:avLst>
        </a:prstGeom>
        <a:solidFill>
          <a:schemeClr val="accent4"/>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Confusion? Israel / KOG</a:t>
          </a:r>
          <a:endParaRPr lang="en-US" sz="3000" kern="1200" dirty="0"/>
        </a:p>
      </dsp:txBody>
      <dsp:txXfrm>
        <a:off x="5602015" y="1644489"/>
        <a:ext cx="2482314" cy="13097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2D26F-CA3E-453F-8BF6-B49E979FDA83}">
      <dsp:nvSpPr>
        <dsp:cNvPr id="0" name=""/>
        <dsp:cNvSpPr/>
      </dsp:nvSpPr>
      <dsp:spPr>
        <a:xfrm>
          <a:off x="2921" y="1115"/>
          <a:ext cx="8122157" cy="139126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cap="none" spc="0" smtClean="0">
              <a:ln w="12700" cmpd="sng">
                <a:prstDash val="solid"/>
              </a:ln>
              <a:effectLst>
                <a:outerShdw blurRad="38100" dist="38100" dir="2700000" algn="tl">
                  <a:srgbClr val="000000">
                    <a:alpha val="43137"/>
                  </a:srgbClr>
                </a:outerShdw>
              </a:effectLst>
            </a:rPr>
            <a:t>Why So </a:t>
          </a:r>
          <a:r>
            <a:rPr lang="en-US" sz="6000" b="1" i="1" kern="1200" cap="none" spc="0" smtClean="0">
              <a:ln w="12700" cmpd="sng">
                <a:prstDash val="solid"/>
              </a:ln>
              <a:effectLst>
                <a:outerShdw blurRad="38100" dist="38100" dir="2700000" algn="tl">
                  <a:srgbClr val="000000">
                    <a:alpha val="43137"/>
                  </a:srgbClr>
                </a:outerShdw>
              </a:effectLst>
            </a:rPr>
            <a:t>Pictographic</a:t>
          </a:r>
          <a:r>
            <a:rPr lang="en-US" sz="6000" b="1" kern="1200" cap="none" spc="0" smtClean="0">
              <a:ln w="12700" cmpd="sng">
                <a:prstDash val="solid"/>
              </a:ln>
              <a:effectLst>
                <a:outerShdw blurRad="38100" dist="38100" dir="2700000" algn="tl">
                  <a:srgbClr val="000000">
                    <a:alpha val="43137"/>
                  </a:srgbClr>
                </a:outerShdw>
              </a:effectLst>
            </a:rPr>
            <a:t>?</a:t>
          </a:r>
          <a:endParaRPr lang="en-US" sz="6000" b="1" kern="1200" cap="none" spc="0" dirty="0">
            <a:ln w="12700" cmpd="sng">
              <a:prstDash val="solid"/>
            </a:ln>
            <a:effectLst>
              <a:outerShdw blurRad="38100" dist="38100" dir="2700000" algn="tl">
                <a:srgbClr val="000000">
                  <a:alpha val="43137"/>
                </a:srgbClr>
              </a:outerShdw>
            </a:effectLst>
          </a:endParaRPr>
        </a:p>
      </dsp:txBody>
      <dsp:txXfrm>
        <a:off x="43670" y="41864"/>
        <a:ext cx="8040659" cy="1309767"/>
      </dsp:txXfrm>
    </dsp:sp>
    <dsp:sp modelId="{2721FC6E-96AE-458F-BCBE-4ACE75D31958}">
      <dsp:nvSpPr>
        <dsp:cNvPr id="0" name=""/>
        <dsp:cNvSpPr/>
      </dsp:nvSpPr>
      <dsp:spPr>
        <a:xfrm>
          <a:off x="2921" y="1603740"/>
          <a:ext cx="2563812" cy="139126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 Spiritual Code-book *</a:t>
          </a:r>
          <a:endParaRPr lang="en-US" sz="2800" kern="1200" dirty="0"/>
        </a:p>
      </dsp:txBody>
      <dsp:txXfrm>
        <a:off x="43670" y="1644489"/>
        <a:ext cx="2482314" cy="1309767"/>
      </dsp:txXfrm>
    </dsp:sp>
    <dsp:sp modelId="{D98A4DDE-54CF-4CD0-A1BC-83E0163956D9}">
      <dsp:nvSpPr>
        <dsp:cNvPr id="0" name=""/>
        <dsp:cNvSpPr/>
      </dsp:nvSpPr>
      <dsp:spPr>
        <a:xfrm>
          <a:off x="2782093" y="1603740"/>
          <a:ext cx="2563812" cy="139126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Timeless</a:t>
          </a:r>
          <a:endParaRPr lang="en-US" sz="2800" kern="1200" dirty="0"/>
        </a:p>
      </dsp:txBody>
      <dsp:txXfrm>
        <a:off x="2822842" y="1644489"/>
        <a:ext cx="2482314" cy="1309767"/>
      </dsp:txXfrm>
    </dsp:sp>
    <dsp:sp modelId="{4A7EE912-F6B5-479B-94F9-6BF47C9578E8}">
      <dsp:nvSpPr>
        <dsp:cNvPr id="0" name=""/>
        <dsp:cNvSpPr/>
      </dsp:nvSpPr>
      <dsp:spPr>
        <a:xfrm>
          <a:off x="5561266" y="1603740"/>
          <a:ext cx="2563812" cy="139126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Conveys Values &amp; Emotions</a:t>
          </a:r>
          <a:endParaRPr lang="en-US" sz="2800" kern="1200" dirty="0"/>
        </a:p>
      </dsp:txBody>
      <dsp:txXfrm>
        <a:off x="5602015" y="1644489"/>
        <a:ext cx="2482314" cy="1309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2C93F-584D-49C3-8380-ADD1D52427C6}">
      <dsp:nvSpPr>
        <dsp:cNvPr id="0" name=""/>
        <dsp:cNvSpPr/>
      </dsp:nvSpPr>
      <dsp:spPr>
        <a:xfrm>
          <a:off x="4529" y="474994"/>
          <a:ext cx="2316986"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lvl="0" algn="r" defTabSz="1466850" rtl="0">
            <a:lnSpc>
              <a:spcPct val="90000"/>
            </a:lnSpc>
            <a:spcBef>
              <a:spcPct val="0"/>
            </a:spcBef>
            <a:spcAft>
              <a:spcPct val="35000"/>
            </a:spcAft>
          </a:pPr>
          <a:r>
            <a:rPr lang="en-US" sz="3300" b="1" i="1" kern="1200" dirty="0" smtClean="0"/>
            <a:t>Or</a:t>
          </a:r>
          <a:r>
            <a:rPr lang="en-US" sz="3300" i="1" kern="1200" dirty="0" smtClean="0"/>
            <a:t>:</a:t>
          </a:r>
          <a:endParaRPr lang="en-US" sz="3300" kern="1200" dirty="0"/>
        </a:p>
      </dsp:txBody>
      <dsp:txXfrm>
        <a:off x="4529" y="474994"/>
        <a:ext cx="2316986" cy="653400"/>
      </dsp:txXfrm>
    </dsp:sp>
    <dsp:sp modelId="{55588122-DA15-47CE-AC43-35133ABEF897}">
      <dsp:nvSpPr>
        <dsp:cNvPr id="0" name=""/>
        <dsp:cNvSpPr/>
      </dsp:nvSpPr>
      <dsp:spPr>
        <a:xfrm>
          <a:off x="2321515" y="209551"/>
          <a:ext cx="463397" cy="1184287"/>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88D016-224A-48A3-B524-26F6193FD089}">
      <dsp:nvSpPr>
        <dsp:cNvPr id="0" name=""/>
        <dsp:cNvSpPr/>
      </dsp:nvSpPr>
      <dsp:spPr>
        <a:xfrm>
          <a:off x="2937020" y="201533"/>
          <a:ext cx="6302202" cy="11842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rtl="0">
            <a:lnSpc>
              <a:spcPct val="90000"/>
            </a:lnSpc>
            <a:spcBef>
              <a:spcPct val="0"/>
            </a:spcBef>
            <a:spcAft>
              <a:spcPct val="15000"/>
            </a:spcAft>
            <a:buChar char="••"/>
          </a:pPr>
          <a:r>
            <a:rPr lang="en-US" sz="3300" i="1" kern="1200" dirty="0" smtClean="0"/>
            <a:t>(NLT) </a:t>
          </a:r>
          <a:r>
            <a:rPr lang="en-US" sz="3300" kern="1200" dirty="0" smtClean="0"/>
            <a:t> God blesses the one who reads the words of this prophecy</a:t>
          </a:r>
          <a:endParaRPr lang="en-US" sz="3300" kern="1200" dirty="0"/>
        </a:p>
      </dsp:txBody>
      <dsp:txXfrm>
        <a:off x="2937020" y="201533"/>
        <a:ext cx="6302202" cy="1184287"/>
      </dsp:txXfrm>
    </dsp:sp>
    <dsp:sp modelId="{6A567B05-985F-4F84-8B74-764C142952F2}">
      <dsp:nvSpPr>
        <dsp:cNvPr id="0" name=""/>
        <dsp:cNvSpPr/>
      </dsp:nvSpPr>
      <dsp:spPr>
        <a:xfrm>
          <a:off x="4529" y="1778082"/>
          <a:ext cx="2316986"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lvl="0" algn="r" defTabSz="1466850" rtl="0">
            <a:lnSpc>
              <a:spcPct val="90000"/>
            </a:lnSpc>
            <a:spcBef>
              <a:spcPct val="0"/>
            </a:spcBef>
            <a:spcAft>
              <a:spcPct val="35000"/>
            </a:spcAft>
          </a:pPr>
          <a:r>
            <a:rPr lang="en-US" sz="3300" b="1" kern="1200" dirty="0" smtClean="0"/>
            <a:t>IF</a:t>
          </a:r>
          <a:r>
            <a:rPr lang="en-US" sz="3300" kern="1200" dirty="0" smtClean="0"/>
            <a:t>:</a:t>
          </a:r>
          <a:endParaRPr lang="en-US" sz="3300" kern="1200" dirty="0"/>
        </a:p>
      </dsp:txBody>
      <dsp:txXfrm>
        <a:off x="4529" y="1778082"/>
        <a:ext cx="2316986" cy="653400"/>
      </dsp:txXfrm>
    </dsp:sp>
    <dsp:sp modelId="{F7C5C71E-C42C-4951-BF2D-D50EC085D9DB}">
      <dsp:nvSpPr>
        <dsp:cNvPr id="0" name=""/>
        <dsp:cNvSpPr/>
      </dsp:nvSpPr>
      <dsp:spPr>
        <a:xfrm>
          <a:off x="2321515" y="1512638"/>
          <a:ext cx="463397" cy="1184287"/>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6F4EFC-36BC-4080-9888-579DE1EA3561}">
      <dsp:nvSpPr>
        <dsp:cNvPr id="0" name=""/>
        <dsp:cNvSpPr/>
      </dsp:nvSpPr>
      <dsp:spPr>
        <a:xfrm>
          <a:off x="2970272" y="1512638"/>
          <a:ext cx="6302202" cy="1184287"/>
        </a:xfrm>
        <a:prstGeom prst="rect">
          <a:avLst/>
        </a:prstGeom>
        <a:solidFill>
          <a:schemeClr val="accent3">
            <a:hueOff val="1195977"/>
            <a:satOff val="9943"/>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rtl="0">
            <a:lnSpc>
              <a:spcPct val="90000"/>
            </a:lnSpc>
            <a:spcBef>
              <a:spcPct val="0"/>
            </a:spcBef>
            <a:spcAft>
              <a:spcPct val="15000"/>
            </a:spcAft>
            <a:buChar char="••"/>
          </a:pPr>
          <a:r>
            <a:rPr lang="en-US" sz="3300" kern="1200" dirty="0" smtClean="0"/>
            <a:t>We “Heed” – i.e., do something about it!</a:t>
          </a:r>
          <a:endParaRPr lang="en-US" sz="3300" kern="1200" dirty="0"/>
        </a:p>
      </dsp:txBody>
      <dsp:txXfrm>
        <a:off x="2970272" y="1512638"/>
        <a:ext cx="6302202" cy="1184287"/>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FC6D3-8AB4-45E1-A88E-7F683FBA4C06}"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A232C-D784-491F-A14F-BAB8DD7F6B2F}" type="slidenum">
              <a:rPr lang="en-US" smtClean="0"/>
              <a:t>‹#›</a:t>
            </a:fld>
            <a:endParaRPr lang="en-US"/>
          </a:p>
        </p:txBody>
      </p:sp>
    </p:spTree>
    <p:extLst>
      <p:ext uri="{BB962C8B-B14F-4D97-AF65-F5344CB8AC3E}">
        <p14:creationId xmlns:p14="http://schemas.microsoft.com/office/powerpoint/2010/main" val="182887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citizenship is not of this world…”</a:t>
            </a:r>
          </a:p>
          <a:p>
            <a:r>
              <a:rPr lang="en-US" dirty="0" smtClean="0"/>
              <a:t>“My Kingdom is not of this world…”</a:t>
            </a:r>
            <a:endParaRPr lang="en-US" dirty="0"/>
          </a:p>
        </p:txBody>
      </p:sp>
      <p:sp>
        <p:nvSpPr>
          <p:cNvPr id="4" name="Slide Number Placeholder 3"/>
          <p:cNvSpPr>
            <a:spLocks noGrp="1"/>
          </p:cNvSpPr>
          <p:nvPr>
            <p:ph type="sldNum" sz="quarter" idx="10"/>
          </p:nvPr>
        </p:nvSpPr>
        <p:spPr/>
        <p:txBody>
          <a:bodyPr/>
          <a:lstStyle/>
          <a:p>
            <a:fld id="{10FA232C-D784-491F-A14F-BAB8DD7F6B2F}" type="slidenum">
              <a:rPr lang="en-US" smtClean="0"/>
              <a:t>1</a:t>
            </a:fld>
            <a:endParaRPr lang="en-US"/>
          </a:p>
        </p:txBody>
      </p:sp>
    </p:spTree>
    <p:extLst>
      <p:ext uri="{BB962C8B-B14F-4D97-AF65-F5344CB8AC3E}">
        <p14:creationId xmlns:p14="http://schemas.microsoft.com/office/powerpoint/2010/main" val="240719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 NLT=</a:t>
            </a:r>
            <a:r>
              <a:rPr lang="en-US" b="1" i="0" dirty="0" err="1" smtClean="0"/>
              <a:t>KMcC</a:t>
            </a:r>
            <a:r>
              <a:rPr lang="en-US" b="1" i="0" dirty="0" smtClean="0"/>
              <a:t> </a:t>
            </a:r>
            <a:r>
              <a:rPr lang="en-US" b="0" i="0" dirty="0" smtClean="0"/>
              <a:t>Blessed! ** IF</a:t>
            </a:r>
            <a:r>
              <a:rPr lang="en-US" b="0" i="0" dirty="0" smtClean="0">
                <a:sym typeface="Wingdings" panose="05000000000000000000" pitchFamily="2" charset="2"/>
              </a:rPr>
              <a:t></a:t>
            </a:r>
            <a:r>
              <a:rPr lang="en-US" b="1" i="0" dirty="0" smtClean="0">
                <a:sym typeface="Wingdings" panose="05000000000000000000" pitchFamily="2" charset="2"/>
              </a:rPr>
              <a:t>DO</a:t>
            </a:r>
            <a:r>
              <a:rPr lang="en-US" b="1" i="0" baseline="0" dirty="0" smtClean="0">
                <a:sym typeface="Wingdings" panose="05000000000000000000" pitchFamily="2" charset="2"/>
              </a:rPr>
              <a:t> ^ BORING CT!!</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10</a:t>
            </a:fld>
            <a:endParaRPr lang="en-US"/>
          </a:p>
        </p:txBody>
      </p:sp>
    </p:spTree>
    <p:extLst>
      <p:ext uri="{BB962C8B-B14F-4D97-AF65-F5344CB8AC3E}">
        <p14:creationId xmlns:p14="http://schemas.microsoft.com/office/powerpoint/2010/main" val="100186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=SURPRISE! **=Paul’s </a:t>
            </a:r>
            <a:r>
              <a:rPr lang="en-US" b="0" i="0" dirty="0" smtClean="0"/>
              <a:t>Churches! </a:t>
            </a:r>
            <a:r>
              <a:rPr lang="en-US" b="1" i="0" dirty="0" err="1" smtClean="0"/>
              <a:t>Jerus</a:t>
            </a:r>
            <a:r>
              <a:rPr lang="en-US" b="1" i="0" dirty="0" smtClean="0"/>
              <a:t>.=Destroyed</a:t>
            </a:r>
            <a:r>
              <a:rPr lang="en-US" b="0" i="0" dirty="0" smtClean="0"/>
              <a:t> 70 ad</a:t>
            </a:r>
          </a:p>
          <a:p>
            <a:endParaRPr lang="en-US" b="0" i="0" dirty="0" smtClean="0"/>
          </a:p>
          <a:p>
            <a:r>
              <a:rPr lang="en-US" b="1" i="0" dirty="0" smtClean="0"/>
              <a:t>P=Bummed</a:t>
            </a:r>
            <a:r>
              <a:rPr lang="en-US" b="0" i="0" dirty="0" smtClean="0"/>
              <a:t> ~Jewish</a:t>
            </a:r>
            <a:r>
              <a:rPr lang="en-US" b="0" i="0" baseline="0" dirty="0" smtClean="0"/>
              <a:t> Success </a:t>
            </a:r>
            <a:r>
              <a:rPr lang="en-US" b="0" i="0" baseline="0" dirty="0" smtClean="0">
                <a:sym typeface="Wingdings" panose="05000000000000000000" pitchFamily="2" charset="2"/>
              </a:rPr>
              <a:t> G=Said </a:t>
            </a:r>
            <a:r>
              <a:rPr lang="en-US" b="1" i="0" baseline="0" dirty="0" smtClean="0">
                <a:sym typeface="Wingdings" panose="05000000000000000000" pitchFamily="2" charset="2"/>
              </a:rPr>
              <a:t>“</a:t>
            </a:r>
            <a:r>
              <a:rPr lang="en-US" b="1" i="1" baseline="0" dirty="0" smtClean="0">
                <a:sym typeface="Wingdings" panose="05000000000000000000" pitchFamily="2" charset="2"/>
              </a:rPr>
              <a:t>NO!</a:t>
            </a:r>
            <a:r>
              <a:rPr lang="en-US" b="1" i="0" baseline="0" dirty="0" smtClean="0">
                <a:sym typeface="Wingdings" panose="05000000000000000000" pitchFamily="2" charset="2"/>
              </a:rPr>
              <a:t>”</a:t>
            </a:r>
          </a:p>
          <a:p>
            <a:pPr marL="171450" indent="-171450">
              <a:buFont typeface="Arial" panose="020B0604020202020204" pitchFamily="34" charset="0"/>
              <a:buChar char="•"/>
            </a:pPr>
            <a:r>
              <a:rPr lang="en-US" b="1" i="0" baseline="0" dirty="0" err="1" smtClean="0">
                <a:sym typeface="Wingdings" panose="05000000000000000000" pitchFamily="2" charset="2"/>
              </a:rPr>
              <a:t>Jn</a:t>
            </a:r>
            <a:r>
              <a:rPr lang="en-US" b="1" i="0" baseline="0" dirty="0" smtClean="0">
                <a:sym typeface="Wingdings" panose="05000000000000000000" pitchFamily="2" charset="2"/>
              </a:rPr>
              <a:t> &amp; 12=S-L-O-W ~Listen</a:t>
            </a:r>
            <a:r>
              <a:rPr lang="en-US" b="0" i="0" baseline="0" dirty="0" smtClean="0">
                <a:sym typeface="Wingdings" panose="05000000000000000000" pitchFamily="2" charset="2"/>
              </a:rPr>
              <a:t>=</a:t>
            </a:r>
            <a:r>
              <a:rPr lang="en-US" b="0" i="0" baseline="0" dirty="0" err="1" smtClean="0">
                <a:sym typeface="Wingdings" panose="05000000000000000000" pitchFamily="2" charset="2"/>
              </a:rPr>
              <a:t>Alwys</a:t>
            </a:r>
            <a:r>
              <a:rPr lang="en-US" b="0" i="0" baseline="0" dirty="0" smtClean="0">
                <a:sym typeface="Wingdings" panose="05000000000000000000" pitchFamily="2" charset="2"/>
              </a:rPr>
              <a:t> an Option</a:t>
            </a:r>
          </a:p>
          <a:p>
            <a:pPr marL="171450" indent="-171450">
              <a:buFont typeface="Arial" panose="020B0604020202020204" pitchFamily="34" charset="0"/>
              <a:buChar char="•"/>
            </a:pPr>
            <a:r>
              <a:rPr lang="en-US" b="0" i="0" baseline="0" dirty="0" smtClean="0">
                <a:sym typeface="Wingdings" panose="05000000000000000000" pitchFamily="2" charset="2"/>
              </a:rPr>
              <a:t>AP: </a:t>
            </a:r>
            <a:r>
              <a:rPr lang="en-US" b="1" i="0" baseline="0" dirty="0" smtClean="0">
                <a:sym typeface="Wingdings" panose="05000000000000000000" pitchFamily="2" charset="2"/>
              </a:rPr>
              <a:t>G’s Will=GUD! \ </a:t>
            </a:r>
            <a:r>
              <a:rPr lang="en-US" b="0" i="0" baseline="0" dirty="0" smtClean="0">
                <a:sym typeface="Wingdings" panose="05000000000000000000" pitchFamily="2" charset="2"/>
              </a:rPr>
              <a:t>IL: </a:t>
            </a:r>
            <a:r>
              <a:rPr lang="en-US" b="0" i="1" baseline="0" dirty="0" smtClean="0">
                <a:sym typeface="Wingdings" panose="05000000000000000000" pitchFamily="2" charset="2"/>
              </a:rPr>
              <a:t>“</a:t>
            </a:r>
            <a:r>
              <a:rPr lang="en-US" b="0" i="1" baseline="0" dirty="0" err="1" smtClean="0">
                <a:sym typeface="Wingdings" panose="05000000000000000000" pitchFamily="2" charset="2"/>
              </a:rPr>
              <a:t>Goto</a:t>
            </a:r>
            <a:r>
              <a:rPr lang="en-US" b="0" i="1" baseline="0" dirty="0" smtClean="0">
                <a:sym typeface="Wingdings" panose="05000000000000000000" pitchFamily="2" charset="2"/>
              </a:rPr>
              <a:t> </a:t>
            </a:r>
            <a:r>
              <a:rPr lang="en-US" b="1" i="1" baseline="0" dirty="0" smtClean="0">
                <a:sym typeface="Wingdings" panose="05000000000000000000" pitchFamily="2" charset="2"/>
              </a:rPr>
              <a:t>India</a:t>
            </a:r>
            <a:r>
              <a:rPr lang="en-US" b="0" i="1" baseline="0" dirty="0" smtClean="0">
                <a:sym typeface="Wingdings" panose="05000000000000000000" pitchFamily="2" charset="2"/>
              </a:rPr>
              <a:t>”=Saved </a:t>
            </a:r>
            <a:r>
              <a:rPr lang="en-US" b="0" i="1" baseline="0" dirty="0" err="1" smtClean="0">
                <a:sym typeface="Wingdings" panose="05000000000000000000" pitchFamily="2" charset="2"/>
              </a:rPr>
              <a:t>frm</a:t>
            </a:r>
            <a:r>
              <a:rPr lang="en-US" b="0" i="1" baseline="0" dirty="0" smtClean="0">
                <a:sym typeface="Wingdings" panose="05000000000000000000" pitchFamily="2" charset="2"/>
              </a:rPr>
              <a:t> </a:t>
            </a:r>
            <a:r>
              <a:rPr lang="en-US" b="1" i="1" baseline="0" dirty="0" smtClean="0">
                <a:sym typeface="Wingdings" panose="05000000000000000000" pitchFamily="2" charset="2"/>
              </a:rPr>
              <a:t>Nukes</a:t>
            </a:r>
            <a:endParaRPr lang="en-US" b="1" i="1" dirty="0"/>
          </a:p>
        </p:txBody>
      </p:sp>
      <p:sp>
        <p:nvSpPr>
          <p:cNvPr id="4" name="Slide Number Placeholder 3"/>
          <p:cNvSpPr>
            <a:spLocks noGrp="1"/>
          </p:cNvSpPr>
          <p:nvPr>
            <p:ph type="sldNum" sz="quarter" idx="10"/>
          </p:nvPr>
        </p:nvSpPr>
        <p:spPr/>
        <p:txBody>
          <a:bodyPr/>
          <a:lstStyle/>
          <a:p>
            <a:fld id="{10FA232C-D784-491F-A14F-BAB8DD7F6B2F}" type="slidenum">
              <a:rPr lang="en-US" smtClean="0"/>
              <a:t>11</a:t>
            </a:fld>
            <a:endParaRPr lang="en-US"/>
          </a:p>
        </p:txBody>
      </p:sp>
    </p:spTree>
    <p:extLst>
      <p:ext uri="{BB962C8B-B14F-4D97-AF65-F5344CB8AC3E}">
        <p14:creationId xmlns:p14="http://schemas.microsoft.com/office/powerpoint/2010/main" val="138970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“7”</a:t>
            </a:r>
            <a:r>
              <a:rPr lang="en-US" b="0" i="0" dirty="0" smtClean="0"/>
              <a:t>= # of </a:t>
            </a:r>
            <a:r>
              <a:rPr lang="en-US" b="1" i="0" dirty="0" smtClean="0"/>
              <a:t>Completion</a:t>
            </a:r>
            <a:r>
              <a:rPr lang="en-US" b="0" i="0" dirty="0" smtClean="0"/>
              <a:t>: </a:t>
            </a:r>
            <a:r>
              <a:rPr lang="en-US" b="0" i="1" dirty="0" smtClean="0"/>
              <a:t>7 Days </a:t>
            </a:r>
            <a:r>
              <a:rPr lang="en-US" b="1" i="1" dirty="0" smtClean="0"/>
              <a:t>Creation, </a:t>
            </a:r>
          </a:p>
          <a:p>
            <a:endParaRPr lang="en-US" b="1" i="1" dirty="0" smtClean="0">
              <a:sym typeface="Wingdings" panose="05000000000000000000" pitchFamily="2" charset="2"/>
            </a:endParaRPr>
          </a:p>
          <a:p>
            <a:pPr marL="171450" lvl="0" indent="-171450">
              <a:buFont typeface="Arial" panose="020B0604020202020204" pitchFamily="34" charset="0"/>
              <a:buChar char="•"/>
            </a:pPr>
            <a:r>
              <a:rPr lang="en-US" b="1" i="0" dirty="0" smtClean="0">
                <a:sym typeface="Wingdings" panose="05000000000000000000" pitchFamily="2" charset="2"/>
              </a:rPr>
              <a:t>7 ^ 7 Million</a:t>
            </a:r>
            <a:r>
              <a:rPr lang="en-US" b="0" i="0" dirty="0" smtClean="0">
                <a:sym typeface="Wingdings" panose="05000000000000000000" pitchFamily="2" charset="2"/>
              </a:rPr>
              <a:t>=Same Audience = </a:t>
            </a:r>
            <a:r>
              <a:rPr lang="en-US" b="1" i="0" dirty="0" smtClean="0">
                <a:sym typeface="Wingdings" panose="05000000000000000000" pitchFamily="2" charset="2"/>
              </a:rPr>
              <a:t>NeoXenos</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12</a:t>
            </a:fld>
            <a:endParaRPr lang="en-US"/>
          </a:p>
        </p:txBody>
      </p:sp>
    </p:spTree>
    <p:extLst>
      <p:ext uri="{BB962C8B-B14F-4D97-AF65-F5344CB8AC3E}">
        <p14:creationId xmlns:p14="http://schemas.microsoft.com/office/powerpoint/2010/main" val="45566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G=Wants 2 </a:t>
            </a:r>
            <a:r>
              <a:rPr lang="en-US" b="1" i="0" dirty="0" smtClean="0"/>
              <a:t>GIVE</a:t>
            </a:r>
            <a:r>
              <a:rPr lang="en-US" b="1" i="0" baseline="0" dirty="0" smtClean="0"/>
              <a:t> &amp; PEACE &amp; LUV U &amp; RELEASE </a:t>
            </a:r>
            <a:r>
              <a:rPr lang="en-US" b="0" i="0" baseline="0" dirty="0" err="1" smtClean="0"/>
              <a:t>frm</a:t>
            </a:r>
            <a:r>
              <a:rPr lang="en-US" b="0" i="0" baseline="0" dirty="0" smtClean="0"/>
              <a:t> Bondage</a:t>
            </a:r>
          </a:p>
          <a:p>
            <a:pPr marL="171450" indent="-171450">
              <a:buFont typeface="Arial" panose="020B0604020202020204" pitchFamily="34" charset="0"/>
              <a:buChar char="•"/>
            </a:pPr>
            <a:r>
              <a:rPr lang="en-US" b="0" i="0" baseline="0" dirty="0" smtClean="0"/>
              <a:t>= </a:t>
            </a:r>
            <a:r>
              <a:rPr lang="en-US" b="1" i="1" baseline="0" dirty="0" smtClean="0"/>
              <a:t>“Fulfilled/Happy”</a:t>
            </a:r>
            <a:r>
              <a:rPr lang="en-US" b="0" i="0" baseline="0" dirty="0" smtClean="0"/>
              <a:t> Promise</a:t>
            </a:r>
            <a:endParaRPr lang="en-US" b="0"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13</a:t>
            </a:fld>
            <a:endParaRPr lang="en-US"/>
          </a:p>
        </p:txBody>
      </p:sp>
    </p:spTree>
    <p:extLst>
      <p:ext uri="{BB962C8B-B14F-4D97-AF65-F5344CB8AC3E}">
        <p14:creationId xmlns:p14="http://schemas.microsoft.com/office/powerpoint/2010/main" val="364944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G=</a:t>
            </a:r>
            <a:r>
              <a:rPr lang="en-US" b="1" i="0" dirty="0" smtClean="0"/>
              <a:t>OWNS TIME</a:t>
            </a:r>
            <a:r>
              <a:rPr lang="en-US" b="0" i="0" dirty="0" smtClean="0"/>
              <a:t>=</a:t>
            </a:r>
            <a:r>
              <a:rPr lang="en-US" b="0" i="0" dirty="0" smtClean="0"/>
              <a:t>Able 2 </a:t>
            </a:r>
            <a:r>
              <a:rPr lang="en-US" b="1" i="0" dirty="0" smtClean="0"/>
              <a:t>Deliver</a:t>
            </a:r>
            <a:r>
              <a:rPr lang="en-US" b="0" i="0" dirty="0" smtClean="0"/>
              <a:t> Promises</a:t>
            </a:r>
          </a:p>
          <a:p>
            <a:endParaRPr lang="en-US" b="0" i="0" dirty="0" smtClean="0"/>
          </a:p>
          <a:p>
            <a:pPr marL="0" indent="0">
              <a:buFont typeface="Arial" panose="020B0604020202020204" pitchFamily="34" charset="0"/>
              <a:buNone/>
            </a:pPr>
            <a:r>
              <a:rPr lang="en-US" b="0" i="0" dirty="0" smtClean="0"/>
              <a:t>AP:</a:t>
            </a:r>
            <a:r>
              <a:rPr lang="en-US" b="0" i="0" baseline="0" dirty="0" smtClean="0"/>
              <a:t> </a:t>
            </a:r>
            <a:r>
              <a:rPr lang="en-US" b="1" i="0" baseline="0" dirty="0" smtClean="0"/>
              <a:t>G</a:t>
            </a:r>
            <a:r>
              <a:rPr lang="en-US" b="0" i="0" baseline="0" dirty="0" smtClean="0"/>
              <a:t>=Working </a:t>
            </a:r>
            <a:r>
              <a:rPr lang="en-US" b="1" i="0" baseline="0" dirty="0" smtClean="0"/>
              <a:t>Around U</a:t>
            </a:r>
            <a:r>
              <a:rPr lang="en-US" b="0" i="0" baseline="0" dirty="0" smtClean="0"/>
              <a:t>, </a:t>
            </a:r>
            <a:r>
              <a:rPr lang="en-US" b="1" i="0" baseline="0" dirty="0" smtClean="0"/>
              <a:t>Behind</a:t>
            </a:r>
            <a:r>
              <a:rPr lang="en-US" b="0" i="0" baseline="0" dirty="0" smtClean="0"/>
              <a:t> U, In </a:t>
            </a:r>
            <a:r>
              <a:rPr lang="en-US" b="1" i="0" baseline="0" dirty="0" smtClean="0"/>
              <a:t>FRONT</a:t>
            </a:r>
            <a:r>
              <a:rPr lang="en-US" b="0" i="0" baseline="0" dirty="0" smtClean="0"/>
              <a:t> U, </a:t>
            </a:r>
            <a:r>
              <a:rPr lang="en-US" b="1" i="0" baseline="0" dirty="0" smtClean="0"/>
              <a:t>IN</a:t>
            </a:r>
            <a:r>
              <a:rPr lang="en-US" b="0" i="0" baseline="0" dirty="0" smtClean="0"/>
              <a:t> U</a:t>
            </a:r>
            <a:r>
              <a:rPr lang="en-US" b="0" i="0" dirty="0" smtClean="0"/>
              <a:t> </a:t>
            </a:r>
          </a:p>
          <a:p>
            <a:pPr marL="171450" indent="-171450">
              <a:buFont typeface="Arial" panose="020B0604020202020204" pitchFamily="34" charset="0"/>
              <a:buChar char="•"/>
            </a:pPr>
            <a:r>
              <a:rPr lang="en-US" b="0" i="0" dirty="0" smtClean="0"/>
              <a:t>2 </a:t>
            </a:r>
            <a:r>
              <a:rPr lang="en-US" b="1" i="0" dirty="0" smtClean="0"/>
              <a:t>GIVE</a:t>
            </a:r>
            <a:r>
              <a:rPr lang="en-US" b="1" i="0" baseline="0" dirty="0" smtClean="0"/>
              <a:t> &amp; PEACE &amp; LUV &amp; RELEASE </a:t>
            </a:r>
            <a:r>
              <a:rPr lang="en-US" b="0" i="0" baseline="0" dirty="0" err="1" smtClean="0"/>
              <a:t>frm</a:t>
            </a:r>
            <a:r>
              <a:rPr lang="en-US" b="0" i="0" baseline="0" dirty="0" smtClean="0"/>
              <a:t> Bondage</a:t>
            </a:r>
            <a:r>
              <a:rPr lang="en-US" b="0" i="0" dirty="0" smtClean="0"/>
              <a:t>	</a:t>
            </a:r>
            <a:endParaRPr lang="en-US" b="0"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14</a:t>
            </a:fld>
            <a:endParaRPr lang="en-US"/>
          </a:p>
        </p:txBody>
      </p:sp>
    </p:spTree>
    <p:extLst>
      <p:ext uri="{BB962C8B-B14F-4D97-AF65-F5344CB8AC3E}">
        <p14:creationId xmlns:p14="http://schemas.microsoft.com/office/powerpoint/2010/main" val="401872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7 Spirits=</a:t>
            </a:r>
            <a:r>
              <a:rPr lang="en-US" b="1" i="0" dirty="0" err="1" smtClean="0"/>
              <a:t>Proph</a:t>
            </a:r>
            <a:r>
              <a:rPr lang="en-US" b="1" i="0" dirty="0" smtClean="0"/>
              <a:t>. Re: JC </a:t>
            </a:r>
            <a:r>
              <a:rPr lang="en-US" b="0" i="0" dirty="0" smtClean="0"/>
              <a:t>**</a:t>
            </a:r>
            <a:r>
              <a:rPr lang="en-US" b="1" i="0" u="sng" dirty="0" smtClean="0"/>
              <a:t>Is. 11</a:t>
            </a:r>
            <a:r>
              <a:rPr lang="en-US" b="0" i="0" dirty="0" smtClean="0"/>
              <a:t>	</a:t>
            </a:r>
            <a:endParaRPr lang="en-US" b="0"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15</a:t>
            </a:fld>
            <a:endParaRPr lang="en-US"/>
          </a:p>
        </p:txBody>
      </p:sp>
    </p:spTree>
    <p:extLst>
      <p:ext uri="{BB962C8B-B14F-4D97-AF65-F5344CB8AC3E}">
        <p14:creationId xmlns:p14="http://schemas.microsoft.com/office/powerpoint/2010/main" val="3267358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JC=</a:t>
            </a:r>
            <a:r>
              <a:rPr lang="en-US" b="1" i="0" dirty="0" err="1" smtClean="0"/>
              <a:t>G.on</a:t>
            </a:r>
            <a:r>
              <a:rPr lang="en-US" b="1" i="0" dirty="0" smtClean="0"/>
              <a:t> Earth</a:t>
            </a:r>
            <a:r>
              <a:rPr lang="en-US" b="0" i="0" dirty="0" smtClean="0"/>
              <a:t> \ </a:t>
            </a:r>
            <a:r>
              <a:rPr lang="en-US" b="1" i="0" u="sng" dirty="0" smtClean="0"/>
              <a:t>Jn.1</a:t>
            </a:r>
            <a:r>
              <a:rPr lang="en-US" b="0" i="0" dirty="0" smtClean="0"/>
              <a:t> “</a:t>
            </a:r>
            <a:r>
              <a:rPr lang="en-US" b="0" i="1" dirty="0" err="1" smtClean="0"/>
              <a:t>Nobody..</a:t>
            </a:r>
            <a:r>
              <a:rPr lang="en-US" b="1" i="1" dirty="0" err="1" smtClean="0"/>
              <a:t>seen</a:t>
            </a:r>
            <a:r>
              <a:rPr lang="en-US" b="1" i="1" dirty="0" smtClean="0"/>
              <a:t> G</a:t>
            </a:r>
            <a:r>
              <a:rPr lang="en-US" b="0" i="1" dirty="0" smtClean="0"/>
              <a:t>…WE</a:t>
            </a:r>
            <a:r>
              <a:rPr lang="en-US" b="0" i="1" baseline="0" dirty="0" smtClean="0"/>
              <a:t> </a:t>
            </a:r>
            <a:r>
              <a:rPr lang="en-US" b="1" i="1" baseline="0" dirty="0" smtClean="0"/>
              <a:t>DID</a:t>
            </a:r>
            <a:r>
              <a:rPr lang="en-US" b="0" i="1" baseline="0" dirty="0" smtClean="0"/>
              <a:t>!”</a:t>
            </a:r>
          </a:p>
          <a:p>
            <a:endParaRPr lang="en-US" b="0" i="1" baseline="0" dirty="0" smtClean="0"/>
          </a:p>
          <a:p>
            <a:pPr marL="171450" indent="-171450">
              <a:buFont typeface="Arial" panose="020B0604020202020204" pitchFamily="34" charset="0"/>
              <a:buChar char="•"/>
            </a:pPr>
            <a:r>
              <a:rPr lang="en-US" b="0" i="0" baseline="0" dirty="0" smtClean="0"/>
              <a:t>=</a:t>
            </a:r>
            <a:r>
              <a:rPr lang="en-US" b="1" i="0" baseline="0" dirty="0" smtClean="0"/>
              <a:t>WITNESS</a:t>
            </a:r>
            <a:r>
              <a:rPr lang="en-US" b="0" i="0" baseline="0" dirty="0" smtClean="0"/>
              <a:t> </a:t>
            </a:r>
            <a:r>
              <a:rPr lang="en-US" b="0" i="1" baseline="0" dirty="0" smtClean="0"/>
              <a:t>“G. </a:t>
            </a:r>
            <a:r>
              <a:rPr lang="en-US" b="1" i="1" baseline="0" dirty="0" smtClean="0"/>
              <a:t>Exists</a:t>
            </a:r>
            <a:r>
              <a:rPr lang="en-US" b="0" i="1" baseline="0" dirty="0" smtClean="0"/>
              <a:t> &amp; </a:t>
            </a:r>
            <a:r>
              <a:rPr lang="en-US" b="1" i="1" baseline="0" dirty="0" smtClean="0"/>
              <a:t>Looks Like</a:t>
            </a:r>
            <a:r>
              <a:rPr lang="en-US" b="0" i="1" baseline="0" dirty="0" smtClean="0"/>
              <a:t> This…”</a:t>
            </a:r>
            <a:r>
              <a:rPr lang="en-US" b="0" i="0" baseline="0" dirty="0" smtClean="0"/>
              <a:t>=JC’s </a:t>
            </a:r>
            <a:r>
              <a:rPr lang="en-US" b="1" i="0" baseline="0" dirty="0" smtClean="0"/>
              <a:t>Ministry=R Min.</a:t>
            </a:r>
          </a:p>
          <a:p>
            <a:pPr marL="171450" indent="-171450">
              <a:buFont typeface="Arial" panose="020B0604020202020204" pitchFamily="34" charset="0"/>
              <a:buChar char="•"/>
            </a:pPr>
            <a:r>
              <a:rPr lang="en-US" b="1" i="1" baseline="0" dirty="0" smtClean="0"/>
              <a:t>“1</a:t>
            </a:r>
            <a:r>
              <a:rPr lang="en-US" b="1" i="1" baseline="30000" dirty="0" smtClean="0"/>
              <a:t>st</a:t>
            </a:r>
            <a:r>
              <a:rPr lang="en-US" b="1" i="1" baseline="0" dirty="0" smtClean="0"/>
              <a:t> </a:t>
            </a:r>
            <a:r>
              <a:rPr lang="en-US" b="1" i="1" baseline="0" dirty="0" err="1" smtClean="0"/>
              <a:t>Born</a:t>
            </a:r>
            <a:r>
              <a:rPr lang="en-US" b="0" i="1" baseline="0" dirty="0" err="1" smtClean="0"/>
              <a:t>..Dead</a:t>
            </a:r>
            <a:r>
              <a:rPr lang="en-US" b="1" i="1" baseline="0" dirty="0" smtClean="0"/>
              <a:t>”</a:t>
            </a:r>
            <a:r>
              <a:rPr lang="en-US" b="1" i="0" baseline="0" dirty="0" smtClean="0"/>
              <a:t> </a:t>
            </a:r>
            <a:r>
              <a:rPr lang="en-US" b="1" i="0" baseline="0" dirty="0" smtClean="0">
                <a:sym typeface="Wingdings" panose="05000000000000000000" pitchFamily="2" charset="2"/>
              </a:rPr>
              <a:t></a:t>
            </a:r>
            <a:r>
              <a:rPr lang="en-US" b="1" i="0" baseline="0" dirty="0" smtClean="0"/>
              <a:t> </a:t>
            </a:r>
            <a:r>
              <a:rPr lang="en-US" b="0" i="1" baseline="0" dirty="0" smtClean="0"/>
              <a:t>“I=</a:t>
            </a:r>
            <a:r>
              <a:rPr lang="en-US" b="1" i="1" baseline="0" dirty="0" smtClean="0"/>
              <a:t>Resurrection</a:t>
            </a:r>
            <a:r>
              <a:rPr lang="en-US" b="0" i="1" baseline="0" dirty="0" smtClean="0"/>
              <a:t> &amp; Life”</a:t>
            </a:r>
            <a:r>
              <a:rPr lang="en-US" b="1" i="0" baseline="0" dirty="0" smtClean="0"/>
              <a:t> = OWNS </a:t>
            </a:r>
            <a:r>
              <a:rPr lang="en-US" b="0" i="0" baseline="0" dirty="0" smtClean="0"/>
              <a:t>It</a:t>
            </a:r>
          </a:p>
          <a:p>
            <a:pPr marL="171450" indent="-171450">
              <a:buFont typeface="Arial" panose="020B0604020202020204" pitchFamily="34" charset="0"/>
              <a:buChar char="•"/>
            </a:pPr>
            <a:r>
              <a:rPr lang="en-US" b="0" i="0" baseline="0" dirty="0" smtClean="0"/>
              <a:t>“</a:t>
            </a:r>
            <a:r>
              <a:rPr lang="en-US" b="0" i="1" baseline="0" dirty="0" err="1" smtClean="0"/>
              <a:t>Ruler..</a:t>
            </a:r>
            <a:r>
              <a:rPr lang="en-US" b="1" i="1" baseline="0" dirty="0" err="1" smtClean="0"/>
              <a:t>Kings</a:t>
            </a:r>
            <a:r>
              <a:rPr lang="en-US" b="0" i="0" baseline="0" dirty="0" smtClean="0"/>
              <a:t>” </a:t>
            </a:r>
            <a:r>
              <a:rPr lang="en-US" b="1" i="0" baseline="0" dirty="0" smtClean="0"/>
              <a:t>~Directing</a:t>
            </a:r>
            <a:r>
              <a:rPr lang="en-US" b="0" i="0" baseline="0" dirty="0" smtClean="0"/>
              <a:t> </a:t>
            </a:r>
            <a:r>
              <a:rPr lang="en-US" b="0" i="0" baseline="0" dirty="0" smtClean="0">
                <a:sym typeface="Wingdings" panose="05000000000000000000" pitchFamily="2" charset="2"/>
              </a:rPr>
              <a:t> </a:t>
            </a:r>
            <a:r>
              <a:rPr lang="en-US" b="1" i="0" baseline="0" dirty="0" smtClean="0">
                <a:sym typeface="Wingdings" panose="05000000000000000000" pitchFamily="2" charset="2"/>
              </a:rPr>
              <a:t>OWNS</a:t>
            </a:r>
            <a:r>
              <a:rPr lang="en-US" b="0" i="0" baseline="0" dirty="0" smtClean="0">
                <a:sym typeface="Wingdings" panose="05000000000000000000" pitchFamily="2" charset="2"/>
              </a:rPr>
              <a:t> Them  </a:t>
            </a:r>
            <a:r>
              <a:rPr lang="en-US" b="0" i="0" baseline="0" dirty="0" err="1" smtClean="0">
                <a:sym typeface="Wingdings" panose="05000000000000000000" pitchFamily="2" charset="2"/>
              </a:rPr>
              <a:t>Incl.</a:t>
            </a:r>
            <a:r>
              <a:rPr lang="en-US" b="1" i="0" baseline="0" dirty="0" err="1" smtClean="0">
                <a:sym typeface="Wingdings" panose="05000000000000000000" pitchFamily="2" charset="2"/>
              </a:rPr>
              <a:t>Ur</a:t>
            </a:r>
            <a:r>
              <a:rPr lang="en-US" b="1" i="0" baseline="0" dirty="0" smtClean="0">
                <a:sym typeface="Wingdings" panose="05000000000000000000" pitchFamily="2" charset="2"/>
              </a:rPr>
              <a:t> Boss</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16</a:t>
            </a:fld>
            <a:endParaRPr lang="en-US"/>
          </a:p>
        </p:txBody>
      </p:sp>
    </p:spTree>
    <p:extLst>
      <p:ext uri="{BB962C8B-B14F-4D97-AF65-F5344CB8AC3E}">
        <p14:creationId xmlns:p14="http://schemas.microsoft.com/office/powerpoint/2010/main" val="383748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baseline="0" dirty="0" smtClean="0"/>
              <a:t>*Priests=ALL</a:t>
            </a:r>
            <a:r>
              <a:rPr lang="en-US" b="0" i="0" baseline="0" dirty="0" smtClean="0"/>
              <a:t> Saints=</a:t>
            </a:r>
            <a:r>
              <a:rPr lang="en-US" b="1" i="0" baseline="0" dirty="0" err="1" smtClean="0"/>
              <a:t>Priviledged</a:t>
            </a:r>
            <a:r>
              <a:rPr lang="en-US" b="1" i="0" baseline="0" dirty="0" smtClean="0"/>
              <a:t>/</a:t>
            </a:r>
            <a:r>
              <a:rPr lang="en-US" b="0" i="0" baseline="0" dirty="0" smtClean="0"/>
              <a:t>Honored</a:t>
            </a:r>
          </a:p>
          <a:p>
            <a:pPr marL="171450" indent="-171450">
              <a:buFont typeface="Arial" panose="020B0604020202020204" pitchFamily="34" charset="0"/>
              <a:buChar char="•"/>
            </a:pPr>
            <a:r>
              <a:rPr lang="en-US" b="0" i="0" baseline="0" dirty="0" smtClean="0"/>
              <a:t>=1</a:t>
            </a:r>
            <a:r>
              <a:rPr lang="en-US" b="0" i="0" baseline="30000" dirty="0" smtClean="0"/>
              <a:t>st</a:t>
            </a:r>
            <a:r>
              <a:rPr lang="en-US" b="0" i="0" baseline="0" dirty="0" smtClean="0"/>
              <a:t> Thing </a:t>
            </a:r>
            <a:r>
              <a:rPr lang="en-US" b="1" i="0" baseline="0" dirty="0" smtClean="0"/>
              <a:t>HIJACKED</a:t>
            </a:r>
            <a:r>
              <a:rPr lang="en-US" b="0" i="0" baseline="0" dirty="0" smtClean="0"/>
              <a:t> When </a:t>
            </a:r>
            <a:r>
              <a:rPr lang="en-US" b="1" i="0" baseline="0" dirty="0" smtClean="0"/>
              <a:t>Gov’t Took Over</a:t>
            </a:r>
          </a:p>
          <a:p>
            <a:pPr marL="171450" indent="-171450">
              <a:buFont typeface="Arial" panose="020B0604020202020204" pitchFamily="34" charset="0"/>
              <a:buChar char="•"/>
            </a:pPr>
            <a:r>
              <a:rPr lang="en-US" b="0" i="0" baseline="0" dirty="0" smtClean="0"/>
              <a:t>AP: If U=Raised w/</a:t>
            </a:r>
            <a:r>
              <a:rPr lang="en-US" b="1" i="0" baseline="0" dirty="0" smtClean="0"/>
              <a:t>Elite Priests, U=Ripped Off</a:t>
            </a:r>
          </a:p>
          <a:p>
            <a:pPr marL="628650" lvl="1" indent="-171450">
              <a:buFont typeface="Arial" panose="020B0604020202020204" pitchFamily="34" charset="0"/>
              <a:buChar char="•"/>
            </a:pPr>
            <a:r>
              <a:rPr lang="en-US" b="1" i="0" baseline="0" dirty="0" smtClean="0"/>
              <a:t>= </a:t>
            </a:r>
            <a:r>
              <a:rPr lang="en-US" b="0" i="0" baseline="0" dirty="0" smtClean="0"/>
              <a:t>#1 </a:t>
            </a:r>
            <a:r>
              <a:rPr lang="en-US" b="0" i="0" baseline="0" dirty="0" err="1" smtClean="0"/>
              <a:t>Rsn</a:t>
            </a:r>
            <a:r>
              <a:rPr lang="en-US" b="0" i="0" baseline="0" dirty="0" smtClean="0"/>
              <a:t> </a:t>
            </a:r>
            <a:r>
              <a:rPr lang="en-US" b="1" i="0" baseline="0" dirty="0" smtClean="0"/>
              <a:t>“Church” SUCKS</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17</a:t>
            </a:fld>
            <a:endParaRPr lang="en-US"/>
          </a:p>
        </p:txBody>
      </p:sp>
    </p:spTree>
    <p:extLst>
      <p:ext uri="{BB962C8B-B14F-4D97-AF65-F5344CB8AC3E}">
        <p14:creationId xmlns:p14="http://schemas.microsoft.com/office/powerpoint/2010/main" val="88796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smtClean="0"/>
              <a:t>v.6</a:t>
            </a:r>
            <a:r>
              <a:rPr lang="en-US" b="0" i="0" dirty="0" smtClean="0"/>
              <a:t>=THE</a:t>
            </a:r>
            <a:r>
              <a:rPr lang="en-US" b="1" i="0" baseline="0" dirty="0" smtClean="0"/>
              <a:t> Point </a:t>
            </a:r>
            <a:r>
              <a:rPr lang="en-US" b="0" i="0" baseline="0" dirty="0" smtClean="0"/>
              <a:t>of All B4:  **</a:t>
            </a:r>
            <a:r>
              <a:rPr lang="en-US" b="1" i="0" baseline="0" dirty="0" smtClean="0"/>
              <a:t>U</a:t>
            </a:r>
            <a:r>
              <a:rPr lang="en-US" b="0" i="0" baseline="0" dirty="0" smtClean="0"/>
              <a:t>=</a:t>
            </a:r>
            <a:r>
              <a:rPr lang="en-US" b="1" i="0" baseline="0" dirty="0" err="1" smtClean="0"/>
              <a:t>Priviledged</a:t>
            </a:r>
            <a:r>
              <a:rPr lang="en-US" b="1" i="0" baseline="0" dirty="0" smtClean="0"/>
              <a:t>/</a:t>
            </a:r>
            <a:r>
              <a:rPr lang="en-US" b="0" i="0" baseline="0" dirty="0" smtClean="0"/>
              <a:t>Honored</a:t>
            </a:r>
          </a:p>
          <a:p>
            <a:pPr marL="171450" indent="-171450">
              <a:buFont typeface="Arial" panose="020B0604020202020204" pitchFamily="34" charset="0"/>
              <a:buChar char="•"/>
            </a:pPr>
            <a:r>
              <a:rPr lang="en-US" b="0" i="0" baseline="0" dirty="0" smtClean="0"/>
              <a:t>AP: U=</a:t>
            </a:r>
            <a:r>
              <a:rPr lang="en-US" b="1" i="0" baseline="0" dirty="0" smtClean="0"/>
              <a:t>Know G! </a:t>
            </a:r>
            <a:r>
              <a:rPr lang="en-US" b="0" i="0" baseline="0" dirty="0" smtClean="0"/>
              <a:t>~Live In </a:t>
            </a:r>
            <a:r>
              <a:rPr lang="en-US" b="1" i="0" baseline="0" dirty="0" smtClean="0"/>
              <a:t>Dark/Fear/</a:t>
            </a:r>
            <a:r>
              <a:rPr lang="en-US" b="1" i="0" baseline="0" dirty="0" err="1" smtClean="0"/>
              <a:t>Confus</a:t>
            </a:r>
            <a:endParaRPr lang="en-US" b="1" i="0" baseline="0" dirty="0" smtClean="0"/>
          </a:p>
          <a:p>
            <a:pPr marL="0" indent="0">
              <a:buFont typeface="Arial" panose="020B0604020202020204" pitchFamily="34" charset="0"/>
              <a:buNone/>
            </a:pPr>
            <a:endParaRPr lang="en-US" b="1" i="0" baseline="0" dirty="0" smtClean="0"/>
          </a:p>
          <a:p>
            <a:pPr marL="0" indent="0">
              <a:buFont typeface="Arial" panose="020B0604020202020204" pitchFamily="34" charset="0"/>
              <a:buNone/>
            </a:pPr>
            <a:r>
              <a:rPr lang="en-US" b="1" i="0" baseline="0" dirty="0" smtClean="0"/>
              <a:t>** </a:t>
            </a:r>
            <a:r>
              <a:rPr lang="en-US" b="0" i="0" baseline="0" dirty="0" smtClean="0"/>
              <a:t>Stand on G’s </a:t>
            </a:r>
            <a:r>
              <a:rPr lang="en-US" b="1" i="0" baseline="0" dirty="0" smtClean="0"/>
              <a:t>Status=</a:t>
            </a:r>
            <a:r>
              <a:rPr lang="en-US" b="1" i="1" baseline="0" dirty="0" smtClean="0"/>
              <a:t>Backs</a:t>
            </a:r>
            <a:r>
              <a:rPr lang="en-US" b="0" i="1" baseline="0" dirty="0" smtClean="0"/>
              <a:t> U, </a:t>
            </a:r>
            <a:r>
              <a:rPr lang="en-US" b="1" i="1" baseline="0" dirty="0" smtClean="0"/>
              <a:t>Approves /Loves</a:t>
            </a:r>
            <a:r>
              <a:rPr lang="en-US" b="0" i="1" baseline="0" dirty="0" smtClean="0"/>
              <a:t> U</a:t>
            </a:r>
          </a:p>
          <a:p>
            <a:pPr marL="0" indent="0">
              <a:buFont typeface="Arial" panose="020B0604020202020204" pitchFamily="34" charset="0"/>
              <a:buNone/>
            </a:pPr>
            <a:r>
              <a:rPr lang="en-US" b="0" i="0" baseline="0" dirty="0" smtClean="0"/>
              <a:t>** Stand on G’s </a:t>
            </a:r>
            <a:r>
              <a:rPr lang="en-US" b="1" i="0" baseline="0" dirty="0" smtClean="0"/>
              <a:t>Riches: </a:t>
            </a:r>
            <a:r>
              <a:rPr lang="en-US" b="0" i="1" baseline="0" dirty="0" smtClean="0"/>
              <a:t>Gifts/Grace/Luv/</a:t>
            </a:r>
            <a:r>
              <a:rPr lang="en-US" b="1" i="1" baseline="0" dirty="0" smtClean="0"/>
              <a:t>Freedom</a:t>
            </a:r>
            <a:r>
              <a:rPr lang="en-US" b="1" i="0" baseline="0" dirty="0" smtClean="0"/>
              <a:t>=</a:t>
            </a:r>
            <a:r>
              <a:rPr lang="en-US" b="1" i="0" baseline="0" dirty="0" err="1" smtClean="0"/>
              <a:t>Urs</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18</a:t>
            </a:fld>
            <a:endParaRPr lang="en-US"/>
          </a:p>
        </p:txBody>
      </p:sp>
    </p:spTree>
    <p:extLst>
      <p:ext uri="{BB962C8B-B14F-4D97-AF65-F5344CB8AC3E}">
        <p14:creationId xmlns:p14="http://schemas.microsoft.com/office/powerpoint/2010/main" val="2664047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AP: As </a:t>
            </a:r>
            <a:r>
              <a:rPr lang="en-US" b="1" i="0" dirty="0" smtClean="0"/>
              <a:t>Priests=Testify</a:t>
            </a:r>
            <a:r>
              <a:rPr lang="en-US" b="1" i="0" baseline="0" dirty="0" smtClean="0"/>
              <a:t> </a:t>
            </a:r>
            <a:r>
              <a:rPr lang="en-US" b="0" i="1" baseline="0" dirty="0" smtClean="0"/>
              <a:t>“He Is </a:t>
            </a:r>
            <a:r>
              <a:rPr lang="en-US" b="1" i="1" baseline="0" dirty="0" smtClean="0"/>
              <a:t>ALIVE!” </a:t>
            </a:r>
          </a:p>
          <a:p>
            <a:pPr marL="171450" indent="-171450">
              <a:buFont typeface="Arial" panose="020B0604020202020204" pitchFamily="34" charset="0"/>
              <a:buChar char="•"/>
            </a:pPr>
            <a:r>
              <a:rPr lang="en-US" b="1" i="0" baseline="0" dirty="0" smtClean="0"/>
              <a:t>&amp; </a:t>
            </a:r>
            <a:r>
              <a:rPr lang="en-US" b="1" i="1" baseline="0" dirty="0" smtClean="0"/>
              <a:t>“TODAY </a:t>
            </a:r>
            <a:r>
              <a:rPr lang="en-US" b="0" i="1" baseline="0" dirty="0" smtClean="0"/>
              <a:t>= Day of </a:t>
            </a:r>
            <a:r>
              <a:rPr lang="en-US" b="1" i="1" baseline="0" dirty="0" err="1" smtClean="0"/>
              <a:t>Salvat</a:t>
            </a:r>
            <a:r>
              <a:rPr lang="en-US" b="1" i="1" baseline="0" dirty="0" smtClean="0"/>
              <a:t>!”</a:t>
            </a:r>
          </a:p>
          <a:p>
            <a:pPr marL="0" indent="0">
              <a:buFont typeface="Arial" panose="020B0604020202020204" pitchFamily="34" charset="0"/>
              <a:buNone/>
            </a:pPr>
            <a:endParaRPr lang="en-US" b="1" i="1" baseline="0" dirty="0" smtClean="0"/>
          </a:p>
          <a:p>
            <a:pPr marL="0" indent="0">
              <a:buFont typeface="Arial" panose="020B0604020202020204" pitchFamily="34" charset="0"/>
              <a:buNone/>
            </a:pPr>
            <a:r>
              <a:rPr lang="en-US" b="1" i="1" baseline="0" dirty="0" smtClean="0"/>
              <a:t>“Mourn” </a:t>
            </a:r>
            <a:r>
              <a:rPr lang="en-US" b="0" i="1" baseline="0" dirty="0" smtClean="0">
                <a:sym typeface="Wingdings" panose="05000000000000000000" pitchFamily="2" charset="2"/>
              </a:rPr>
              <a:t> “He IS </a:t>
            </a:r>
            <a:r>
              <a:rPr lang="en-US" b="1" i="1" baseline="0" dirty="0" smtClean="0">
                <a:sym typeface="Wingdings" panose="05000000000000000000" pitchFamily="2" charset="2"/>
              </a:rPr>
              <a:t>so GOOD</a:t>
            </a:r>
            <a:r>
              <a:rPr lang="en-US" b="0" i="1" baseline="0" dirty="0" smtClean="0">
                <a:sym typeface="Wingdings" panose="05000000000000000000" pitchFamily="2" charset="2"/>
              </a:rPr>
              <a:t>! ??Did </a:t>
            </a:r>
            <a:r>
              <a:rPr lang="en-US" b="1" i="1" baseline="0" dirty="0" smtClean="0">
                <a:sym typeface="Wingdings" panose="05000000000000000000" pitchFamily="2" charset="2"/>
              </a:rPr>
              <a:t>I Run</a:t>
            </a:r>
            <a:r>
              <a:rPr lang="en-US" b="0" i="1" baseline="0" dirty="0" smtClean="0">
                <a:sym typeface="Wingdings" panose="05000000000000000000" pitchFamily="2" charset="2"/>
              </a:rPr>
              <a:t>??”</a:t>
            </a:r>
          </a:p>
          <a:p>
            <a:pPr marL="171450" indent="-171450">
              <a:buFont typeface="Arial" panose="020B0604020202020204" pitchFamily="34" charset="0"/>
              <a:buChar char="•"/>
            </a:pPr>
            <a:r>
              <a:rPr lang="en-US" b="0" i="1" baseline="0" dirty="0" smtClean="0">
                <a:sym typeface="Wingdings" panose="05000000000000000000" pitchFamily="2" charset="2"/>
              </a:rPr>
              <a:t>“?? </a:t>
            </a:r>
            <a:r>
              <a:rPr lang="en-US" b="1" i="1" baseline="0" dirty="0" smtClean="0">
                <a:sym typeface="Wingdings" panose="05000000000000000000" pitchFamily="2" charset="2"/>
              </a:rPr>
              <a:t>Crucify</a:t>
            </a:r>
            <a:r>
              <a:rPr lang="en-US" b="0" i="1" baseline="0" dirty="0" smtClean="0">
                <a:sym typeface="Wingdings" panose="05000000000000000000" pitchFamily="2" charset="2"/>
              </a:rPr>
              <a:t> Him??” = </a:t>
            </a:r>
            <a:r>
              <a:rPr lang="en-US" b="0" i="0" baseline="0" dirty="0" smtClean="0">
                <a:sym typeface="Wingdings" panose="05000000000000000000" pitchFamily="2" charset="2"/>
              </a:rPr>
              <a:t>Known </a:t>
            </a:r>
            <a:r>
              <a:rPr lang="en-US" b="1" i="0" baseline="0" dirty="0" smtClean="0">
                <a:sym typeface="Wingdings" panose="05000000000000000000" pitchFamily="2" charset="2"/>
              </a:rPr>
              <a:t>Even Today!</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19</a:t>
            </a:fld>
            <a:endParaRPr lang="en-US"/>
          </a:p>
        </p:txBody>
      </p:sp>
    </p:spTree>
    <p:extLst>
      <p:ext uri="{BB962C8B-B14F-4D97-AF65-F5344CB8AC3E}">
        <p14:creationId xmlns:p14="http://schemas.microsoft.com/office/powerpoint/2010/main" val="378136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Did </a:t>
            </a:r>
            <a:r>
              <a:rPr lang="en-US" b="1" dirty="0" smtClean="0"/>
              <a:t>U Know</a:t>
            </a:r>
            <a:r>
              <a:rPr lang="en-US" b="1" baseline="0" dirty="0" smtClean="0"/>
              <a:t>? </a:t>
            </a:r>
          </a:p>
          <a:p>
            <a:pPr marL="228600" indent="-228600">
              <a:buAutoNum type="arabicParenR"/>
            </a:pPr>
            <a:r>
              <a:rPr lang="en-US" baseline="0" dirty="0" smtClean="0"/>
              <a:t>** Over </a:t>
            </a:r>
            <a:r>
              <a:rPr lang="en-US" b="1" baseline="0" dirty="0" smtClean="0"/>
              <a:t>300</a:t>
            </a:r>
            <a:r>
              <a:rPr lang="en-US" baseline="0" dirty="0" smtClean="0"/>
              <a:t> OT References \ </a:t>
            </a:r>
            <a:r>
              <a:rPr lang="en-US" b="1" baseline="0" dirty="0" smtClean="0"/>
              <a:t>OT=Key</a:t>
            </a:r>
            <a:r>
              <a:rPr lang="en-US" baseline="0" dirty="0" smtClean="0"/>
              <a:t> 2 Interp. \ </a:t>
            </a:r>
            <a:r>
              <a:rPr lang="en-US" b="1" baseline="0" dirty="0" smtClean="0"/>
              <a:t>=Integration</a:t>
            </a:r>
            <a:r>
              <a:rPr lang="en-US" baseline="0" dirty="0" smtClean="0"/>
              <a:t> of ALL Scripture</a:t>
            </a:r>
          </a:p>
          <a:p>
            <a:pPr marL="228600" indent="-228600">
              <a:buAutoNum type="arabicParenR"/>
            </a:pPr>
            <a:r>
              <a:rPr lang="en-US" baseline="0" dirty="0" smtClean="0"/>
              <a:t>** </a:t>
            </a:r>
            <a:r>
              <a:rPr lang="en-US" b="1" baseline="0" dirty="0" smtClean="0">
                <a:sym typeface="Wingdings" panose="05000000000000000000" pitchFamily="2" charset="2"/>
              </a:rPr>
              <a:t>Israel</a:t>
            </a:r>
            <a:r>
              <a:rPr lang="en-US" baseline="0" dirty="0" smtClean="0">
                <a:sym typeface="Wingdings" panose="05000000000000000000" pitchFamily="2" charset="2"/>
              </a:rPr>
              <a:t></a:t>
            </a:r>
            <a:r>
              <a:rPr lang="en-US" i="1" baseline="0" dirty="0" smtClean="0"/>
              <a:t>1948, 1945, 1967, ISIS  </a:t>
            </a:r>
            <a:r>
              <a:rPr lang="en-US" baseline="0" dirty="0" smtClean="0"/>
              <a:t>\ </a:t>
            </a:r>
            <a:r>
              <a:rPr lang="en-US" b="1" baseline="0" dirty="0" smtClean="0"/>
              <a:t>Shoulders</a:t>
            </a:r>
            <a:r>
              <a:rPr lang="en-US" baseline="0" dirty="0" smtClean="0"/>
              <a:t> of </a:t>
            </a:r>
            <a:r>
              <a:rPr lang="en-US" baseline="0" dirty="0" err="1" smtClean="0"/>
              <a:t>Ch.Hist</a:t>
            </a:r>
            <a:r>
              <a:rPr lang="en-US" baseline="0" dirty="0" smtClean="0"/>
              <a:t> \  </a:t>
            </a:r>
            <a:r>
              <a:rPr lang="en-US" b="1" baseline="0" dirty="0" smtClean="0"/>
              <a:t>REALISTIC</a:t>
            </a:r>
            <a:r>
              <a:rPr lang="en-US" baseline="0" dirty="0" smtClean="0"/>
              <a:t>:  </a:t>
            </a:r>
            <a:r>
              <a:rPr lang="en-US" i="1" baseline="0" dirty="0" smtClean="0"/>
              <a:t># for $$, WMD</a:t>
            </a:r>
          </a:p>
          <a:p>
            <a:pPr marL="228600" indent="-228600">
              <a:buAutoNum type="arabicParenR"/>
            </a:pPr>
            <a:r>
              <a:rPr lang="en-US" baseline="0" dirty="0" smtClean="0"/>
              <a:t>** ~</a:t>
            </a:r>
            <a:r>
              <a:rPr lang="en-US" b="1" baseline="0" dirty="0" smtClean="0"/>
              <a:t>Dystopian</a:t>
            </a:r>
            <a:r>
              <a:rPr lang="en-US" baseline="0" dirty="0" smtClean="0"/>
              <a:t> Future </a:t>
            </a:r>
            <a:r>
              <a:rPr lang="en-US" baseline="0" dirty="0" smtClean="0">
                <a:sym typeface="Wingdings" panose="05000000000000000000" pitchFamily="2" charset="2"/>
              </a:rPr>
              <a:t> </a:t>
            </a:r>
            <a:r>
              <a:rPr lang="en-US" b="0" baseline="0" dirty="0" smtClean="0">
                <a:sym typeface="Wingdings" panose="05000000000000000000" pitchFamily="2" charset="2"/>
              </a:rPr>
              <a:t>UTOPIAN</a:t>
            </a:r>
            <a:r>
              <a:rPr lang="en-US" baseline="0" dirty="0" smtClean="0">
                <a:sym typeface="Wingdings" panose="05000000000000000000" pitchFamily="2" charset="2"/>
              </a:rPr>
              <a:t> \ </a:t>
            </a:r>
            <a:r>
              <a:rPr lang="en-US" b="1" i="1" u="sng" baseline="0" dirty="0" smtClean="0">
                <a:sym typeface="Wingdings" panose="05000000000000000000" pitchFamily="2" charset="2"/>
              </a:rPr>
              <a:t>v.3 “U=Blessed”</a:t>
            </a:r>
            <a:r>
              <a:rPr lang="en-US" dirty="0" smtClean="0">
                <a:sym typeface="Wingdings" panose="05000000000000000000" pitchFamily="2" charset="2"/>
              </a:rPr>
              <a:t> \ PLEASE </a:t>
            </a:r>
            <a:r>
              <a:rPr lang="en-US" b="1" dirty="0" smtClean="0">
                <a:sym typeface="Wingdings" panose="05000000000000000000" pitchFamily="2" charset="2"/>
              </a:rPr>
              <a:t>RETURN</a:t>
            </a:r>
            <a:endParaRPr lang="en-US" b="1" i="1" u="sng" baseline="0" dirty="0" smtClean="0"/>
          </a:p>
          <a:p>
            <a:pPr marL="0" indent="0">
              <a:buNone/>
            </a:pPr>
            <a:endParaRPr lang="en-US" dirty="0" smtClean="0"/>
          </a:p>
          <a:p>
            <a:pPr marL="0" indent="0">
              <a:buNone/>
            </a:pPr>
            <a:r>
              <a:rPr lang="en-US" dirty="0" smtClean="0"/>
              <a:t>Nearly </a:t>
            </a:r>
            <a:r>
              <a:rPr lang="en-US" u="none" strike="noStrike" dirty="0" smtClean="0">
                <a:effectLst/>
              </a:rPr>
              <a:t>300 references to the Old Testament</a:t>
            </a:r>
            <a:r>
              <a:rPr lang="en-US" dirty="0" smtClean="0"/>
              <a:t> are found in Revelation! This means that we </a:t>
            </a:r>
            <a:r>
              <a:rPr lang="en-US" u="none" strike="noStrike" dirty="0" smtClean="0">
                <a:effectLst/>
              </a:rPr>
              <a:t>must anchor our interpretations to what God has already revealed</a:t>
            </a:r>
            <a:r>
              <a:rPr lang="en-US" dirty="0" smtClean="0"/>
              <a:t>, lest we misinterpret this important prophetic book…Bible Exposition Commentary (BE Series) - New Testament - The Bible Exposition Commentary – New Testament, Volume 2.</a:t>
            </a:r>
          </a:p>
          <a:p>
            <a:pPr marL="0" indent="0">
              <a:buNone/>
            </a:pPr>
            <a:endParaRPr lang="en-US" u="none" strike="noStrike" dirty="0" smtClean="0">
              <a:effectLst/>
            </a:endParaRPr>
          </a:p>
          <a:p>
            <a:pPr marL="0" indent="0">
              <a:buNone/>
            </a:pPr>
            <a:r>
              <a:rPr lang="en-US" u="none" strike="noStrike" dirty="0" smtClean="0">
                <a:effectLst/>
              </a:rPr>
              <a:t>…with the exception of the Gospels, this book is the most profound and moving teaching on Christian doctrine and discipleship</a:t>
            </a:r>
            <a:r>
              <a:rPr lang="en-US" dirty="0" smtClean="0"/>
              <a:t> found anywhere in Scripture</a:t>
            </a:r>
            <a:br>
              <a:rPr lang="en-US" dirty="0" smtClean="0"/>
            </a:br>
            <a:r>
              <a:rPr lang="en-US" dirty="0" smtClean="0"/>
              <a:t>Expositor's Bible Commentary Abridged, The - – The Expositor's Commentary - Abridged Edition: New Testament.</a:t>
            </a:r>
            <a:endParaRPr lang="en-US" dirty="0"/>
          </a:p>
        </p:txBody>
      </p:sp>
      <p:sp>
        <p:nvSpPr>
          <p:cNvPr id="4" name="Slide Number Placeholder 3"/>
          <p:cNvSpPr>
            <a:spLocks noGrp="1"/>
          </p:cNvSpPr>
          <p:nvPr>
            <p:ph type="sldNum" sz="quarter" idx="10"/>
          </p:nvPr>
        </p:nvSpPr>
        <p:spPr/>
        <p:txBody>
          <a:bodyPr/>
          <a:lstStyle/>
          <a:p>
            <a:fld id="{10FA232C-D784-491F-A14F-BAB8DD7F6B2F}" type="slidenum">
              <a:rPr lang="en-US" smtClean="0"/>
              <a:t>2</a:t>
            </a:fld>
            <a:endParaRPr lang="en-US"/>
          </a:p>
        </p:txBody>
      </p:sp>
    </p:spTree>
    <p:extLst>
      <p:ext uri="{BB962C8B-B14F-4D97-AF65-F5344CB8AC3E}">
        <p14:creationId xmlns:p14="http://schemas.microsoft.com/office/powerpoint/2010/main" val="1777137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smtClean="0"/>
              <a:t>“Pierced”</a:t>
            </a:r>
            <a:r>
              <a:rPr lang="en-US" b="1" i="0" dirty="0" smtClean="0"/>
              <a:t> = 500 </a:t>
            </a:r>
            <a:r>
              <a:rPr lang="en-US" b="1" i="0" dirty="0" err="1" smtClean="0"/>
              <a:t>bc</a:t>
            </a:r>
            <a:r>
              <a:rPr lang="en-US" b="1" i="0" baseline="0" dirty="0" smtClean="0"/>
              <a:t> </a:t>
            </a:r>
            <a:r>
              <a:rPr lang="en-US" b="0" i="0" baseline="0" dirty="0" smtClean="0"/>
              <a:t>Prophecy </a:t>
            </a:r>
            <a:r>
              <a:rPr lang="en-US" b="0" i="0" baseline="0" dirty="0" smtClean="0">
                <a:sym typeface="Wingdings" panose="05000000000000000000" pitchFamily="2" charset="2"/>
              </a:rPr>
              <a:t> </a:t>
            </a:r>
            <a:r>
              <a:rPr lang="en-US" b="1" i="0" baseline="0" dirty="0" smtClean="0">
                <a:sym typeface="Wingdings" panose="05000000000000000000" pitchFamily="2" charset="2"/>
              </a:rPr>
              <a:t>1 of 100s</a:t>
            </a:r>
          </a:p>
          <a:p>
            <a:endParaRPr lang="en-US" b="1" i="0" baseline="0" dirty="0" smtClean="0">
              <a:sym typeface="Wingdings" panose="05000000000000000000" pitchFamily="2" charset="2"/>
            </a:endParaRPr>
          </a:p>
          <a:p>
            <a:r>
              <a:rPr lang="en-US" b="0" i="1" baseline="0" dirty="0" smtClean="0">
                <a:sym typeface="Wingdings" panose="05000000000000000000" pitchFamily="2" charset="2"/>
              </a:rPr>
              <a:t>“Clouds”</a:t>
            </a:r>
            <a:r>
              <a:rPr lang="en-US" b="1" i="0" baseline="0" dirty="0" smtClean="0">
                <a:sym typeface="Wingdings" panose="05000000000000000000" pitchFamily="2" charset="2"/>
              </a:rPr>
              <a:t> = </a:t>
            </a:r>
            <a:r>
              <a:rPr lang="en-US" b="1" i="0" u="sng" baseline="0" dirty="0" smtClean="0">
                <a:sym typeface="Wingdings" panose="05000000000000000000" pitchFamily="2" charset="2"/>
              </a:rPr>
              <a:t>Dan.7</a:t>
            </a:r>
            <a:r>
              <a:rPr lang="en-US" b="1" i="0" baseline="0" dirty="0" smtClean="0">
                <a:sym typeface="Wingdings" panose="05000000000000000000" pitchFamily="2" charset="2"/>
              </a:rPr>
              <a:t> </a:t>
            </a:r>
            <a:r>
              <a:rPr lang="en-US" b="0" i="0" baseline="0" dirty="0" smtClean="0">
                <a:sym typeface="Wingdings" panose="05000000000000000000" pitchFamily="2" charset="2"/>
              </a:rPr>
              <a:t> Why They </a:t>
            </a:r>
            <a:r>
              <a:rPr lang="en-US" b="1" i="0" baseline="0" dirty="0" smtClean="0">
                <a:sym typeface="Wingdings" panose="05000000000000000000" pitchFamily="2" charset="2"/>
              </a:rPr>
              <a:t>Crucified JC</a:t>
            </a:r>
          </a:p>
          <a:p>
            <a:pPr marL="171450" indent="-171450">
              <a:buFont typeface="Arial" panose="020B0604020202020204" pitchFamily="34" charset="0"/>
              <a:buChar char="•"/>
            </a:pPr>
            <a:r>
              <a:rPr lang="en-US" b="1" i="0" baseline="0" dirty="0" smtClean="0">
                <a:sym typeface="Wingdings" panose="05000000000000000000" pitchFamily="2" charset="2"/>
              </a:rPr>
              <a:t>U=</a:t>
            </a:r>
            <a:r>
              <a:rPr lang="en-US" b="0" i="0" baseline="0" dirty="0" smtClean="0">
                <a:sym typeface="Wingdings" panose="05000000000000000000" pitchFamily="2" charset="2"/>
              </a:rPr>
              <a:t>Testify=</a:t>
            </a:r>
            <a:r>
              <a:rPr lang="en-US" b="1" i="0" baseline="0" dirty="0" smtClean="0">
                <a:sym typeface="Wingdings" panose="05000000000000000000" pitchFamily="2" charset="2"/>
              </a:rPr>
              <a:t>Persecuted 2!  </a:t>
            </a:r>
            <a:r>
              <a:rPr lang="en-US" b="0" i="0" baseline="0" dirty="0" err="1" smtClean="0">
                <a:sym typeface="Wingdings" panose="05000000000000000000" pitchFamily="2" charset="2"/>
              </a:rPr>
              <a:t>Ain’t</a:t>
            </a:r>
            <a:r>
              <a:rPr lang="en-US" b="1" i="0" baseline="0" dirty="0" smtClean="0">
                <a:sym typeface="Wingdings" panose="05000000000000000000" pitchFamily="2" charset="2"/>
              </a:rPr>
              <a:t> No Thang</a:t>
            </a:r>
            <a:endParaRPr lang="en-US" b="1" i="0" dirty="0"/>
          </a:p>
        </p:txBody>
      </p:sp>
      <p:sp>
        <p:nvSpPr>
          <p:cNvPr id="4" name="Slide Number Placeholder 3"/>
          <p:cNvSpPr>
            <a:spLocks noGrp="1"/>
          </p:cNvSpPr>
          <p:nvPr>
            <p:ph type="sldNum" sz="quarter" idx="10"/>
          </p:nvPr>
        </p:nvSpPr>
        <p:spPr/>
        <p:txBody>
          <a:bodyPr/>
          <a:lstStyle/>
          <a:p>
            <a:fld id="{10FA232C-D784-491F-A14F-BAB8DD7F6B2F}" type="slidenum">
              <a:rPr lang="en-US" smtClean="0"/>
              <a:t>20</a:t>
            </a:fld>
            <a:endParaRPr lang="en-US"/>
          </a:p>
        </p:txBody>
      </p:sp>
    </p:spTree>
    <p:extLst>
      <p:ext uri="{BB962C8B-B14F-4D97-AF65-F5344CB8AC3E}">
        <p14:creationId xmlns:p14="http://schemas.microsoft.com/office/powerpoint/2010/main" val="3551249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=Same</a:t>
            </a:r>
            <a:r>
              <a:rPr lang="en-US" b="1" i="0" baseline="0" dirty="0" smtClean="0"/>
              <a:t> </a:t>
            </a:r>
            <a:r>
              <a:rPr lang="en-US" b="0" i="0" baseline="0" dirty="0" smtClean="0"/>
              <a:t>Credits </a:t>
            </a:r>
            <a:r>
              <a:rPr lang="en-US" b="1" i="0" baseline="0" dirty="0" smtClean="0"/>
              <a:t>as GOD </a:t>
            </a:r>
            <a:r>
              <a:rPr lang="en-US" b="1" i="0" baseline="0" dirty="0" smtClean="0">
                <a:sym typeface="Wingdings" panose="05000000000000000000" pitchFamily="2" charset="2"/>
              </a:rPr>
              <a:t> PRECISELY</a:t>
            </a:r>
            <a:r>
              <a:rPr lang="en-US" b="0" i="0" baseline="0" dirty="0" smtClean="0">
                <a:sym typeface="Wingdings" panose="05000000000000000000" pitchFamily="2" charset="2"/>
              </a:rPr>
              <a:t>, Word-4-Wrd</a:t>
            </a:r>
          </a:p>
          <a:p>
            <a:endParaRPr lang="en-US" b="0" i="0" baseline="0" dirty="0" smtClean="0">
              <a:sym typeface="Wingdings" panose="05000000000000000000" pitchFamily="2" charset="2"/>
            </a:endParaRPr>
          </a:p>
          <a:p>
            <a:r>
              <a:rPr lang="en-US" b="0" i="0" baseline="0" dirty="0" smtClean="0">
                <a:sym typeface="Wingdings" panose="05000000000000000000" pitchFamily="2" charset="2"/>
              </a:rPr>
              <a:t>**</a:t>
            </a:r>
            <a:r>
              <a:rPr lang="en-US" b="0" i="1" baseline="0" dirty="0" smtClean="0">
                <a:sym typeface="Wingdings" panose="05000000000000000000" pitchFamily="2" charset="2"/>
              </a:rPr>
              <a:t>Alpha/Omega</a:t>
            </a:r>
            <a:r>
              <a:rPr lang="en-US" b="0" i="0" baseline="0" dirty="0" smtClean="0">
                <a:sym typeface="Wingdings" panose="05000000000000000000" pitchFamily="2" charset="2"/>
              </a:rPr>
              <a:t>=</a:t>
            </a:r>
            <a:r>
              <a:rPr lang="en-US" b="1" i="0" baseline="0" dirty="0" smtClean="0">
                <a:sym typeface="Wingdings" panose="05000000000000000000" pitchFamily="2" charset="2"/>
              </a:rPr>
              <a:t>All</a:t>
            </a:r>
            <a:r>
              <a:rPr lang="en-US" b="0" i="0" baseline="0" dirty="0" smtClean="0">
                <a:sym typeface="Wingdings" panose="05000000000000000000" pitchFamily="2" charset="2"/>
              </a:rPr>
              <a:t> Goes </a:t>
            </a:r>
            <a:r>
              <a:rPr lang="en-US" b="1" i="0" baseline="0" dirty="0" smtClean="0">
                <a:sym typeface="Wingdings" panose="05000000000000000000" pitchFamily="2" charset="2"/>
              </a:rPr>
              <a:t>Back 2 JC:</a:t>
            </a:r>
            <a:r>
              <a:rPr lang="en-US" b="0" i="0" baseline="0" dirty="0" smtClean="0">
                <a:sym typeface="Wingdings" panose="05000000000000000000" pitchFamily="2" charset="2"/>
              </a:rPr>
              <a:t> </a:t>
            </a:r>
            <a:r>
              <a:rPr lang="en-US" b="1" i="0" baseline="0" dirty="0" err="1" smtClean="0">
                <a:sym typeface="Wingdings" panose="05000000000000000000" pitchFamily="2" charset="2"/>
              </a:rPr>
              <a:t>StartedEnd</a:t>
            </a:r>
            <a:r>
              <a:rPr lang="en-US" b="0" i="0" baseline="0" dirty="0" smtClean="0">
                <a:sym typeface="Wingdings" panose="05000000000000000000" pitchFamily="2" charset="2"/>
              </a:rPr>
              <a:t> It ALL</a:t>
            </a:r>
          </a:p>
          <a:p>
            <a:pPr marL="171450" indent="-171450">
              <a:buFont typeface="Arial" panose="020B0604020202020204" pitchFamily="34" charset="0"/>
              <a:buChar char="•"/>
            </a:pPr>
            <a:r>
              <a:rPr lang="en-US" b="0" i="0" baseline="0" dirty="0" smtClean="0">
                <a:sym typeface="Wingdings" panose="05000000000000000000" pitchFamily="2" charset="2"/>
              </a:rPr>
              <a:t>Every </a:t>
            </a:r>
            <a:r>
              <a:rPr lang="en-US" b="1" i="0" baseline="0" dirty="0" smtClean="0">
                <a:sym typeface="Wingdings" panose="05000000000000000000" pitchFamily="2" charset="2"/>
              </a:rPr>
              <a:t>Atom</a:t>
            </a:r>
            <a:r>
              <a:rPr lang="en-US" b="0" i="0" baseline="0" dirty="0" smtClean="0">
                <a:sym typeface="Wingdings" panose="05000000000000000000" pitchFamily="2" charset="2"/>
              </a:rPr>
              <a:t> /  </a:t>
            </a:r>
            <a:r>
              <a:rPr lang="en-US" b="0" i="0" baseline="0" dirty="0" err="1" smtClean="0">
                <a:sym typeface="Wingdings" panose="05000000000000000000" pitchFamily="2" charset="2"/>
              </a:rPr>
              <a:t>Evry</a:t>
            </a:r>
            <a:r>
              <a:rPr lang="en-US" b="0" i="0" baseline="0" dirty="0" smtClean="0">
                <a:sym typeface="Wingdings" panose="05000000000000000000" pitchFamily="2" charset="2"/>
              </a:rPr>
              <a:t> </a:t>
            </a:r>
            <a:r>
              <a:rPr lang="en-US" b="1" i="0" baseline="0" dirty="0" smtClean="0">
                <a:sym typeface="Wingdings" panose="05000000000000000000" pitchFamily="2" charset="2"/>
              </a:rPr>
              <a:t>Breath</a:t>
            </a:r>
            <a:r>
              <a:rPr lang="en-US" b="0" i="0" baseline="0" dirty="0" smtClean="0">
                <a:sym typeface="Wingdings" panose="05000000000000000000" pitchFamily="2" charset="2"/>
              </a:rPr>
              <a:t> / All </a:t>
            </a:r>
            <a:r>
              <a:rPr lang="en-US" b="1" i="0" baseline="0" dirty="0" smtClean="0">
                <a:sym typeface="Wingdings" panose="05000000000000000000" pitchFamily="2" charset="2"/>
              </a:rPr>
              <a:t>History</a:t>
            </a:r>
            <a:r>
              <a:rPr lang="en-US" b="0" i="0" baseline="0" dirty="0" smtClean="0">
                <a:sym typeface="Wingdings" panose="05000000000000000000" pitchFamily="2" charset="2"/>
              </a:rPr>
              <a:t> / All </a:t>
            </a:r>
            <a:r>
              <a:rPr lang="en-US" b="1" i="0" baseline="0" dirty="0" smtClean="0">
                <a:sym typeface="Wingdings" panose="05000000000000000000" pitchFamily="2" charset="2"/>
              </a:rPr>
              <a:t>Future</a:t>
            </a:r>
          </a:p>
          <a:p>
            <a:pPr marL="171450" indent="-171450">
              <a:buFont typeface="Arial" panose="020B0604020202020204" pitchFamily="34" charset="0"/>
              <a:buChar char="•"/>
            </a:pPr>
            <a:r>
              <a:rPr lang="en-US" b="1" i="0" baseline="0" dirty="0" smtClean="0">
                <a:sym typeface="Wingdings" panose="05000000000000000000" pitchFamily="2" charset="2"/>
              </a:rPr>
              <a:t>** =</a:t>
            </a:r>
            <a:r>
              <a:rPr lang="en-US" b="1" i="0" u="sng" baseline="0" dirty="0" smtClean="0">
                <a:sym typeface="Wingdings" panose="05000000000000000000" pitchFamily="2" charset="2"/>
              </a:rPr>
              <a:t>Is.41 </a:t>
            </a:r>
            <a:r>
              <a:rPr lang="en-US" b="1" i="0" u="none" baseline="0" dirty="0" smtClean="0">
                <a:sym typeface="Wingdings" panose="05000000000000000000" pitchFamily="2" charset="2"/>
              </a:rPr>
              <a:t>**</a:t>
            </a:r>
            <a:r>
              <a:rPr lang="en-US" b="0" i="0" u="none" baseline="0" dirty="0" smtClean="0">
                <a:sym typeface="Wingdings" panose="05000000000000000000" pitchFamily="2" charset="2"/>
              </a:rPr>
              <a:t>=</a:t>
            </a:r>
            <a:r>
              <a:rPr lang="en-US" b="0" i="0" u="none" baseline="0" dirty="0" err="1" smtClean="0">
                <a:sym typeface="Wingdings" panose="05000000000000000000" pitchFamily="2" charset="2"/>
              </a:rPr>
              <a:t>Challnge</a:t>
            </a:r>
            <a:r>
              <a:rPr lang="en-US" b="0" i="0" u="none" baseline="0" dirty="0" smtClean="0">
                <a:sym typeface="Wingdings" panose="05000000000000000000" pitchFamily="2" charset="2"/>
              </a:rPr>
              <a:t> 2 </a:t>
            </a:r>
            <a:r>
              <a:rPr lang="en-US" b="1" i="0" u="none" baseline="0" dirty="0" smtClean="0">
                <a:sym typeface="Wingdings" panose="05000000000000000000" pitchFamily="2" charset="2"/>
              </a:rPr>
              <a:t>“Coastlands”=Gentiles</a:t>
            </a:r>
            <a:endParaRPr lang="en-US" b="1" i="0" u="none" dirty="0"/>
          </a:p>
        </p:txBody>
      </p:sp>
      <p:sp>
        <p:nvSpPr>
          <p:cNvPr id="4" name="Slide Number Placeholder 3"/>
          <p:cNvSpPr>
            <a:spLocks noGrp="1"/>
          </p:cNvSpPr>
          <p:nvPr>
            <p:ph type="sldNum" sz="quarter" idx="10"/>
          </p:nvPr>
        </p:nvSpPr>
        <p:spPr/>
        <p:txBody>
          <a:bodyPr/>
          <a:lstStyle/>
          <a:p>
            <a:fld id="{10FA232C-D784-491F-A14F-BAB8DD7F6B2F}" type="slidenum">
              <a:rPr lang="en-US" smtClean="0"/>
              <a:t>21</a:t>
            </a:fld>
            <a:endParaRPr lang="en-US"/>
          </a:p>
        </p:txBody>
      </p:sp>
    </p:spTree>
    <p:extLst>
      <p:ext uri="{BB962C8B-B14F-4D97-AF65-F5344CB8AC3E}">
        <p14:creationId xmlns:p14="http://schemas.microsoft.com/office/powerpoint/2010/main" val="157452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u="none" dirty="0"/>
          </a:p>
        </p:txBody>
      </p:sp>
      <p:sp>
        <p:nvSpPr>
          <p:cNvPr id="4" name="Slide Number Placeholder 3"/>
          <p:cNvSpPr>
            <a:spLocks noGrp="1"/>
          </p:cNvSpPr>
          <p:nvPr>
            <p:ph type="sldNum" sz="quarter" idx="10"/>
          </p:nvPr>
        </p:nvSpPr>
        <p:spPr/>
        <p:txBody>
          <a:bodyPr/>
          <a:lstStyle/>
          <a:p>
            <a:fld id="{10FA232C-D784-491F-A14F-BAB8DD7F6B2F}" type="slidenum">
              <a:rPr lang="en-US" smtClean="0"/>
              <a:t>22</a:t>
            </a:fld>
            <a:endParaRPr lang="en-US"/>
          </a:p>
        </p:txBody>
      </p:sp>
    </p:spTree>
    <p:extLst>
      <p:ext uri="{BB962C8B-B14F-4D97-AF65-F5344CB8AC3E}">
        <p14:creationId xmlns:p14="http://schemas.microsoft.com/office/powerpoint/2010/main" val="355466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smtClean="0"/>
              <a:t>** </a:t>
            </a:r>
            <a:r>
              <a:rPr lang="en-US" b="1" i="0" u="none" dirty="0" smtClean="0"/>
              <a:t>Sword=</a:t>
            </a:r>
            <a:r>
              <a:rPr lang="en-US" b="1" i="0" u="sng" dirty="0" smtClean="0"/>
              <a:t>Is.49:2</a:t>
            </a:r>
            <a:r>
              <a:rPr lang="en-US" b="0" i="0" u="none" dirty="0" smtClean="0">
                <a:sym typeface="Wingdings" panose="05000000000000000000" pitchFamily="2" charset="2"/>
              </a:rPr>
              <a:t>=Suffering</a:t>
            </a:r>
            <a:r>
              <a:rPr lang="en-US" b="0" i="0" u="none" baseline="0" dirty="0" smtClean="0">
                <a:sym typeface="Wingdings" panose="05000000000000000000" pitchFamily="2" charset="2"/>
              </a:rPr>
              <a:t> </a:t>
            </a:r>
            <a:r>
              <a:rPr lang="en-US" b="1" i="0" u="none" baseline="0" dirty="0" err="1" smtClean="0">
                <a:sym typeface="Wingdings" panose="05000000000000000000" pitchFamily="2" charset="2"/>
              </a:rPr>
              <a:t>ServantGlorified</a:t>
            </a:r>
            <a:endParaRPr lang="en-US" b="1" i="0" u="none" dirty="0" smtClean="0"/>
          </a:p>
          <a:p>
            <a:pPr marL="171450" indent="-171450">
              <a:buFont typeface="Arial" panose="020B0604020202020204" pitchFamily="34" charset="0"/>
              <a:buChar char="•"/>
            </a:pPr>
            <a:r>
              <a:rPr lang="en-US" b="0" i="0" u="none" dirty="0" smtClean="0"/>
              <a:t>JC : </a:t>
            </a:r>
            <a:r>
              <a:rPr lang="en-US" b="0" i="1" u="none" dirty="0" smtClean="0"/>
              <a:t>“</a:t>
            </a:r>
            <a:r>
              <a:rPr lang="en-US" b="1" i="1" u="none" dirty="0" smtClean="0"/>
              <a:t>~Yet Glorified</a:t>
            </a:r>
            <a:r>
              <a:rPr lang="en-US" b="0" i="1" u="none" dirty="0" smtClean="0"/>
              <a:t>” </a:t>
            </a:r>
            <a:r>
              <a:rPr lang="en-US" b="0" i="1" u="none" dirty="0" smtClean="0">
                <a:sym typeface="Wingdings" panose="05000000000000000000" pitchFamily="2" charset="2"/>
              </a:rPr>
              <a:t> </a:t>
            </a:r>
            <a:r>
              <a:rPr lang="en-US" b="0" i="0" u="none" dirty="0" smtClean="0">
                <a:sym typeface="Wingdings" panose="05000000000000000000" pitchFamily="2" charset="2"/>
              </a:rPr>
              <a:t>REV</a:t>
            </a:r>
            <a:r>
              <a:rPr lang="en-US" b="1" i="0" u="none" dirty="0" smtClean="0">
                <a:sym typeface="Wingdings" panose="05000000000000000000" pitchFamily="2" charset="2"/>
              </a:rPr>
              <a:t>=</a:t>
            </a:r>
            <a:r>
              <a:rPr lang="en-US" b="0" i="1" u="none" dirty="0" smtClean="0"/>
              <a:t> </a:t>
            </a:r>
            <a:r>
              <a:rPr lang="en-US" b="0" i="0" u="none" dirty="0" err="1" smtClean="0"/>
              <a:t>Resurrected</a:t>
            </a:r>
            <a:r>
              <a:rPr lang="en-US" b="1" i="0" u="none" dirty="0" err="1" smtClean="0"/>
              <a:t>&amp;Glorified</a:t>
            </a:r>
            <a:r>
              <a:rPr lang="en-US" b="0" i="0" u="none" baseline="0" dirty="0" smtClean="0"/>
              <a:t> JC </a:t>
            </a:r>
          </a:p>
          <a:p>
            <a:pPr marL="171450" indent="-171450">
              <a:buFont typeface="Arial" panose="020B0604020202020204" pitchFamily="34" charset="0"/>
              <a:buChar char="•"/>
            </a:pPr>
            <a:r>
              <a:rPr lang="en-US" b="0" i="0" u="none" baseline="0" dirty="0" smtClean="0">
                <a:sym typeface="Wingdings" panose="05000000000000000000" pitchFamily="2" charset="2"/>
              </a:rPr>
              <a:t> </a:t>
            </a:r>
            <a:r>
              <a:rPr lang="en-US" b="1" i="0" u="none" baseline="0" dirty="0" smtClean="0">
                <a:sym typeface="Wingdings" panose="05000000000000000000" pitchFamily="2" charset="2"/>
              </a:rPr>
              <a:t>BLINDING! POWER!</a:t>
            </a:r>
          </a:p>
          <a:p>
            <a:pPr marL="0" indent="0">
              <a:buFont typeface="Arial" panose="020B0604020202020204" pitchFamily="34" charset="0"/>
              <a:buNone/>
            </a:pPr>
            <a:endParaRPr lang="en-US" b="1" i="0" u="none" baseline="0" dirty="0" smtClean="0">
              <a:sym typeface="Wingdings" panose="05000000000000000000" pitchFamily="2" charset="2"/>
            </a:endParaRPr>
          </a:p>
          <a:p>
            <a:pPr marL="0" indent="0">
              <a:buFont typeface="Arial" panose="020B0604020202020204" pitchFamily="34" charset="0"/>
              <a:buNone/>
            </a:pPr>
            <a:r>
              <a:rPr lang="en-US" b="1" i="1" u="none" baseline="0" dirty="0" smtClean="0">
                <a:sym typeface="Wingdings" panose="05000000000000000000" pitchFamily="2" charset="2"/>
              </a:rPr>
              <a:t>** </a:t>
            </a:r>
            <a:r>
              <a:rPr lang="en-US" b="0" i="1" u="none" baseline="0" dirty="0" smtClean="0">
                <a:sym typeface="Wingdings" panose="05000000000000000000" pitchFamily="2" charset="2"/>
              </a:rPr>
              <a:t>“Dead…” </a:t>
            </a:r>
            <a:r>
              <a:rPr lang="en-US" b="0" i="0" u="none" baseline="0" dirty="0" smtClean="0">
                <a:sym typeface="Wingdings" panose="05000000000000000000" pitchFamily="2" charset="2"/>
              </a:rPr>
              <a:t>??Else U</a:t>
            </a:r>
            <a:r>
              <a:rPr lang="en-US" b="1" i="0" u="none" baseline="0" dirty="0" smtClean="0">
                <a:sym typeface="Wingdings" panose="05000000000000000000" pitchFamily="2" charset="2"/>
              </a:rPr>
              <a:t> </a:t>
            </a:r>
            <a:r>
              <a:rPr lang="en-US" b="1" i="0" u="none" baseline="0" dirty="0" err="1" smtClean="0">
                <a:sym typeface="Wingdings" panose="05000000000000000000" pitchFamily="2" charset="2"/>
              </a:rPr>
              <a:t>Gonna</a:t>
            </a:r>
            <a:r>
              <a:rPr lang="en-US" b="1" i="0" u="none" baseline="0" dirty="0" smtClean="0">
                <a:sym typeface="Wingdings" panose="05000000000000000000" pitchFamily="2" charset="2"/>
              </a:rPr>
              <a:t> Do?? ARGUE </a:t>
            </a:r>
            <a:r>
              <a:rPr lang="en-US" b="0" i="0" u="none" baseline="0" dirty="0" smtClean="0">
                <a:sym typeface="Wingdings" panose="05000000000000000000" pitchFamily="2" charset="2"/>
              </a:rPr>
              <a:t>w/ HIM??</a:t>
            </a:r>
          </a:p>
          <a:p>
            <a:pPr marL="171450" indent="-171450">
              <a:buFont typeface="Arial" panose="020B0604020202020204" pitchFamily="34" charset="0"/>
              <a:buChar char="•"/>
            </a:pPr>
            <a:r>
              <a:rPr lang="en-US" b="0" i="0" u="none" baseline="0" dirty="0" smtClean="0">
                <a:sym typeface="Wingdings" panose="05000000000000000000" pitchFamily="2" charset="2"/>
              </a:rPr>
              <a:t>** =Surrounded by </a:t>
            </a:r>
            <a:r>
              <a:rPr lang="en-US" b="1" i="0" u="none" baseline="0" dirty="0" smtClean="0">
                <a:sym typeface="Wingdings" panose="05000000000000000000" pitchFamily="2" charset="2"/>
              </a:rPr>
              <a:t>Terrifying Creatures</a:t>
            </a:r>
            <a:r>
              <a:rPr lang="en-US" b="0" i="0" u="none" baseline="0" dirty="0" smtClean="0">
                <a:sym typeface="Wingdings" panose="05000000000000000000" pitchFamily="2" charset="2"/>
              </a:rPr>
              <a:t> &amp; Etc.</a:t>
            </a:r>
            <a:endParaRPr lang="en-US" b="0" i="0" u="none" dirty="0"/>
          </a:p>
        </p:txBody>
      </p:sp>
      <p:sp>
        <p:nvSpPr>
          <p:cNvPr id="4" name="Slide Number Placeholder 3"/>
          <p:cNvSpPr>
            <a:spLocks noGrp="1"/>
          </p:cNvSpPr>
          <p:nvPr>
            <p:ph type="sldNum" sz="quarter" idx="10"/>
          </p:nvPr>
        </p:nvSpPr>
        <p:spPr/>
        <p:txBody>
          <a:bodyPr/>
          <a:lstStyle/>
          <a:p>
            <a:fld id="{10FA232C-D784-491F-A14F-BAB8DD7F6B2F}" type="slidenum">
              <a:rPr lang="en-US" smtClean="0"/>
              <a:t>23</a:t>
            </a:fld>
            <a:endParaRPr lang="en-US"/>
          </a:p>
        </p:txBody>
      </p:sp>
    </p:spTree>
    <p:extLst>
      <p:ext uri="{BB962C8B-B14F-4D97-AF65-F5344CB8AC3E}">
        <p14:creationId xmlns:p14="http://schemas.microsoft.com/office/powerpoint/2010/main" val="1207142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smtClean="0"/>
              <a:t>JC=Not</a:t>
            </a:r>
            <a:r>
              <a:rPr lang="en-US" b="0" i="0" u="none" baseline="0" dirty="0" smtClean="0"/>
              <a:t> Only </a:t>
            </a:r>
            <a:r>
              <a:rPr lang="en-US" b="1" i="0" u="none" baseline="0" dirty="0" smtClean="0"/>
              <a:t>ALIVE</a:t>
            </a:r>
            <a:r>
              <a:rPr lang="en-US" b="0" i="0" u="none" baseline="0" dirty="0" smtClean="0"/>
              <a:t>, He’s </a:t>
            </a:r>
            <a:r>
              <a:rPr lang="en-US" b="1" i="0" u="none" baseline="0" dirty="0" smtClean="0"/>
              <a:t>UR FRIEND!</a:t>
            </a:r>
          </a:p>
          <a:p>
            <a:endParaRPr lang="en-US" b="1" i="0" u="none" baseline="0" dirty="0" smtClean="0"/>
          </a:p>
          <a:p>
            <a:r>
              <a:rPr lang="en-US" b="0" i="1" u="none" baseline="0" dirty="0" smtClean="0"/>
              <a:t>“</a:t>
            </a:r>
            <a:r>
              <a:rPr lang="en-US" b="0" i="1" u="none" baseline="0" dirty="0" err="1" smtClean="0"/>
              <a:t>Keys..</a:t>
            </a:r>
            <a:r>
              <a:rPr lang="en-US" b="1" i="1" u="none" baseline="0" dirty="0" err="1" smtClean="0"/>
              <a:t>death</a:t>
            </a:r>
            <a:r>
              <a:rPr lang="en-US" b="0" i="1" u="none" baseline="0" dirty="0" smtClean="0"/>
              <a:t>”</a:t>
            </a:r>
            <a:r>
              <a:rPr lang="en-US" b="1" i="0" u="none" baseline="0" dirty="0" smtClean="0"/>
              <a:t> = </a:t>
            </a:r>
            <a:r>
              <a:rPr lang="en-US" b="0" i="0" u="none" baseline="0" dirty="0" smtClean="0"/>
              <a:t>Most </a:t>
            </a:r>
            <a:r>
              <a:rPr lang="en-US" b="1" i="0" u="none" baseline="0" dirty="0" smtClean="0"/>
              <a:t>Terror </a:t>
            </a:r>
            <a:r>
              <a:rPr lang="en-US" b="1" i="0" u="none" baseline="0" dirty="0" smtClean="0">
                <a:sym typeface="Wingdings" panose="05000000000000000000" pitchFamily="2" charset="2"/>
              </a:rPr>
              <a:t> JC=Peace  No 1 Else!</a:t>
            </a:r>
          </a:p>
          <a:p>
            <a:pPr marL="171450" indent="-171450">
              <a:buFont typeface="Arial" panose="020B0604020202020204" pitchFamily="34" charset="0"/>
              <a:buChar char="•"/>
            </a:pPr>
            <a:r>
              <a:rPr lang="en-US" b="0" i="0" u="none" baseline="0" dirty="0" smtClean="0">
                <a:sym typeface="Wingdings" panose="05000000000000000000" pitchFamily="2" charset="2"/>
              </a:rPr>
              <a:t>Rev=</a:t>
            </a:r>
            <a:r>
              <a:rPr lang="en-US" b="1" i="0" u="none" baseline="0" dirty="0" err="1" smtClean="0">
                <a:sym typeface="Wingdings" panose="05000000000000000000" pitchFamily="2" charset="2"/>
              </a:rPr>
              <a:t>Dispells</a:t>
            </a:r>
            <a:r>
              <a:rPr lang="en-US" b="1" i="0" u="none" baseline="0" dirty="0" smtClean="0">
                <a:sym typeface="Wingdings" panose="05000000000000000000" pitchFamily="2" charset="2"/>
              </a:rPr>
              <a:t> Terror </a:t>
            </a:r>
            <a:r>
              <a:rPr lang="en-US" b="0" i="0" u="none" baseline="0" dirty="0" smtClean="0">
                <a:sym typeface="Wingdings" panose="05000000000000000000" pitchFamily="2" charset="2"/>
              </a:rPr>
              <a:t>/ ~Fear </a:t>
            </a:r>
            <a:r>
              <a:rPr lang="en-US" b="1" i="1" u="none" baseline="0" dirty="0" smtClean="0">
                <a:sym typeface="Wingdings" panose="05000000000000000000" pitchFamily="2" charset="2"/>
              </a:rPr>
              <a:t>“Unknown”</a:t>
            </a:r>
          </a:p>
          <a:p>
            <a:pPr marL="171450" indent="-171450">
              <a:buFont typeface="Arial" panose="020B0604020202020204" pitchFamily="34" charset="0"/>
              <a:buChar char="•"/>
            </a:pPr>
            <a:r>
              <a:rPr lang="en-US" b="0" i="0" u="none" baseline="0" dirty="0" smtClean="0">
                <a:sym typeface="Wingdings" panose="05000000000000000000" pitchFamily="2" charset="2"/>
              </a:rPr>
              <a:t>JC ~Want U </a:t>
            </a:r>
            <a:r>
              <a:rPr lang="en-US" b="1" i="0" u="none" baseline="0" dirty="0" smtClean="0">
                <a:sym typeface="Wingdings" panose="05000000000000000000" pitchFamily="2" charset="2"/>
              </a:rPr>
              <a:t>Wallowing </a:t>
            </a:r>
            <a:r>
              <a:rPr lang="en-US" b="0" i="0" u="none" baseline="0" dirty="0" smtClean="0">
                <a:sym typeface="Wingdings" panose="05000000000000000000" pitchFamily="2" charset="2"/>
              </a:rPr>
              <a:t>in </a:t>
            </a:r>
            <a:r>
              <a:rPr lang="en-US" b="1" i="0" u="none" baseline="0" dirty="0" smtClean="0">
                <a:sym typeface="Wingdings" panose="05000000000000000000" pitchFamily="2" charset="2"/>
              </a:rPr>
              <a:t>Confusion/Anxiety</a:t>
            </a:r>
            <a:endParaRPr lang="en-US" b="1" i="0" u="none" dirty="0"/>
          </a:p>
        </p:txBody>
      </p:sp>
      <p:sp>
        <p:nvSpPr>
          <p:cNvPr id="4" name="Slide Number Placeholder 3"/>
          <p:cNvSpPr>
            <a:spLocks noGrp="1"/>
          </p:cNvSpPr>
          <p:nvPr>
            <p:ph type="sldNum" sz="quarter" idx="10"/>
          </p:nvPr>
        </p:nvSpPr>
        <p:spPr/>
        <p:txBody>
          <a:bodyPr/>
          <a:lstStyle/>
          <a:p>
            <a:fld id="{10FA232C-D784-491F-A14F-BAB8DD7F6B2F}" type="slidenum">
              <a:rPr lang="en-US" smtClean="0"/>
              <a:t>24</a:t>
            </a:fld>
            <a:endParaRPr lang="en-US"/>
          </a:p>
        </p:txBody>
      </p:sp>
    </p:spTree>
    <p:extLst>
      <p:ext uri="{BB962C8B-B14F-4D97-AF65-F5344CB8AC3E}">
        <p14:creationId xmlns:p14="http://schemas.microsoft.com/office/powerpoint/2010/main" val="3607808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dirty="0" smtClean="0"/>
              <a:t>JC=SCARY?</a:t>
            </a:r>
            <a:r>
              <a:rPr lang="en-US" b="1" i="0" u="none" baseline="0" dirty="0" smtClean="0"/>
              <a:t> </a:t>
            </a:r>
            <a:r>
              <a:rPr lang="en-US" b="0" i="0" u="none" baseline="0" dirty="0" smtClean="0"/>
              <a:t>** 1Jn.3 </a:t>
            </a:r>
            <a:r>
              <a:rPr lang="en-US" b="1" i="0" u="none" dirty="0" smtClean="0"/>
              <a:t>~B Scared </a:t>
            </a:r>
            <a:r>
              <a:rPr lang="en-US" b="0" i="0" u="none" dirty="0" smtClean="0"/>
              <a:t>of JC </a:t>
            </a:r>
            <a:r>
              <a:rPr lang="en-US" b="0" i="0" u="none" dirty="0" smtClean="0">
                <a:sym typeface="Wingdings" panose="05000000000000000000" pitchFamily="2" charset="2"/>
              </a:rPr>
              <a:t> </a:t>
            </a:r>
            <a:r>
              <a:rPr lang="en-US" b="0" i="0" u="none" dirty="0" err="1" smtClean="0">
                <a:sym typeface="Wingdings" panose="05000000000000000000" pitchFamily="2" charset="2"/>
              </a:rPr>
              <a:t>U’ll</a:t>
            </a:r>
            <a:r>
              <a:rPr lang="en-US" b="0" i="0" u="none" dirty="0" smtClean="0">
                <a:sym typeface="Wingdings" panose="05000000000000000000" pitchFamily="2" charset="2"/>
              </a:rPr>
              <a:t> </a:t>
            </a:r>
            <a:r>
              <a:rPr lang="en-US" b="1" i="0" u="none" dirty="0" smtClean="0">
                <a:sym typeface="Wingdings" panose="05000000000000000000" pitchFamily="2" charset="2"/>
              </a:rPr>
              <a:t>Lk LIKE Him!!!!</a:t>
            </a:r>
          </a:p>
          <a:p>
            <a:endParaRPr lang="en-US" b="1" i="0" u="none" dirty="0" smtClean="0">
              <a:sym typeface="Wingdings" panose="05000000000000000000" pitchFamily="2" charset="2"/>
            </a:endParaRPr>
          </a:p>
          <a:p>
            <a:r>
              <a:rPr lang="en-US" b="0" i="0" u="none" dirty="0" smtClean="0">
                <a:sym typeface="Wingdings" panose="05000000000000000000" pitchFamily="2" charset="2"/>
              </a:rPr>
              <a:t>AP: ?? U </a:t>
            </a:r>
            <a:r>
              <a:rPr lang="en-US" b="0" i="0" u="none" dirty="0" err="1" smtClean="0">
                <a:sym typeface="Wingdings" panose="05000000000000000000" pitchFamily="2" charset="2"/>
              </a:rPr>
              <a:t>Gonna</a:t>
            </a:r>
            <a:r>
              <a:rPr lang="en-US" b="0" i="0" u="none" dirty="0" smtClean="0">
                <a:sym typeface="Wingdings" panose="05000000000000000000" pitchFamily="2" charset="2"/>
              </a:rPr>
              <a:t> </a:t>
            </a:r>
            <a:r>
              <a:rPr lang="en-US" b="1" i="0" u="none" dirty="0" smtClean="0">
                <a:sym typeface="Wingdings" panose="05000000000000000000" pitchFamily="2" charset="2"/>
              </a:rPr>
              <a:t>TESTIFY??  </a:t>
            </a:r>
            <a:r>
              <a:rPr lang="en-US" b="0" i="0" u="none" baseline="0" dirty="0" err="1" smtClean="0">
                <a:sym typeface="Wingdings" panose="05000000000000000000" pitchFamily="2" charset="2"/>
              </a:rPr>
              <a:t>ur</a:t>
            </a:r>
            <a:r>
              <a:rPr lang="en-US" b="0" i="0" u="none" baseline="0" dirty="0" smtClean="0">
                <a:sym typeface="Wingdings" panose="05000000000000000000" pitchFamily="2" charset="2"/>
              </a:rPr>
              <a:t> </a:t>
            </a:r>
            <a:r>
              <a:rPr lang="en-US" b="1" i="0" u="none" baseline="0" dirty="0" smtClean="0">
                <a:sym typeface="Wingdings" panose="05000000000000000000" pitchFamily="2" charset="2"/>
              </a:rPr>
              <a:t>New Citizenship!? Job?? Browns??</a:t>
            </a:r>
          </a:p>
          <a:p>
            <a:pPr marL="171450" indent="-171450">
              <a:buFont typeface="Arial" panose="020B0604020202020204" pitchFamily="34" charset="0"/>
              <a:buChar char="•"/>
            </a:pPr>
            <a:r>
              <a:rPr lang="en-US" b="0" i="0" u="none" baseline="0" dirty="0" smtClean="0">
                <a:sym typeface="Wingdings" panose="05000000000000000000" pitchFamily="2" charset="2"/>
              </a:rPr>
              <a:t>REV</a:t>
            </a:r>
            <a:r>
              <a:rPr lang="en-US" b="1" i="0" u="none" baseline="0" dirty="0" smtClean="0">
                <a:sym typeface="Wingdings" panose="05000000000000000000" pitchFamily="2" charset="2"/>
              </a:rPr>
              <a:t>==Reveal, TESTIFY = JC =John = Priests</a:t>
            </a:r>
          </a:p>
          <a:p>
            <a:pPr marL="171450" indent="-171450">
              <a:buFont typeface="Arial" panose="020B0604020202020204" pitchFamily="34" charset="0"/>
              <a:buChar char="•"/>
            </a:pPr>
            <a:r>
              <a:rPr lang="en-US" b="1" i="0" u="none" baseline="0" dirty="0" smtClean="0">
                <a:sym typeface="Wingdings" panose="05000000000000000000" pitchFamily="2" charset="2"/>
              </a:rPr>
              <a:t>?? They </a:t>
            </a:r>
            <a:r>
              <a:rPr lang="en-US" b="1" i="0" u="none" baseline="0" dirty="0" err="1" smtClean="0">
                <a:sym typeface="Wingdings" panose="05000000000000000000" pitchFamily="2" charset="2"/>
              </a:rPr>
              <a:t>Gonna</a:t>
            </a:r>
            <a:r>
              <a:rPr lang="en-US" b="1" i="0" u="none" baseline="0" dirty="0" smtClean="0">
                <a:sym typeface="Wingdings" panose="05000000000000000000" pitchFamily="2" charset="2"/>
              </a:rPr>
              <a:t> DO </a:t>
            </a:r>
            <a:r>
              <a:rPr lang="en-US" b="0" i="0" u="none" baseline="0" dirty="0" smtClean="0">
                <a:sym typeface="Wingdings" panose="05000000000000000000" pitchFamily="2" charset="2"/>
              </a:rPr>
              <a:t>2 U? </a:t>
            </a:r>
            <a:r>
              <a:rPr lang="en-US" b="1" i="1" u="none" baseline="0" dirty="0" smtClean="0">
                <a:sym typeface="Wingdings" panose="05000000000000000000" pitchFamily="2" charset="2"/>
              </a:rPr>
              <a:t>Patmos=</a:t>
            </a:r>
            <a:r>
              <a:rPr lang="en-US" b="1" i="1" u="none" baseline="0" dirty="0" err="1" smtClean="0">
                <a:sym typeface="Wingdings" panose="05000000000000000000" pitchFamily="2" charset="2"/>
              </a:rPr>
              <a:t>Jn’s</a:t>
            </a:r>
            <a:r>
              <a:rPr lang="en-US" b="1" i="1" u="none" baseline="0" dirty="0" smtClean="0">
                <a:sym typeface="Wingdings" panose="05000000000000000000" pitchFamily="2" charset="2"/>
              </a:rPr>
              <a:t> Study Library</a:t>
            </a:r>
          </a:p>
          <a:p>
            <a:pPr marL="171450" indent="-171450">
              <a:buFont typeface="Arial" panose="020B0604020202020204" pitchFamily="34" charset="0"/>
              <a:buChar char="•"/>
            </a:pPr>
            <a:r>
              <a:rPr lang="en-US" b="1" i="1" u="none" baseline="0" dirty="0" smtClean="0">
                <a:sym typeface="Wingdings" panose="05000000000000000000" pitchFamily="2" charset="2"/>
              </a:rPr>
              <a:t>IL: Keith ^ **Keith??</a:t>
            </a:r>
            <a:endParaRPr lang="en-US" b="1" i="0" u="none" dirty="0"/>
          </a:p>
        </p:txBody>
      </p:sp>
      <p:sp>
        <p:nvSpPr>
          <p:cNvPr id="4" name="Slide Number Placeholder 3"/>
          <p:cNvSpPr>
            <a:spLocks noGrp="1"/>
          </p:cNvSpPr>
          <p:nvPr>
            <p:ph type="sldNum" sz="quarter" idx="10"/>
          </p:nvPr>
        </p:nvSpPr>
        <p:spPr/>
        <p:txBody>
          <a:bodyPr/>
          <a:lstStyle/>
          <a:p>
            <a:fld id="{10FA232C-D784-491F-A14F-BAB8DD7F6B2F}" type="slidenum">
              <a:rPr lang="en-US" smtClean="0"/>
              <a:t>25</a:t>
            </a:fld>
            <a:endParaRPr lang="en-US"/>
          </a:p>
        </p:txBody>
      </p:sp>
    </p:spTree>
    <p:extLst>
      <p:ext uri="{BB962C8B-B14F-4D97-AF65-F5344CB8AC3E}">
        <p14:creationId xmlns:p14="http://schemas.microsoft.com/office/powerpoint/2010/main" val="1748646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“Foundation”</a:t>
            </a:r>
            <a:r>
              <a:rPr lang="en-US" dirty="0" smtClean="0"/>
              <a:t>=</a:t>
            </a:r>
            <a:r>
              <a:rPr lang="en-US" b="1" dirty="0" smtClean="0"/>
              <a:t>Authoritative</a:t>
            </a:r>
            <a:r>
              <a:rPr lang="en-US" dirty="0" smtClean="0"/>
              <a:t>, ~Opinions, </a:t>
            </a:r>
            <a:r>
              <a:rPr lang="en-US" b="1" i="1" dirty="0" smtClean="0"/>
              <a:t>~Speculation</a:t>
            </a:r>
            <a:endParaRPr lang="en-US" b="1" i="1" dirty="0"/>
          </a:p>
        </p:txBody>
      </p:sp>
      <p:sp>
        <p:nvSpPr>
          <p:cNvPr id="4" name="Slide Number Placeholder 3"/>
          <p:cNvSpPr>
            <a:spLocks noGrp="1"/>
          </p:cNvSpPr>
          <p:nvPr>
            <p:ph type="sldNum" sz="quarter" idx="10"/>
          </p:nvPr>
        </p:nvSpPr>
        <p:spPr/>
        <p:txBody>
          <a:bodyPr/>
          <a:lstStyle/>
          <a:p>
            <a:fld id="{10FA232C-D784-491F-A14F-BAB8DD7F6B2F}" type="slidenum">
              <a:rPr lang="en-US" smtClean="0"/>
              <a:t>26</a:t>
            </a:fld>
            <a:endParaRPr lang="en-US"/>
          </a:p>
        </p:txBody>
      </p:sp>
    </p:spTree>
    <p:extLst>
      <p:ext uri="{BB962C8B-B14F-4D97-AF65-F5344CB8AC3E}">
        <p14:creationId xmlns:p14="http://schemas.microsoft.com/office/powerpoint/2010/main" val="352468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“Foundation”</a:t>
            </a:r>
            <a:r>
              <a:rPr lang="en-US" dirty="0" smtClean="0"/>
              <a:t>=</a:t>
            </a:r>
            <a:r>
              <a:rPr lang="en-US" b="1" dirty="0" smtClean="0"/>
              <a:t>Authoritative</a:t>
            </a:r>
            <a:r>
              <a:rPr lang="en-US" dirty="0" smtClean="0"/>
              <a:t>, ~Opinions, </a:t>
            </a:r>
            <a:r>
              <a:rPr lang="en-US" b="1" i="1" dirty="0" smtClean="0"/>
              <a:t>~Speculation</a:t>
            </a:r>
          </a:p>
          <a:p>
            <a:endParaRPr lang="en-US" b="1" i="1" dirty="0" smtClean="0"/>
          </a:p>
          <a:p>
            <a:r>
              <a:rPr lang="en-US" b="1" i="1" dirty="0" smtClean="0"/>
              <a:t>**</a:t>
            </a:r>
            <a:r>
              <a:rPr lang="en-US" b="1" i="1" dirty="0" err="1" smtClean="0"/>
              <a:t>Apokalupsis</a:t>
            </a:r>
            <a:r>
              <a:rPr lang="en-US" b="1" i="1" dirty="0" smtClean="0"/>
              <a:t>=“THE</a:t>
            </a:r>
            <a:r>
              <a:rPr lang="en-US" b="1" i="1" baseline="0" dirty="0" smtClean="0"/>
              <a:t> </a:t>
            </a:r>
            <a:r>
              <a:rPr lang="en-US" b="0" i="1" baseline="0" dirty="0" smtClean="0"/>
              <a:t>Rev…”</a:t>
            </a:r>
            <a:r>
              <a:rPr lang="en-US" b="1" i="1" baseline="0" dirty="0" smtClean="0"/>
              <a:t> ~Plural!</a:t>
            </a:r>
            <a:endParaRPr lang="en-US" b="1" i="1" dirty="0"/>
          </a:p>
        </p:txBody>
      </p:sp>
      <p:sp>
        <p:nvSpPr>
          <p:cNvPr id="4" name="Slide Number Placeholder 3"/>
          <p:cNvSpPr>
            <a:spLocks noGrp="1"/>
          </p:cNvSpPr>
          <p:nvPr>
            <p:ph type="sldNum" sz="quarter" idx="10"/>
          </p:nvPr>
        </p:nvSpPr>
        <p:spPr/>
        <p:txBody>
          <a:bodyPr/>
          <a:lstStyle/>
          <a:p>
            <a:fld id="{10FA232C-D784-491F-A14F-BAB8DD7F6B2F}" type="slidenum">
              <a:rPr lang="en-US" smtClean="0"/>
              <a:t>3</a:t>
            </a:fld>
            <a:endParaRPr lang="en-US"/>
          </a:p>
        </p:txBody>
      </p:sp>
    </p:spTree>
    <p:extLst>
      <p:ext uri="{BB962C8B-B14F-4D97-AF65-F5344CB8AC3E}">
        <p14:creationId xmlns:p14="http://schemas.microsoft.com/office/powerpoint/2010/main" val="369959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i="1" dirty="0" smtClean="0"/>
              <a:t>Apocalyptic</a:t>
            </a:r>
            <a:r>
              <a:rPr lang="en-US" dirty="0" smtClean="0"/>
              <a:t>”=</a:t>
            </a:r>
            <a:r>
              <a:rPr lang="en-US" b="1" dirty="0" smtClean="0"/>
              <a:t>Common</a:t>
            </a:r>
            <a:r>
              <a:rPr lang="en-US" dirty="0" smtClean="0"/>
              <a:t> </a:t>
            </a:r>
            <a:r>
              <a:rPr lang="en-US" baseline="0" dirty="0" smtClean="0"/>
              <a:t>(=</a:t>
            </a:r>
            <a:r>
              <a:rPr lang="en-US" b="1" baseline="0" dirty="0" smtClean="0"/>
              <a:t>Cultural Impact</a:t>
            </a:r>
            <a:r>
              <a:rPr lang="en-US" baseline="0" dirty="0" smtClean="0"/>
              <a:t> of Rev)</a:t>
            </a:r>
          </a:p>
          <a:p>
            <a:pPr marL="171450" indent="-171450">
              <a:buFont typeface="Arial" panose="020B0604020202020204" pitchFamily="34" charset="0"/>
              <a:buChar char="•"/>
            </a:pPr>
            <a:r>
              <a:rPr lang="en-US" baseline="0" dirty="0" smtClean="0"/>
              <a:t>“Scary” to </a:t>
            </a:r>
            <a:r>
              <a:rPr lang="en-US" baseline="0" dirty="0" err="1" smtClean="0"/>
              <a:t>Ppl</a:t>
            </a:r>
            <a:r>
              <a:rPr lang="en-US" baseline="0" dirty="0" smtClean="0"/>
              <a:t> Who </a:t>
            </a:r>
            <a:r>
              <a:rPr lang="en-US" b="1" baseline="0" dirty="0" smtClean="0"/>
              <a:t>~Know JC \ ~</a:t>
            </a:r>
            <a:r>
              <a:rPr lang="en-US" b="1" baseline="0" dirty="0" err="1" smtClean="0"/>
              <a:t>Knw</a:t>
            </a:r>
            <a:r>
              <a:rPr lang="en-US" b="1" baseline="0" dirty="0" smtClean="0"/>
              <a:t> God</a:t>
            </a:r>
          </a:p>
          <a:p>
            <a:pPr marL="171450" indent="-171450">
              <a:buFont typeface="Arial" panose="020B0604020202020204" pitchFamily="34" charset="0"/>
              <a:buChar char="•"/>
            </a:pPr>
            <a:r>
              <a:rPr lang="en-US" b="0" baseline="0" dirty="0" smtClean="0"/>
              <a:t>AP: </a:t>
            </a:r>
            <a:r>
              <a:rPr lang="en-US" b="1" baseline="0" dirty="0" smtClean="0"/>
              <a:t>Ur Future=Scary</a:t>
            </a:r>
            <a:r>
              <a:rPr lang="en-US" b="0" baseline="0" dirty="0" smtClean="0"/>
              <a:t> If ~</a:t>
            </a:r>
            <a:r>
              <a:rPr lang="en-US" b="0" baseline="0" dirty="0" err="1" smtClean="0"/>
              <a:t>Knw</a:t>
            </a:r>
            <a:r>
              <a:rPr lang="en-US" b="0" baseline="0" dirty="0" smtClean="0"/>
              <a:t> JC</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 “</a:t>
            </a:r>
            <a:r>
              <a:rPr lang="en-US" b="0" i="1" baseline="0" dirty="0" smtClean="0"/>
              <a:t>Apocalyptic Lit.</a:t>
            </a:r>
            <a:r>
              <a:rPr lang="en-US" b="0" baseline="0" dirty="0" smtClean="0"/>
              <a:t>” = </a:t>
            </a:r>
            <a:r>
              <a:rPr lang="en-US" b="1" baseline="0" dirty="0" smtClean="0"/>
              <a:t>Qumran</a:t>
            </a:r>
            <a:r>
              <a:rPr lang="en-US" b="0" baseline="0" dirty="0" smtClean="0"/>
              <a:t> Cult \ </a:t>
            </a:r>
            <a:r>
              <a:rPr lang="en-US" b="1" i="1" baseline="0" dirty="0" err="1" smtClean="0"/>
              <a:t>Pseudapigrapha</a:t>
            </a:r>
            <a:endParaRPr lang="en-US" b="1" i="1" baseline="0" dirty="0" smtClean="0"/>
          </a:p>
          <a:p>
            <a:pPr marL="171450" indent="-171450">
              <a:buFont typeface="Arial" panose="020B0604020202020204" pitchFamily="34" charset="0"/>
              <a:buChar char="•"/>
            </a:pPr>
            <a:r>
              <a:rPr lang="en-US" b="0" baseline="0" dirty="0" smtClean="0"/>
              <a:t>Symbols/</a:t>
            </a:r>
            <a:r>
              <a:rPr lang="en-US" b="1" baseline="0" dirty="0" smtClean="0"/>
              <a:t>Pictures=DANIEL/Is./Ez., 700 </a:t>
            </a:r>
            <a:r>
              <a:rPr lang="en-US" b="1" baseline="0" dirty="0" err="1" smtClean="0"/>
              <a:t>bc</a:t>
            </a:r>
            <a:r>
              <a:rPr lang="en-US" b="1" baseline="0" dirty="0" smtClean="0"/>
              <a:t>=WOG</a:t>
            </a:r>
            <a:endParaRPr lang="en-US" b="1" dirty="0"/>
          </a:p>
        </p:txBody>
      </p:sp>
      <p:sp>
        <p:nvSpPr>
          <p:cNvPr id="4" name="Slide Number Placeholder 3"/>
          <p:cNvSpPr>
            <a:spLocks noGrp="1"/>
          </p:cNvSpPr>
          <p:nvPr>
            <p:ph type="sldNum" sz="quarter" idx="10"/>
          </p:nvPr>
        </p:nvSpPr>
        <p:spPr/>
        <p:txBody>
          <a:bodyPr/>
          <a:lstStyle/>
          <a:p>
            <a:fld id="{10FA232C-D784-491F-A14F-BAB8DD7F6B2F}" type="slidenum">
              <a:rPr lang="en-US" smtClean="0"/>
              <a:t>4</a:t>
            </a:fld>
            <a:endParaRPr lang="en-US"/>
          </a:p>
        </p:txBody>
      </p:sp>
    </p:spTree>
    <p:extLst>
      <p:ext uri="{BB962C8B-B14F-4D97-AF65-F5344CB8AC3E}">
        <p14:creationId xmlns:p14="http://schemas.microsoft.com/office/powerpoint/2010/main" val="330234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JC=God! \ **@</a:t>
            </a:r>
            <a:r>
              <a:rPr lang="en-US" b="1" dirty="0" err="1" smtClean="0"/>
              <a:t>Centr</a:t>
            </a:r>
            <a:r>
              <a:rPr lang="en-US" b="1" dirty="0" smtClean="0"/>
              <a:t> </a:t>
            </a:r>
            <a:r>
              <a:rPr lang="en-US" b="0" dirty="0" smtClean="0"/>
              <a:t>of ALL G’s Rev: </a:t>
            </a:r>
            <a:r>
              <a:rPr lang="en-US" b="1" dirty="0" smtClean="0"/>
              <a:t>OT/NT</a:t>
            </a:r>
          </a:p>
          <a:p>
            <a:pPr marL="171450" indent="-171450">
              <a:buFont typeface="Arial" panose="020B0604020202020204" pitchFamily="34" charset="0"/>
              <a:buChar char="•"/>
            </a:pPr>
            <a:r>
              <a:rPr lang="en-US" b="0" dirty="0" smtClean="0"/>
              <a:t>U/Me</a:t>
            </a:r>
            <a:r>
              <a:rPr lang="en-US" b="1" dirty="0" smtClean="0"/>
              <a:t>=Vital</a:t>
            </a:r>
            <a:r>
              <a:rPr lang="en-US" b="0" dirty="0" smtClean="0"/>
              <a:t>/Imp. </a:t>
            </a:r>
            <a:r>
              <a:rPr lang="en-US" b="1" dirty="0" smtClean="0"/>
              <a:t> Info</a:t>
            </a:r>
            <a:r>
              <a:rPr lang="en-US" b="0" baseline="0" dirty="0" smtClean="0"/>
              <a:t> </a:t>
            </a:r>
            <a:r>
              <a:rPr lang="en-US" b="0" baseline="0" dirty="0" err="1" smtClean="0"/>
              <a:t>G.Says</a:t>
            </a:r>
            <a:r>
              <a:rPr lang="en-US" b="0" baseline="0" dirty="0" smtClean="0"/>
              <a:t> </a:t>
            </a:r>
            <a:r>
              <a:rPr lang="en-US" b="1" baseline="0" dirty="0" smtClean="0"/>
              <a:t>WE NEED</a:t>
            </a:r>
          </a:p>
          <a:p>
            <a:pPr marL="171450" indent="-171450">
              <a:buFont typeface="Arial" panose="020B0604020202020204" pitchFamily="34" charset="0"/>
              <a:buChar char="•"/>
            </a:pPr>
            <a:r>
              <a:rPr lang="en-US" b="0" baseline="0" dirty="0" smtClean="0"/>
              <a:t>THUS:</a:t>
            </a:r>
            <a:r>
              <a:rPr lang="en-US" b="1" baseline="0" dirty="0" smtClean="0"/>
              <a:t> Rev = Intelligible </a:t>
            </a:r>
            <a:r>
              <a:rPr lang="en-US" b="0" baseline="0" dirty="0" smtClean="0"/>
              <a:t>(^ It’s </a:t>
            </a:r>
            <a:r>
              <a:rPr lang="en-US" b="1" baseline="0" dirty="0" smtClean="0"/>
              <a:t>a LIE)</a:t>
            </a:r>
          </a:p>
          <a:p>
            <a:pPr marL="0" indent="0">
              <a:buFont typeface="Arial" panose="020B0604020202020204" pitchFamily="34" charset="0"/>
              <a:buNone/>
            </a:pPr>
            <a:endParaRPr lang="en-US" b="1" baseline="0" dirty="0" smtClean="0"/>
          </a:p>
          <a:p>
            <a:pPr marL="0" indent="0">
              <a:buFont typeface="Arial" panose="020B0604020202020204" pitchFamily="34" charset="0"/>
              <a:buNone/>
            </a:pPr>
            <a:r>
              <a:rPr lang="en-US" b="1" baseline="0" dirty="0" smtClean="0"/>
              <a:t>**</a:t>
            </a:r>
            <a:r>
              <a:rPr lang="en-US" b="0" baseline="0" dirty="0" smtClean="0"/>
              <a:t> U&amp;I=</a:t>
            </a:r>
            <a:r>
              <a:rPr lang="en-US" b="1" baseline="0" dirty="0" err="1" smtClean="0"/>
              <a:t>Doulos</a:t>
            </a:r>
            <a:r>
              <a:rPr lang="en-US" b="1" baseline="0" dirty="0" smtClean="0"/>
              <a:t>=Willing \ </a:t>
            </a:r>
            <a:r>
              <a:rPr lang="en-US" b="0" baseline="0" dirty="0" smtClean="0"/>
              <a:t>IL: </a:t>
            </a:r>
            <a:r>
              <a:rPr lang="en-US" b="0" i="1" baseline="0" dirty="0" smtClean="0"/>
              <a:t>Repay Debt</a:t>
            </a:r>
          </a:p>
          <a:p>
            <a:pPr marL="171450" indent="-171450">
              <a:buFont typeface="Arial" panose="020B0604020202020204" pitchFamily="34" charset="0"/>
              <a:buChar char="•"/>
            </a:pPr>
            <a:r>
              <a:rPr lang="en-US" b="0" i="0" u="none" baseline="0" dirty="0" smtClean="0"/>
              <a:t>AP: </a:t>
            </a:r>
            <a:r>
              <a:rPr lang="en-US" b="1" i="0" u="none" baseline="0" dirty="0" smtClean="0"/>
              <a:t>Every1=Serves</a:t>
            </a:r>
            <a:r>
              <a:rPr lang="en-US" b="0" i="0" u="none" baseline="0" dirty="0" smtClean="0"/>
              <a:t> Somebody: </a:t>
            </a:r>
            <a:r>
              <a:rPr lang="en-US" b="0" i="1" u="none" baseline="0" dirty="0" smtClean="0"/>
              <a:t>Devil ^ Lord?</a:t>
            </a:r>
          </a:p>
          <a:p>
            <a:endParaRPr lang="en-US" b="1" dirty="0"/>
          </a:p>
        </p:txBody>
      </p:sp>
      <p:sp>
        <p:nvSpPr>
          <p:cNvPr id="4" name="Slide Number Placeholder 3"/>
          <p:cNvSpPr>
            <a:spLocks noGrp="1"/>
          </p:cNvSpPr>
          <p:nvPr>
            <p:ph type="sldNum" sz="quarter" idx="10"/>
          </p:nvPr>
        </p:nvSpPr>
        <p:spPr/>
        <p:txBody>
          <a:bodyPr/>
          <a:lstStyle/>
          <a:p>
            <a:fld id="{10FA232C-D784-491F-A14F-BAB8DD7F6B2F}" type="slidenum">
              <a:rPr lang="en-US" smtClean="0"/>
              <a:t>5</a:t>
            </a:fld>
            <a:endParaRPr lang="en-US"/>
          </a:p>
        </p:txBody>
      </p:sp>
    </p:spTree>
    <p:extLst>
      <p:ext uri="{BB962C8B-B14F-4D97-AF65-F5344CB8AC3E}">
        <p14:creationId xmlns:p14="http://schemas.microsoft.com/office/powerpoint/2010/main" val="193729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0FA232C-D784-491F-A14F-BAB8DD7F6B2F}" type="slidenum">
              <a:rPr lang="en-US" smtClean="0"/>
              <a:t>6</a:t>
            </a:fld>
            <a:endParaRPr lang="en-US"/>
          </a:p>
        </p:txBody>
      </p:sp>
    </p:spTree>
    <p:extLst>
      <p:ext uri="{BB962C8B-B14F-4D97-AF65-F5344CB8AC3E}">
        <p14:creationId xmlns:p14="http://schemas.microsoft.com/office/powerpoint/2010/main" val="606058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sng" dirty="0" smtClean="0"/>
              <a:t>**Disciple</a:t>
            </a:r>
            <a:r>
              <a:rPr lang="en-US" dirty="0" smtClean="0"/>
              <a:t>=Known/</a:t>
            </a:r>
            <a:r>
              <a:rPr lang="en-US" b="1" dirty="0" smtClean="0"/>
              <a:t>Acknowledged Universally</a:t>
            </a:r>
            <a:r>
              <a:rPr lang="en-US" dirty="0" smtClean="0"/>
              <a:t> 1</a:t>
            </a:r>
            <a:r>
              <a:rPr lang="en-US" baseline="30000" dirty="0" smtClean="0"/>
              <a:t>st</a:t>
            </a:r>
            <a:r>
              <a:rPr lang="en-US" dirty="0" smtClean="0"/>
              <a:t>/2</a:t>
            </a:r>
            <a:r>
              <a:rPr lang="en-US" baseline="30000" dirty="0" smtClean="0"/>
              <a:t>nd</a:t>
            </a:r>
            <a:r>
              <a:rPr lang="en-US" baseline="0" dirty="0" smtClean="0"/>
              <a:t> C</a:t>
            </a:r>
          </a:p>
          <a:p>
            <a:pPr marL="171450" indent="-171450">
              <a:buFont typeface="Arial" panose="020B0604020202020204" pitchFamily="34" charset="0"/>
              <a:buChar char="•"/>
            </a:pPr>
            <a:r>
              <a:rPr lang="en-US" b="1" baseline="0" dirty="0" err="1" smtClean="0"/>
              <a:t>Iraeneus</a:t>
            </a:r>
            <a:r>
              <a:rPr lang="en-US" baseline="0" dirty="0" smtClean="0"/>
              <a:t> </a:t>
            </a:r>
            <a:r>
              <a:rPr lang="en-US" baseline="0" dirty="0" smtClean="0">
                <a:sym typeface="Wingdings" panose="05000000000000000000" pitchFamily="2" charset="2"/>
              </a:rPr>
              <a:t></a:t>
            </a:r>
            <a:r>
              <a:rPr lang="en-US" baseline="0" dirty="0" smtClean="0"/>
              <a:t> Polycarp </a:t>
            </a:r>
            <a:r>
              <a:rPr lang="en-US" baseline="0" dirty="0" smtClean="0">
                <a:sym typeface="Wingdings" panose="05000000000000000000" pitchFamily="2" charset="2"/>
              </a:rPr>
              <a:t> John</a:t>
            </a:r>
          </a:p>
          <a:p>
            <a:pPr marL="0" indent="0">
              <a:buFont typeface="Arial" panose="020B0604020202020204" pitchFamily="34" charset="0"/>
              <a:buNone/>
            </a:pPr>
            <a:endParaRPr lang="en-US" dirty="0" smtClean="0"/>
          </a:p>
          <a:p>
            <a:r>
              <a:rPr lang="en-US" b="1" i="0" u="sng" dirty="0" smtClean="0"/>
              <a:t>**Jn.21</a:t>
            </a:r>
            <a:r>
              <a:rPr lang="en-US" b="1" dirty="0" smtClean="0"/>
              <a:t>=</a:t>
            </a:r>
            <a:r>
              <a:rPr lang="en-US" b="0" dirty="0" smtClean="0"/>
              <a:t>Interesting=</a:t>
            </a:r>
            <a:r>
              <a:rPr lang="en-US" b="1" dirty="0" err="1" smtClean="0"/>
              <a:t>Gud</a:t>
            </a:r>
            <a:r>
              <a:rPr lang="en-US" baseline="0" dirty="0" smtClean="0"/>
              <a:t> News! </a:t>
            </a:r>
            <a:r>
              <a:rPr lang="en-US" b="1" baseline="0" dirty="0" smtClean="0"/>
              <a:t>Jealousy ~</a:t>
            </a:r>
            <a:r>
              <a:rPr lang="en-US" b="1" baseline="0" dirty="0" err="1" smtClean="0"/>
              <a:t>Uniq</a:t>
            </a:r>
            <a:r>
              <a:rPr lang="en-US" b="1" baseline="0" dirty="0" smtClean="0"/>
              <a:t>!</a:t>
            </a:r>
            <a:endParaRPr lang="en-US" b="1" dirty="0" smtClean="0"/>
          </a:p>
          <a:p>
            <a:r>
              <a:rPr lang="en-US" b="1" i="0" u="sng" dirty="0" smtClean="0"/>
              <a:t>**1Jn.1</a:t>
            </a:r>
            <a:r>
              <a:rPr lang="en-US" b="0" i="0" dirty="0" smtClean="0"/>
              <a:t>=</a:t>
            </a:r>
            <a:r>
              <a:rPr lang="en-US" b="1" i="0" u="sng" dirty="0" smtClean="0"/>
              <a:t>Rev.1:2</a:t>
            </a:r>
            <a:r>
              <a:rPr lang="en-US" b="0" i="0" dirty="0" smtClean="0"/>
              <a:t>=</a:t>
            </a:r>
            <a:r>
              <a:rPr lang="en-US" b="0" i="0" dirty="0" err="1" smtClean="0"/>
              <a:t>Gud</a:t>
            </a:r>
            <a:r>
              <a:rPr lang="en-US" b="0" i="0" baseline="0" dirty="0" smtClean="0"/>
              <a:t> Time 2 Say </a:t>
            </a:r>
            <a:r>
              <a:rPr lang="en-US" b="1" i="1" baseline="0" dirty="0" smtClean="0"/>
              <a:t>“Kidding!”</a:t>
            </a:r>
            <a:endParaRPr lang="en-US" b="1" i="1" dirty="0"/>
          </a:p>
        </p:txBody>
      </p:sp>
      <p:sp>
        <p:nvSpPr>
          <p:cNvPr id="4" name="Slide Number Placeholder 3"/>
          <p:cNvSpPr>
            <a:spLocks noGrp="1"/>
          </p:cNvSpPr>
          <p:nvPr>
            <p:ph type="sldNum" sz="quarter" idx="10"/>
          </p:nvPr>
        </p:nvSpPr>
        <p:spPr/>
        <p:txBody>
          <a:bodyPr/>
          <a:lstStyle/>
          <a:p>
            <a:fld id="{10FA232C-D784-491F-A14F-BAB8DD7F6B2F}" type="slidenum">
              <a:rPr lang="en-US" smtClean="0"/>
              <a:t>7</a:t>
            </a:fld>
            <a:endParaRPr lang="en-US"/>
          </a:p>
        </p:txBody>
      </p:sp>
    </p:spTree>
    <p:extLst>
      <p:ext uri="{BB962C8B-B14F-4D97-AF65-F5344CB8AC3E}">
        <p14:creationId xmlns:p14="http://schemas.microsoft.com/office/powerpoint/2010/main" val="3354036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strike="noStrike" dirty="0" smtClean="0">
                <a:effectLst/>
              </a:rPr>
              <a:t>“SAW” </a:t>
            </a:r>
            <a:r>
              <a:rPr lang="en-US" b="1" u="none" strike="noStrike" dirty="0" smtClean="0">
                <a:effectLst/>
              </a:rPr>
              <a:t>~</a:t>
            </a:r>
            <a:r>
              <a:rPr lang="en-US" b="1" u="none" strike="noStrike" dirty="0" err="1" smtClean="0">
                <a:effectLst/>
              </a:rPr>
              <a:t>Jst</a:t>
            </a:r>
            <a:r>
              <a:rPr lang="en-US" b="1" u="none" strike="noStrike" dirty="0" smtClean="0">
                <a:effectLst/>
              </a:rPr>
              <a:t> “Heard” </a:t>
            </a:r>
            <a:r>
              <a:rPr lang="en-US" b="1" u="none" strike="noStrike" dirty="0" smtClean="0">
                <a:effectLst/>
                <a:sym typeface="Wingdings" panose="05000000000000000000" pitchFamily="2" charset="2"/>
              </a:rPr>
              <a:t> </a:t>
            </a:r>
            <a:r>
              <a:rPr lang="en-US" b="1" u="none" strike="noStrike" dirty="0" smtClean="0">
                <a:effectLst/>
              </a:rPr>
              <a:t>**</a:t>
            </a:r>
            <a:r>
              <a:rPr lang="en-US" b="1" u="none" strike="noStrike" dirty="0" err="1" smtClean="0">
                <a:effectLst/>
              </a:rPr>
              <a:t>Pictogrph</a:t>
            </a:r>
            <a:r>
              <a:rPr lang="en-US" b="0" u="none" strike="noStrike" dirty="0" smtClean="0">
                <a:effectLst/>
              </a:rPr>
              <a:t>=Symbols/Pics </a:t>
            </a:r>
            <a:r>
              <a:rPr lang="en-US" b="1" u="none" strike="noStrike" dirty="0" smtClean="0">
                <a:effectLst/>
                <a:sym typeface="Wingdings" panose="05000000000000000000" pitchFamily="2" charset="2"/>
              </a:rPr>
              <a:t> </a:t>
            </a:r>
            <a:r>
              <a:rPr lang="en-US" b="1" u="none" strike="noStrike" dirty="0" err="1" smtClean="0">
                <a:effectLst/>
                <a:sym typeface="Wingdings" panose="05000000000000000000" pitchFamily="2" charset="2"/>
              </a:rPr>
              <a:t>Misinterp</a:t>
            </a:r>
            <a:r>
              <a:rPr lang="en-US" b="1" u="none" strike="noStrike" dirty="0" smtClean="0">
                <a:effectLst/>
                <a:sym typeface="Wingdings" panose="05000000000000000000" pitchFamily="2" charset="2"/>
              </a:rPr>
              <a:t>??</a:t>
            </a:r>
          </a:p>
          <a:p>
            <a:pPr marL="171450" indent="-171450">
              <a:buFont typeface="Arial" panose="020B0604020202020204" pitchFamily="34" charset="0"/>
              <a:buChar char="•"/>
            </a:pPr>
            <a:r>
              <a:rPr lang="en-US" b="1" u="none" strike="noStrike" dirty="0" smtClean="0">
                <a:effectLst/>
                <a:sym typeface="Wingdings" panose="05000000000000000000" pitchFamily="2" charset="2"/>
              </a:rPr>
              <a:t>**SYMB=Self-</a:t>
            </a:r>
            <a:r>
              <a:rPr lang="en-US" b="1" u="none" strike="noStrike" dirty="0" err="1" smtClean="0">
                <a:effectLst/>
                <a:sym typeface="Wingdings" panose="05000000000000000000" pitchFamily="2" charset="2"/>
              </a:rPr>
              <a:t>Interp</a:t>
            </a:r>
            <a:r>
              <a:rPr lang="en-US" b="1" u="none" strike="noStrike" dirty="0" smtClean="0">
                <a:effectLst/>
                <a:sym typeface="Wingdings" panose="05000000000000000000" pitchFamily="2" charset="2"/>
              </a:rPr>
              <a:t> </a:t>
            </a:r>
            <a:r>
              <a:rPr lang="en-US" b="0" i="1" u="none" strike="noStrike" dirty="0" smtClean="0">
                <a:effectLst/>
                <a:sym typeface="Wingdings" panose="05000000000000000000" pitchFamily="2" charset="2"/>
              </a:rPr>
              <a:t>(7 Lamps)</a:t>
            </a:r>
            <a:r>
              <a:rPr lang="en-US" b="1" u="none" strike="noStrike" baseline="0" dirty="0" smtClean="0">
                <a:effectLst/>
                <a:sym typeface="Wingdings" panose="05000000000000000000" pitchFamily="2" charset="2"/>
              </a:rPr>
              <a:t> ^ OT </a:t>
            </a:r>
            <a:r>
              <a:rPr lang="en-US" b="0" i="1" u="none" strike="noStrike" baseline="0" dirty="0" smtClean="0">
                <a:effectLst/>
                <a:sym typeface="Wingdings" panose="05000000000000000000" pitchFamily="2" charset="2"/>
              </a:rPr>
              <a:t>(7 Spirits/Beast=Dan.8)</a:t>
            </a:r>
          </a:p>
          <a:p>
            <a:pPr marL="171450" indent="-171450">
              <a:buFont typeface="Arial" panose="020B0604020202020204" pitchFamily="34" charset="0"/>
              <a:buChar char="•"/>
            </a:pPr>
            <a:r>
              <a:rPr lang="en-US" b="0" i="0" u="none" strike="noStrike" baseline="0" dirty="0" smtClean="0">
                <a:effectLst/>
                <a:sym typeface="Wingdings" panose="05000000000000000000" pitchFamily="2" charset="2"/>
              </a:rPr>
              <a:t>**</a:t>
            </a:r>
            <a:r>
              <a:rPr lang="en-US" b="0" i="0" u="none" strike="noStrike" baseline="0" dirty="0" err="1" smtClean="0">
                <a:effectLst/>
                <a:sym typeface="Wingdings" panose="05000000000000000000" pitchFamily="2" charset="2"/>
              </a:rPr>
              <a:t>Interp</a:t>
            </a:r>
            <a:r>
              <a:rPr lang="en-US" b="0" i="0" u="none" strike="noStrike" baseline="0" dirty="0" smtClean="0">
                <a:effectLst/>
                <a:sym typeface="Wingdings" panose="05000000000000000000" pitchFamily="2" charset="2"/>
              </a:rPr>
              <a:t> @</a:t>
            </a:r>
            <a:r>
              <a:rPr lang="en-US" b="1" i="0" u="none" strike="noStrike" baseline="0" dirty="0" err="1" smtClean="0">
                <a:effectLst/>
                <a:sym typeface="Wingdings" panose="05000000000000000000" pitchFamily="2" charset="2"/>
              </a:rPr>
              <a:t>FaceValue</a:t>
            </a:r>
            <a:r>
              <a:rPr lang="en-US" b="0" i="0" u="none" strike="noStrike" baseline="0" dirty="0" smtClean="0">
                <a:effectLst/>
                <a:sym typeface="Wingdings" panose="05000000000000000000" pitchFamily="2" charset="2"/>
              </a:rPr>
              <a:t>, </a:t>
            </a:r>
            <a:r>
              <a:rPr lang="en-US" b="1" i="0" u="none" strike="noStrike" baseline="0" dirty="0" smtClean="0">
                <a:effectLst/>
                <a:sym typeface="Wingdings" panose="05000000000000000000" pitchFamily="2" charset="2"/>
              </a:rPr>
              <a:t>~</a:t>
            </a:r>
            <a:r>
              <a:rPr lang="en-US" b="1" i="0" u="none" strike="noStrike" baseline="0" dirty="0" err="1" smtClean="0">
                <a:effectLst/>
                <a:sym typeface="Wingdings" panose="05000000000000000000" pitchFamily="2" charset="2"/>
              </a:rPr>
              <a:t>Allegor</a:t>
            </a:r>
            <a:r>
              <a:rPr lang="en-US" b="1" i="0" u="none" strike="noStrike" baseline="0" dirty="0" smtClean="0">
                <a:effectLst/>
                <a:sym typeface="Wingdings" panose="05000000000000000000" pitchFamily="2" charset="2"/>
              </a:rPr>
              <a:t> </a:t>
            </a:r>
            <a:r>
              <a:rPr lang="en-US" b="0" i="0" u="none" strike="noStrike" baseline="0" dirty="0" smtClean="0">
                <a:effectLst/>
                <a:sym typeface="Wingdings" panose="05000000000000000000" pitchFamily="2" charset="2"/>
              </a:rPr>
              <a:t>= </a:t>
            </a:r>
            <a:r>
              <a:rPr lang="en-US" b="1" i="0" u="none" strike="noStrike" baseline="0" dirty="0" smtClean="0">
                <a:effectLst/>
                <a:sym typeface="Wingdings" panose="05000000000000000000" pitchFamily="2" charset="2"/>
              </a:rPr>
              <a:t>**Confused</a:t>
            </a:r>
            <a:r>
              <a:rPr lang="en-US" b="0" i="0" u="none" strike="noStrike" baseline="0" dirty="0" smtClean="0">
                <a:effectLst/>
                <a:sym typeface="Wingdings" panose="05000000000000000000" pitchFamily="2" charset="2"/>
              </a:rPr>
              <a:t> Interp.</a:t>
            </a:r>
          </a:p>
        </p:txBody>
      </p:sp>
      <p:sp>
        <p:nvSpPr>
          <p:cNvPr id="4" name="Slide Number Placeholder 3"/>
          <p:cNvSpPr>
            <a:spLocks noGrp="1"/>
          </p:cNvSpPr>
          <p:nvPr>
            <p:ph type="sldNum" sz="quarter" idx="10"/>
          </p:nvPr>
        </p:nvSpPr>
        <p:spPr/>
        <p:txBody>
          <a:bodyPr/>
          <a:lstStyle/>
          <a:p>
            <a:fld id="{10FA232C-D784-491F-A14F-BAB8DD7F6B2F}" type="slidenum">
              <a:rPr lang="en-US" smtClean="0"/>
              <a:t>8</a:t>
            </a:fld>
            <a:endParaRPr lang="en-US"/>
          </a:p>
        </p:txBody>
      </p:sp>
    </p:spTree>
    <p:extLst>
      <p:ext uri="{BB962C8B-B14F-4D97-AF65-F5344CB8AC3E}">
        <p14:creationId xmlns:p14="http://schemas.microsoft.com/office/powerpoint/2010/main" val="3801393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1" u="none" strike="noStrike" dirty="0" err="1" smtClean="0">
                <a:effectLst/>
              </a:rPr>
              <a:t>Gud</a:t>
            </a:r>
            <a:r>
              <a:rPr lang="en-US" b="0" i="1" u="none" strike="noStrike" dirty="0" smtClean="0">
                <a:effectLst/>
              </a:rPr>
              <a:t> Reasons…</a:t>
            </a:r>
          </a:p>
          <a:p>
            <a:r>
              <a:rPr lang="en-US" b="1" u="none" strike="noStrike" dirty="0" smtClean="0">
                <a:effectLst/>
              </a:rPr>
              <a:t>**Code-</a:t>
            </a:r>
            <a:r>
              <a:rPr lang="en-US" b="1" u="none" strike="noStrike" dirty="0" err="1" smtClean="0">
                <a:effectLst/>
              </a:rPr>
              <a:t>BooK</a:t>
            </a:r>
            <a:r>
              <a:rPr lang="en-US" b="1" u="none" strike="noStrike" dirty="0" smtClean="0">
                <a:effectLst/>
              </a:rPr>
              <a:t>: </a:t>
            </a:r>
            <a:r>
              <a:rPr lang="en-US" u="none" strike="noStrike" dirty="0" smtClean="0">
                <a:effectLst/>
              </a:rPr>
              <a:t>this kind of "spiritual code" is understood only by those who know Christ personally</a:t>
            </a:r>
            <a:r>
              <a:rPr lang="en-US" dirty="0" smtClean="0"/>
              <a:t>. </a:t>
            </a:r>
            <a:r>
              <a:rPr lang="en-US" u="none" strike="noStrike" dirty="0" smtClean="0">
                <a:effectLst/>
              </a:rPr>
              <a:t>If any Roman officers had tried to use Revelation as evidence against Christians, the book would have been a puzzle and an enigma to them. –BEC </a:t>
            </a:r>
          </a:p>
          <a:p>
            <a:endParaRPr lang="en-US" u="none" strike="noStrike" dirty="0" smtClean="0">
              <a:effectLst/>
            </a:endParaRPr>
          </a:p>
          <a:p>
            <a:r>
              <a:rPr lang="en-US" b="1" u="none" strike="noStrike" dirty="0" smtClean="0">
                <a:effectLst/>
              </a:rPr>
              <a:t>**Timeless: </a:t>
            </a:r>
            <a:r>
              <a:rPr lang="en-US" b="1" i="1" u="none" strike="noStrike" dirty="0" smtClean="0">
                <a:effectLst/>
              </a:rPr>
              <a:t>“Dictator” </a:t>
            </a:r>
            <a:r>
              <a:rPr lang="en-US" b="0" i="1" u="none" strike="noStrike" dirty="0" smtClean="0">
                <a:effectLst/>
              </a:rPr>
              <a:t>vs</a:t>
            </a:r>
            <a:r>
              <a:rPr lang="en-US" b="1" i="1" u="none" strike="noStrike" dirty="0" smtClean="0">
                <a:effectLst/>
              </a:rPr>
              <a:t> “Beast”</a:t>
            </a:r>
          </a:p>
          <a:p>
            <a:r>
              <a:rPr lang="en-US" b="1" u="none" strike="noStrike" dirty="0" smtClean="0">
                <a:effectLst/>
              </a:rPr>
              <a:t>**Complex: </a:t>
            </a:r>
            <a:r>
              <a:rPr lang="en-US" b="1" i="1" u="none" strike="noStrike" dirty="0" smtClean="0">
                <a:effectLst/>
              </a:rPr>
              <a:t>Heaven</a:t>
            </a:r>
            <a:r>
              <a:rPr lang="en-US" b="1" u="none" strike="noStrike" dirty="0" smtClean="0">
                <a:effectLst/>
              </a:rPr>
              <a:t>, </a:t>
            </a:r>
            <a:r>
              <a:rPr lang="en-US" b="1" i="1" u="none" strike="noStrike" dirty="0" smtClean="0">
                <a:effectLst/>
              </a:rPr>
              <a:t>Values</a:t>
            </a:r>
            <a:r>
              <a:rPr lang="en-US" b="1" u="none" strike="noStrike" dirty="0" smtClean="0">
                <a:effectLst/>
              </a:rPr>
              <a:t>, </a:t>
            </a:r>
            <a:r>
              <a:rPr lang="en-US" b="1" i="1" u="none" strike="noStrike" dirty="0" smtClean="0">
                <a:effectLst/>
              </a:rPr>
              <a:t>Emotions</a:t>
            </a:r>
          </a:p>
          <a:p>
            <a:pPr marL="171450" indent="-171450">
              <a:buFont typeface="Arial" panose="020B0604020202020204" pitchFamily="34" charset="0"/>
              <a:buChar char="•"/>
            </a:pPr>
            <a:r>
              <a:rPr lang="en-US" b="0" i="1" u="none" strike="noStrike" dirty="0" smtClean="0">
                <a:effectLst/>
              </a:rPr>
              <a:t>“World System” </a:t>
            </a:r>
            <a:r>
              <a:rPr lang="en-US" b="1" i="1" u="none" strike="noStrike" dirty="0" smtClean="0">
                <a:effectLst/>
              </a:rPr>
              <a:t>^ “</a:t>
            </a:r>
            <a:r>
              <a:rPr lang="en-US" b="1" i="1" u="none" strike="noStrike" dirty="0" err="1" smtClean="0">
                <a:effectLst/>
              </a:rPr>
              <a:t>Harlot..Blood</a:t>
            </a:r>
            <a:r>
              <a:rPr lang="en-US" b="1" i="1" u="none" strike="noStrike" dirty="0" smtClean="0">
                <a:effectLst/>
              </a:rPr>
              <a:t> Saints”</a:t>
            </a:r>
            <a:endParaRPr lang="en-US" b="1" i="1" dirty="0"/>
          </a:p>
        </p:txBody>
      </p:sp>
      <p:sp>
        <p:nvSpPr>
          <p:cNvPr id="4" name="Slide Number Placeholder 3"/>
          <p:cNvSpPr>
            <a:spLocks noGrp="1"/>
          </p:cNvSpPr>
          <p:nvPr>
            <p:ph type="sldNum" sz="quarter" idx="10"/>
          </p:nvPr>
        </p:nvSpPr>
        <p:spPr/>
        <p:txBody>
          <a:bodyPr/>
          <a:lstStyle/>
          <a:p>
            <a:fld id="{10FA232C-D784-491F-A14F-BAB8DD7F6B2F}" type="slidenum">
              <a:rPr lang="en-US" smtClean="0"/>
              <a:t>9</a:t>
            </a:fld>
            <a:endParaRPr lang="en-US"/>
          </a:p>
        </p:txBody>
      </p:sp>
    </p:spTree>
    <p:extLst>
      <p:ext uri="{BB962C8B-B14F-4D97-AF65-F5344CB8AC3E}">
        <p14:creationId xmlns:p14="http://schemas.microsoft.com/office/powerpoint/2010/main" val="284053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454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02509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25660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87220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7923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26186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25403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0808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0431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0810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434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0317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980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3631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8739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3235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9571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9614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1619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1439577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038434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94401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2664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028574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538169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346175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8852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17034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5197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4769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3174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43990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49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9254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632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02135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34855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77414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0621354"/>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8165442"/>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057880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1172937"/>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503665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7271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184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56975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83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501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251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047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001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696214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3294053"/>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11/7/2015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1658664"/>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3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9.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8.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spc="0" dirty="0" smtClean="0">
                <a:ln/>
                <a:solidFill>
                  <a:schemeClr val="tx2"/>
                </a:solidFill>
                <a:effectLst/>
              </a:rPr>
              <a:t>A Radical Nation</a:t>
            </a:r>
            <a:endParaRPr lang="en-US" b="1" spc="0" dirty="0">
              <a:ln/>
              <a:solidFill>
                <a:schemeClr val="tx2"/>
              </a:solidFill>
              <a:effectLst/>
            </a:endParaRPr>
          </a:p>
        </p:txBody>
      </p:sp>
      <p:sp>
        <p:nvSpPr>
          <p:cNvPr id="3" name="Subtitle 2"/>
          <p:cNvSpPr>
            <a:spLocks noGrp="1"/>
          </p:cNvSpPr>
          <p:nvPr>
            <p:ph type="subTitle" idx="1"/>
          </p:nvPr>
        </p:nvSpPr>
        <p:spPr/>
        <p:txBody>
          <a:bodyPr/>
          <a:lstStyle/>
          <a:p>
            <a:r>
              <a:rPr lang="en-US" dirty="0" smtClean="0"/>
              <a:t>Revelation 1</a:t>
            </a:r>
            <a:endParaRPr lang="en-US" dirty="0"/>
          </a:p>
        </p:txBody>
      </p:sp>
    </p:spTree>
    <p:extLst>
      <p:ext uri="{BB962C8B-B14F-4D97-AF65-F5344CB8AC3E}">
        <p14:creationId xmlns:p14="http://schemas.microsoft.com/office/powerpoint/2010/main" val="3464068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838200" y="1548433"/>
            <a:ext cx="10515600" cy="4351338"/>
          </a:xfrm>
        </p:spPr>
        <p:txBody>
          <a:bodyPr>
            <a:normAutofit/>
          </a:bodyPr>
          <a:lstStyle/>
          <a:p>
            <a:pPr marL="0" indent="0">
              <a:buNone/>
            </a:pPr>
            <a:r>
              <a:rPr lang="en-US" sz="3600" i="1" dirty="0" smtClean="0"/>
              <a:t>1:3 </a:t>
            </a:r>
            <a:r>
              <a:rPr lang="en-US" sz="3600" dirty="0"/>
              <a:t> </a:t>
            </a:r>
            <a:r>
              <a:rPr lang="en-US" sz="3600" b="1" dirty="0" smtClean="0"/>
              <a:t>[Happy/Fulfilled] </a:t>
            </a:r>
            <a:r>
              <a:rPr lang="en-US" sz="3600" b="1" dirty="0"/>
              <a:t>is </a:t>
            </a:r>
            <a:r>
              <a:rPr lang="en-US" sz="3600" b="1" dirty="0" smtClean="0"/>
              <a:t>the one who </a:t>
            </a:r>
            <a:r>
              <a:rPr lang="en-US" sz="3600" b="1" dirty="0"/>
              <a:t>reads </a:t>
            </a:r>
            <a:r>
              <a:rPr lang="en-US" sz="3600" dirty="0"/>
              <a:t>and </a:t>
            </a:r>
            <a:r>
              <a:rPr lang="en-US" sz="3600" b="1" u="sng" dirty="0"/>
              <a:t>those who hear</a:t>
            </a:r>
            <a:r>
              <a:rPr lang="en-US" sz="3600" dirty="0"/>
              <a:t> the words of the prophecy, </a:t>
            </a:r>
            <a:r>
              <a:rPr lang="en-US" sz="3600" b="1" u="sng" dirty="0" smtClean="0"/>
              <a:t>and heed </a:t>
            </a:r>
            <a:r>
              <a:rPr lang="en-US" sz="3600" dirty="0" smtClean="0"/>
              <a:t>the </a:t>
            </a:r>
            <a:r>
              <a:rPr lang="en-US" sz="3600" dirty="0"/>
              <a:t>things which are written in it; for the </a:t>
            </a:r>
            <a:r>
              <a:rPr lang="en-US" sz="3600" dirty="0" smtClean="0"/>
              <a:t>time </a:t>
            </a:r>
            <a:r>
              <a:rPr lang="en-US" sz="3600" dirty="0"/>
              <a:t>is near. </a:t>
            </a:r>
            <a:r>
              <a:rPr lang="en-US" sz="3200" dirty="0" smtClean="0"/>
              <a:t/>
            </a:r>
            <a:br>
              <a:rPr lang="en-US" sz="3200" dirty="0" smtClean="0"/>
            </a:br>
            <a:endParaRPr lang="en-US" sz="3200" dirty="0" smtClean="0"/>
          </a:p>
          <a:p>
            <a:endParaRPr lang="en-US" sz="3200" dirty="0"/>
          </a:p>
        </p:txBody>
      </p:sp>
      <p:graphicFrame>
        <p:nvGraphicFramePr>
          <p:cNvPr id="7" name="Diagram 6"/>
          <p:cNvGraphicFramePr/>
          <p:nvPr>
            <p:extLst>
              <p:ext uri="{D42A27DB-BD31-4B8C-83A1-F6EECF244321}">
                <p14:modId xmlns:p14="http://schemas.microsoft.com/office/powerpoint/2010/main" val="4241517033"/>
              </p:ext>
            </p:extLst>
          </p:nvPr>
        </p:nvGraphicFramePr>
        <p:xfrm>
          <a:off x="1030778" y="3195064"/>
          <a:ext cx="9277004" cy="2906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280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55588122-DA15-47CE-AC43-35133ABEF897}"/>
                                            </p:graphicEl>
                                          </p:spTgt>
                                        </p:tgtEl>
                                        <p:attrNameLst>
                                          <p:attrName>style.visibility</p:attrName>
                                        </p:attrNameLst>
                                      </p:cBhvr>
                                      <p:to>
                                        <p:strVal val="visible"/>
                                      </p:to>
                                    </p:set>
                                    <p:animEffect transition="in" filter="fade">
                                      <p:cBhvr>
                                        <p:cTn id="7" dur="500"/>
                                        <p:tgtEl>
                                          <p:spTgt spid="7">
                                            <p:graphicEl>
                                              <a:dgm id="{55588122-DA15-47CE-AC43-35133ABEF89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3882C93F-584D-49C3-8380-ADD1D52427C6}"/>
                                            </p:graphicEl>
                                          </p:spTgt>
                                        </p:tgtEl>
                                        <p:attrNameLst>
                                          <p:attrName>style.visibility</p:attrName>
                                        </p:attrNameLst>
                                      </p:cBhvr>
                                      <p:to>
                                        <p:strVal val="visible"/>
                                      </p:to>
                                    </p:set>
                                    <p:animEffect transition="in" filter="fade">
                                      <p:cBhvr>
                                        <p:cTn id="10" dur="500"/>
                                        <p:tgtEl>
                                          <p:spTgt spid="7">
                                            <p:graphicEl>
                                              <a:dgm id="{3882C93F-584D-49C3-8380-ADD1D52427C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7988D016-224A-48A3-B524-26F6193FD089}"/>
                                            </p:graphicEl>
                                          </p:spTgt>
                                        </p:tgtEl>
                                        <p:attrNameLst>
                                          <p:attrName>style.visibility</p:attrName>
                                        </p:attrNameLst>
                                      </p:cBhvr>
                                      <p:to>
                                        <p:strVal val="visible"/>
                                      </p:to>
                                    </p:set>
                                    <p:animEffect transition="in" filter="fade">
                                      <p:cBhvr>
                                        <p:cTn id="13" dur="500"/>
                                        <p:tgtEl>
                                          <p:spTgt spid="7">
                                            <p:graphicEl>
                                              <a:dgm id="{7988D016-224A-48A3-B524-26F6193FD089}"/>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graphicEl>
                                              <a:dgm id="{F7C5C71E-C42C-4951-BF2D-D50EC085D9DB}"/>
                                            </p:graphicEl>
                                          </p:spTgt>
                                        </p:tgtEl>
                                        <p:attrNameLst>
                                          <p:attrName>style.visibility</p:attrName>
                                        </p:attrNameLst>
                                      </p:cBhvr>
                                      <p:to>
                                        <p:strVal val="visible"/>
                                      </p:to>
                                    </p:set>
                                    <p:animEffect transition="in" filter="fade">
                                      <p:cBhvr>
                                        <p:cTn id="18" dur="500"/>
                                        <p:tgtEl>
                                          <p:spTgt spid="7">
                                            <p:graphicEl>
                                              <a:dgm id="{F7C5C71E-C42C-4951-BF2D-D50EC085D9D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6A567B05-985F-4F84-8B74-764C142952F2}"/>
                                            </p:graphicEl>
                                          </p:spTgt>
                                        </p:tgtEl>
                                        <p:attrNameLst>
                                          <p:attrName>style.visibility</p:attrName>
                                        </p:attrNameLst>
                                      </p:cBhvr>
                                      <p:to>
                                        <p:strVal val="visible"/>
                                      </p:to>
                                    </p:set>
                                    <p:animEffect transition="in" filter="fade">
                                      <p:cBhvr>
                                        <p:cTn id="21" dur="500"/>
                                        <p:tgtEl>
                                          <p:spTgt spid="7">
                                            <p:graphicEl>
                                              <a:dgm id="{6A567B05-985F-4F84-8B74-764C142952F2}"/>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graphicEl>
                                              <a:dgm id="{F66F4EFC-36BC-4080-9888-579DE1EA3561}"/>
                                            </p:graphicEl>
                                          </p:spTgt>
                                        </p:tgtEl>
                                        <p:attrNameLst>
                                          <p:attrName>style.visibility</p:attrName>
                                        </p:attrNameLst>
                                      </p:cBhvr>
                                      <p:to>
                                        <p:strVal val="visible"/>
                                      </p:to>
                                    </p:set>
                                    <p:animEffect transition="in" filter="fade">
                                      <p:cBhvr>
                                        <p:cTn id="24" dur="500"/>
                                        <p:tgtEl>
                                          <p:spTgt spid="7">
                                            <p:graphicEl>
                                              <a:dgm id="{F66F4EFC-36BC-4080-9888-579DE1EA35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pPr marL="0" indent="0">
              <a:buNone/>
            </a:pPr>
            <a:r>
              <a:rPr lang="en-US" sz="3600" i="1" dirty="0" smtClean="0"/>
              <a:t>1:4 </a:t>
            </a:r>
            <a:r>
              <a:rPr lang="en-US" sz="3600" i="1" dirty="0"/>
              <a:t>(NLT) </a:t>
            </a:r>
            <a:r>
              <a:rPr lang="en-US" sz="3600" dirty="0"/>
              <a:t> This letter is from John to the </a:t>
            </a:r>
            <a:r>
              <a:rPr lang="en-US" sz="3600" b="1" u="sng" dirty="0"/>
              <a:t>seven churches in the province of Asia</a:t>
            </a:r>
            <a:r>
              <a:rPr lang="en-US" sz="3600" dirty="0"/>
              <a:t>. </a:t>
            </a:r>
          </a:p>
        </p:txBody>
      </p:sp>
      <p:pic>
        <p:nvPicPr>
          <p:cNvPr id="5" name="Picture 4"/>
          <p:cNvPicPr>
            <a:picLocks noChangeAspect="1"/>
          </p:cNvPicPr>
          <p:nvPr/>
        </p:nvPicPr>
        <p:blipFill rotWithShape="1">
          <a:blip r:embed="rId3"/>
          <a:srcRect l="3130" t="3006" r="1541" b="46733"/>
          <a:stretch/>
        </p:blipFill>
        <p:spPr>
          <a:xfrm>
            <a:off x="838200" y="2873996"/>
            <a:ext cx="9951720" cy="3541682"/>
          </a:xfrm>
          <a:prstGeom prst="rect">
            <a:avLst/>
          </a:prstGeom>
        </p:spPr>
      </p:pic>
    </p:spTree>
    <p:extLst>
      <p:ext uri="{BB962C8B-B14F-4D97-AF65-F5344CB8AC3E}">
        <p14:creationId xmlns:p14="http://schemas.microsoft.com/office/powerpoint/2010/main" val="4527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pPr marL="0" indent="0">
              <a:buNone/>
            </a:pPr>
            <a:r>
              <a:rPr lang="en-US" sz="3600" i="1" dirty="0" smtClean="0"/>
              <a:t>1:4 </a:t>
            </a:r>
            <a:r>
              <a:rPr lang="en-US" sz="3600" i="1" dirty="0"/>
              <a:t>(NLT) </a:t>
            </a:r>
            <a:r>
              <a:rPr lang="en-US" sz="3600" dirty="0"/>
              <a:t> This letter is from John to the </a:t>
            </a:r>
            <a:r>
              <a:rPr lang="en-US" sz="3600" b="1" u="sng" dirty="0"/>
              <a:t>seven churches</a:t>
            </a:r>
            <a:r>
              <a:rPr lang="en-US" dirty="0"/>
              <a:t> </a:t>
            </a:r>
            <a:r>
              <a:rPr lang="en-US" sz="3600" dirty="0"/>
              <a:t>in the province of Asia. </a:t>
            </a:r>
          </a:p>
        </p:txBody>
      </p:sp>
    </p:spTree>
    <p:extLst>
      <p:ext uri="{BB962C8B-B14F-4D97-AF65-F5344CB8AC3E}">
        <p14:creationId xmlns:p14="http://schemas.microsoft.com/office/powerpoint/2010/main" val="249312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1:4-5 (NASB) </a:t>
            </a:r>
            <a:r>
              <a:rPr lang="en-US" sz="3600" dirty="0"/>
              <a:t> John to the seven churches that are in Asia: </a:t>
            </a:r>
            <a:r>
              <a:rPr lang="en-US" sz="3600" b="1" u="sng" dirty="0"/>
              <a:t>Grace</a:t>
            </a:r>
            <a:r>
              <a:rPr lang="en-US" sz="3600" dirty="0"/>
              <a:t> to you and </a:t>
            </a:r>
            <a:r>
              <a:rPr lang="en-US" sz="3600" b="1" u="sng" dirty="0"/>
              <a:t>peace</a:t>
            </a:r>
            <a:r>
              <a:rPr lang="en-US" sz="3600" dirty="0"/>
              <a:t>, from Him who is and who was and who is to come, and from the seven Spirits who are before His throne,  and from Jesus Christ, the faithful witness, the firstborn of the dead, and the ruler of the kings of the earth. To Him </a:t>
            </a:r>
            <a:r>
              <a:rPr lang="en-US" sz="3600" b="1" u="sng" dirty="0"/>
              <a:t>who loves us </a:t>
            </a:r>
            <a:r>
              <a:rPr lang="en-US" sz="3600" dirty="0"/>
              <a:t>and </a:t>
            </a:r>
            <a:r>
              <a:rPr lang="en-US" sz="3600" b="1" u="sng" dirty="0"/>
              <a:t>released us </a:t>
            </a:r>
            <a:r>
              <a:rPr lang="en-US" sz="3600" dirty="0"/>
              <a:t>from our sins by His blood— </a:t>
            </a:r>
          </a:p>
        </p:txBody>
      </p:sp>
    </p:spTree>
    <p:extLst>
      <p:ext uri="{BB962C8B-B14F-4D97-AF65-F5344CB8AC3E}">
        <p14:creationId xmlns:p14="http://schemas.microsoft.com/office/powerpoint/2010/main" val="4227133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1:4-5 (NASB) </a:t>
            </a:r>
            <a:r>
              <a:rPr lang="en-US" sz="3600" dirty="0"/>
              <a:t> </a:t>
            </a:r>
            <a:r>
              <a:rPr lang="en-US" sz="3600" dirty="0"/>
              <a:t>John to the seven churches that are in Asia: Grace to you and peace, from Him </a:t>
            </a:r>
            <a:r>
              <a:rPr lang="en-US" sz="3600" b="1" u="sng" dirty="0"/>
              <a:t>who is </a:t>
            </a:r>
            <a:r>
              <a:rPr lang="en-US" sz="3600" dirty="0"/>
              <a:t>and </a:t>
            </a:r>
            <a:r>
              <a:rPr lang="en-US" sz="3600" b="1" u="sng" dirty="0"/>
              <a:t>who was </a:t>
            </a:r>
            <a:r>
              <a:rPr lang="en-US" sz="3600" dirty="0"/>
              <a:t>and </a:t>
            </a:r>
            <a:r>
              <a:rPr lang="en-US" sz="3600" b="1" u="sng" dirty="0"/>
              <a:t>who is to come</a:t>
            </a:r>
            <a:r>
              <a:rPr lang="en-US" sz="3600" dirty="0"/>
              <a:t>, and from the seven Spirits who are before His throne,  and from Jesus Christ, the faithful witness, the firstborn of the dead, and the ruler of the kings of the earth. To Him who loves us and released us from our sins by His blood— </a:t>
            </a:r>
          </a:p>
        </p:txBody>
      </p:sp>
    </p:spTree>
    <p:extLst>
      <p:ext uri="{BB962C8B-B14F-4D97-AF65-F5344CB8AC3E}">
        <p14:creationId xmlns:p14="http://schemas.microsoft.com/office/powerpoint/2010/main" val="3323345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1:4-5 (NASB) </a:t>
            </a:r>
            <a:r>
              <a:rPr lang="en-US" sz="3600" dirty="0"/>
              <a:t> </a:t>
            </a:r>
            <a:r>
              <a:rPr lang="en-US" sz="3600" dirty="0"/>
              <a:t>John to the seven churches that are in Asia: Grace to you and peace, from Him who is and who was and who is to come, and from the </a:t>
            </a:r>
            <a:r>
              <a:rPr lang="en-US" sz="3600" b="1" u="sng" dirty="0"/>
              <a:t>seven Spirits who are before His throne</a:t>
            </a:r>
            <a:r>
              <a:rPr lang="en-US" sz="3600" dirty="0"/>
              <a:t>,  and from Jesus Christ, the faithful witness, the firstborn of the dead, and the ruler of the kings of the earth. To Him who loves us and released us from our sins by His blood— </a:t>
            </a:r>
          </a:p>
        </p:txBody>
      </p:sp>
      <p:sp>
        <p:nvSpPr>
          <p:cNvPr id="4" name="Rectangle 3"/>
          <p:cNvSpPr/>
          <p:nvPr/>
        </p:nvSpPr>
        <p:spPr>
          <a:xfrm>
            <a:off x="1759527" y="3953870"/>
            <a:ext cx="8672945"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t>Isaiah 11:1-2 </a:t>
            </a:r>
            <a:r>
              <a:rPr lang="en-US" sz="2400" dirty="0" smtClean="0"/>
              <a:t>Then </a:t>
            </a:r>
            <a:r>
              <a:rPr lang="en-US" sz="2400" dirty="0"/>
              <a:t>a shoot will spring from the stem of Jesse, </a:t>
            </a:r>
            <a:endParaRPr lang="en-US" sz="2400" dirty="0" smtClean="0"/>
          </a:p>
          <a:p>
            <a:r>
              <a:rPr lang="en-US" sz="2400" dirty="0" smtClean="0"/>
              <a:t>And </a:t>
            </a:r>
            <a:r>
              <a:rPr lang="en-US" sz="2400" dirty="0"/>
              <a:t>a branch from his roots will bear fruit.  </a:t>
            </a:r>
            <a:endParaRPr lang="en-US" sz="2400" dirty="0" smtClean="0"/>
          </a:p>
          <a:p>
            <a:r>
              <a:rPr lang="en-US" sz="2400" dirty="0" smtClean="0"/>
              <a:t>The </a:t>
            </a:r>
            <a:r>
              <a:rPr lang="en-US" sz="2400" dirty="0"/>
              <a:t>Spirit of the LORD will rest on Him, </a:t>
            </a:r>
            <a:r>
              <a:rPr lang="en-US" sz="2400" dirty="0" smtClean="0"/>
              <a:t>T</a:t>
            </a:r>
          </a:p>
          <a:p>
            <a:r>
              <a:rPr lang="en-US" sz="2400" dirty="0" smtClean="0"/>
              <a:t>he </a:t>
            </a:r>
            <a:r>
              <a:rPr lang="en-US" sz="2400" dirty="0"/>
              <a:t>spirit of wisdom and understanding, </a:t>
            </a:r>
            <a:endParaRPr lang="en-US" sz="2400" dirty="0" smtClean="0"/>
          </a:p>
          <a:p>
            <a:r>
              <a:rPr lang="en-US" sz="2400" dirty="0" smtClean="0"/>
              <a:t>The </a:t>
            </a:r>
            <a:r>
              <a:rPr lang="en-US" sz="2400" dirty="0"/>
              <a:t>spirit of counsel and strength, </a:t>
            </a:r>
            <a:endParaRPr lang="en-US" sz="2400" dirty="0" smtClean="0"/>
          </a:p>
          <a:p>
            <a:r>
              <a:rPr lang="en-US" sz="2400" dirty="0" smtClean="0"/>
              <a:t>The </a:t>
            </a:r>
            <a:r>
              <a:rPr lang="en-US" sz="2400" dirty="0"/>
              <a:t>spirit of knowledge and the fear of the LORD. </a:t>
            </a:r>
          </a:p>
        </p:txBody>
      </p:sp>
    </p:spTree>
    <p:extLst>
      <p:ext uri="{BB962C8B-B14F-4D97-AF65-F5344CB8AC3E}">
        <p14:creationId xmlns:p14="http://schemas.microsoft.com/office/powerpoint/2010/main" val="14250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1:4-5 (NASB) </a:t>
            </a:r>
            <a:r>
              <a:rPr lang="en-US" sz="3600" dirty="0"/>
              <a:t> </a:t>
            </a:r>
            <a:r>
              <a:rPr lang="en-US" sz="3600" dirty="0"/>
              <a:t>John to the seven churches that are in Asia: Grace to you and peace, from Him who is and who was and who is to come, and from the seven Spirits who are before His throne,  and from </a:t>
            </a:r>
            <a:r>
              <a:rPr lang="en-US" sz="3600" b="1" u="sng" dirty="0"/>
              <a:t>Jesus Christ</a:t>
            </a:r>
            <a:r>
              <a:rPr lang="en-US" sz="3600" dirty="0"/>
              <a:t>, the faithful </a:t>
            </a:r>
            <a:r>
              <a:rPr lang="en-US" sz="3600" b="1" u="sng" dirty="0"/>
              <a:t>witness</a:t>
            </a:r>
            <a:r>
              <a:rPr lang="en-US" sz="3600" dirty="0"/>
              <a:t>, the </a:t>
            </a:r>
            <a:r>
              <a:rPr lang="en-US" sz="3600" b="1" u="sng" dirty="0"/>
              <a:t>firstborn of the dead</a:t>
            </a:r>
            <a:r>
              <a:rPr lang="en-US" sz="3600" dirty="0"/>
              <a:t>, and the </a:t>
            </a:r>
            <a:r>
              <a:rPr lang="en-US" sz="3600" b="1" u="sng" dirty="0"/>
              <a:t>ruler of the kings of the earth</a:t>
            </a:r>
            <a:r>
              <a:rPr lang="en-US" sz="3600" dirty="0"/>
              <a:t>. To Him who loves us and released us from our sins by His blood— </a:t>
            </a:r>
          </a:p>
        </p:txBody>
      </p:sp>
    </p:spTree>
    <p:extLst>
      <p:ext uri="{BB962C8B-B14F-4D97-AF65-F5344CB8AC3E}">
        <p14:creationId xmlns:p14="http://schemas.microsoft.com/office/powerpoint/2010/main" val="2638117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1:6 (NASB) </a:t>
            </a:r>
            <a:r>
              <a:rPr lang="en-US" sz="3600" dirty="0"/>
              <a:t> and He </a:t>
            </a:r>
            <a:r>
              <a:rPr lang="en-US" sz="3600" b="1" u="sng" dirty="0"/>
              <a:t>has made us </a:t>
            </a:r>
            <a:r>
              <a:rPr lang="en-US" sz="3600" b="1" i="1" u="sng" dirty="0"/>
              <a:t>to be</a:t>
            </a:r>
            <a:r>
              <a:rPr lang="en-US" sz="3600" b="1" u="sng" dirty="0"/>
              <a:t> a kingdom</a:t>
            </a:r>
            <a:r>
              <a:rPr lang="en-US" sz="3600" dirty="0"/>
              <a:t>, </a:t>
            </a:r>
            <a:r>
              <a:rPr lang="en-US" sz="3600" b="1" u="sng" dirty="0"/>
              <a:t>priests</a:t>
            </a:r>
            <a:r>
              <a:rPr lang="en-US" sz="3600" dirty="0"/>
              <a:t> to His God and Father—to Him </a:t>
            </a:r>
            <a:r>
              <a:rPr lang="en-US" sz="3600" i="1" dirty="0"/>
              <a:t>be</a:t>
            </a:r>
            <a:r>
              <a:rPr lang="en-US" sz="3600" dirty="0"/>
              <a:t> the glory and the dominion forever and ever. Amen. </a:t>
            </a:r>
          </a:p>
        </p:txBody>
      </p:sp>
    </p:spTree>
    <p:extLst>
      <p:ext uri="{BB962C8B-B14F-4D97-AF65-F5344CB8AC3E}">
        <p14:creationId xmlns:p14="http://schemas.microsoft.com/office/powerpoint/2010/main" val="824539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1:6 (NASB) </a:t>
            </a:r>
            <a:r>
              <a:rPr lang="en-US" sz="3600" dirty="0"/>
              <a:t> and He </a:t>
            </a:r>
            <a:r>
              <a:rPr lang="en-US" sz="3600" b="1" u="sng" dirty="0"/>
              <a:t>has made us </a:t>
            </a:r>
            <a:r>
              <a:rPr lang="en-US" sz="3600" b="1" i="1" u="sng" dirty="0"/>
              <a:t>to be</a:t>
            </a:r>
            <a:r>
              <a:rPr lang="en-US" sz="3600" b="1" u="sng" dirty="0"/>
              <a:t> a kingdom</a:t>
            </a:r>
            <a:r>
              <a:rPr lang="en-US" sz="3600" dirty="0"/>
              <a:t>, </a:t>
            </a:r>
            <a:r>
              <a:rPr lang="en-US" sz="3600" b="1" u="sng" dirty="0"/>
              <a:t>priests</a:t>
            </a:r>
            <a:r>
              <a:rPr lang="en-US" sz="3600" dirty="0"/>
              <a:t> to His God and Father—to Him </a:t>
            </a:r>
            <a:r>
              <a:rPr lang="en-US" sz="3600" i="1" dirty="0"/>
              <a:t>be</a:t>
            </a:r>
            <a:r>
              <a:rPr lang="en-US" sz="3600" dirty="0"/>
              <a:t> the glory and the dominion forever and ever. Amen. </a:t>
            </a:r>
          </a:p>
        </p:txBody>
      </p:sp>
      <p:graphicFrame>
        <p:nvGraphicFramePr>
          <p:cNvPr id="4" name="Diagram 3"/>
          <p:cNvGraphicFramePr/>
          <p:nvPr>
            <p:extLst>
              <p:ext uri="{D42A27DB-BD31-4B8C-83A1-F6EECF244321}">
                <p14:modId xmlns:p14="http://schemas.microsoft.com/office/powerpoint/2010/main" val="2872689679"/>
              </p:ext>
            </p:extLst>
          </p:nvPr>
        </p:nvGraphicFramePr>
        <p:xfrm>
          <a:off x="2032000" y="3225338"/>
          <a:ext cx="8128000" cy="3192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3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96EA719D-0CAA-44C4-8592-EAF3F18B94CE}"/>
                                            </p:graphicEl>
                                          </p:spTgt>
                                        </p:tgtEl>
                                        <p:attrNameLst>
                                          <p:attrName>style.visibility</p:attrName>
                                        </p:attrNameLst>
                                      </p:cBhvr>
                                      <p:to>
                                        <p:strVal val="visible"/>
                                      </p:to>
                                    </p:set>
                                    <p:animEffect transition="in" filter="randombar(horizontal)">
                                      <p:cBhvr>
                                        <p:cTn id="7" dur="500"/>
                                        <p:tgtEl>
                                          <p:spTgt spid="4">
                                            <p:graphicEl>
                                              <a:dgm id="{96EA719D-0CAA-44C4-8592-EAF3F18B94C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E0D3DECC-0CAE-445C-AF4D-F0241C7C144D}"/>
                                            </p:graphicEl>
                                          </p:spTgt>
                                        </p:tgtEl>
                                        <p:attrNameLst>
                                          <p:attrName>style.visibility</p:attrName>
                                        </p:attrNameLst>
                                      </p:cBhvr>
                                      <p:to>
                                        <p:strVal val="visible"/>
                                      </p:to>
                                    </p:set>
                                    <p:animEffect transition="in" filter="randombar(horizontal)">
                                      <p:cBhvr>
                                        <p:cTn id="12" dur="500"/>
                                        <p:tgtEl>
                                          <p:spTgt spid="4">
                                            <p:graphicEl>
                                              <a:dgm id="{E0D3DECC-0CAE-445C-AF4D-F0241C7C14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graphicEl>
                                              <a:dgm id="{4F9E5610-0F6A-4EAB-A978-B6294780DB8C}"/>
                                            </p:graphicEl>
                                          </p:spTgt>
                                        </p:tgtEl>
                                        <p:attrNameLst>
                                          <p:attrName>style.visibility</p:attrName>
                                        </p:attrNameLst>
                                      </p:cBhvr>
                                      <p:to>
                                        <p:strVal val="visible"/>
                                      </p:to>
                                    </p:set>
                                    <p:animEffect transition="in" filter="randombar(horizontal)">
                                      <p:cBhvr>
                                        <p:cTn id="17" dur="500"/>
                                        <p:tgtEl>
                                          <p:spTgt spid="4">
                                            <p:graphicEl>
                                              <a:dgm id="{4F9E5610-0F6A-4EAB-A978-B6294780DB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1:7 (NLT) </a:t>
            </a:r>
            <a:r>
              <a:rPr lang="en-US" sz="3600" dirty="0"/>
              <a:t> Look! He comes with the clouds of heaven. And everyone will see him— even those who pierced him. And all the nations of the world will </a:t>
            </a:r>
            <a:r>
              <a:rPr lang="en-US" sz="3600" b="1" dirty="0"/>
              <a:t>mourn for him</a:t>
            </a:r>
            <a:r>
              <a:rPr lang="en-US" sz="3600" dirty="0"/>
              <a:t>. Yes! </a:t>
            </a:r>
            <a:r>
              <a:rPr lang="en-US" sz="3600" dirty="0" smtClean="0"/>
              <a:t>[It is TRUE]! 	</a:t>
            </a:r>
            <a:endParaRPr lang="en-US" sz="3600" dirty="0"/>
          </a:p>
        </p:txBody>
      </p:sp>
    </p:spTree>
    <p:extLst>
      <p:ext uri="{BB962C8B-B14F-4D97-AF65-F5344CB8AC3E}">
        <p14:creationId xmlns:p14="http://schemas.microsoft.com/office/powerpoint/2010/main" val="367478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b="1" dirty="0" smtClean="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rPr>
              <a:t>Why Bother With “Revelation” ?</a:t>
            </a:r>
            <a:endParaRPr lang="en-US" b="1" dirty="0">
              <a:ln w="22225">
                <a:solidFill>
                  <a:schemeClr val="accent2"/>
                </a:solidFill>
                <a:prstDash val="solid"/>
              </a:ln>
              <a:solidFill>
                <a:schemeClr val="accent2">
                  <a:lumMod val="40000"/>
                  <a:lumOff val="60000"/>
                </a:schemeClr>
              </a:solidFill>
              <a:effectLst>
                <a:reflection blurRad="6350" stA="55000" endA="300" endPos="45500" dir="5400000" sy="-100000" algn="bl" rotWithShape="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4346703"/>
              </p:ext>
            </p:extLst>
          </p:nvPr>
        </p:nvGraphicFramePr>
        <p:xfrm>
          <a:off x="838200" y="1463040"/>
          <a:ext cx="10515600" cy="4655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474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AE89777-8E54-4CDE-9D81-90A654EE2622}"/>
                                            </p:graphicEl>
                                          </p:spTgt>
                                        </p:tgtEl>
                                        <p:attrNameLst>
                                          <p:attrName>style.visibility</p:attrName>
                                        </p:attrNameLst>
                                      </p:cBhvr>
                                      <p:to>
                                        <p:strVal val="visible"/>
                                      </p:to>
                                    </p:set>
                                    <p:animEffect transition="in" filter="fade">
                                      <p:cBhvr>
                                        <p:cTn id="7" dur="500"/>
                                        <p:tgtEl>
                                          <p:spTgt spid="4">
                                            <p:graphicEl>
                                              <a:dgm id="{0AE89777-8E54-4CDE-9D81-90A654EE262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A0B7874B-F027-4366-9D6D-AA2506CB20A5}"/>
                                            </p:graphicEl>
                                          </p:spTgt>
                                        </p:tgtEl>
                                        <p:attrNameLst>
                                          <p:attrName>style.visibility</p:attrName>
                                        </p:attrNameLst>
                                      </p:cBhvr>
                                      <p:to>
                                        <p:strVal val="visible"/>
                                      </p:to>
                                    </p:set>
                                    <p:animEffect transition="in" filter="fade">
                                      <p:cBhvr>
                                        <p:cTn id="10" dur="500"/>
                                        <p:tgtEl>
                                          <p:spTgt spid="4">
                                            <p:graphicEl>
                                              <a:dgm id="{A0B7874B-F027-4366-9D6D-AA2506CB20A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E64B85EF-BC5B-442B-A870-86F185B9E15B}"/>
                                            </p:graphicEl>
                                          </p:spTgt>
                                        </p:tgtEl>
                                        <p:attrNameLst>
                                          <p:attrName>style.visibility</p:attrName>
                                        </p:attrNameLst>
                                      </p:cBhvr>
                                      <p:to>
                                        <p:strVal val="visible"/>
                                      </p:to>
                                    </p:set>
                                    <p:animEffect transition="in" filter="fade">
                                      <p:cBhvr>
                                        <p:cTn id="15" dur="500"/>
                                        <p:tgtEl>
                                          <p:spTgt spid="4">
                                            <p:graphicEl>
                                              <a:dgm id="{E64B85EF-BC5B-442B-A870-86F185B9E15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215E6B59-06D2-4ACA-A5E5-8302B2814942}"/>
                                            </p:graphicEl>
                                          </p:spTgt>
                                        </p:tgtEl>
                                        <p:attrNameLst>
                                          <p:attrName>style.visibility</p:attrName>
                                        </p:attrNameLst>
                                      </p:cBhvr>
                                      <p:to>
                                        <p:strVal val="visible"/>
                                      </p:to>
                                    </p:set>
                                    <p:animEffect transition="in" filter="fade">
                                      <p:cBhvr>
                                        <p:cTn id="18" dur="500"/>
                                        <p:tgtEl>
                                          <p:spTgt spid="4">
                                            <p:graphicEl>
                                              <a:dgm id="{215E6B59-06D2-4ACA-A5E5-8302B2814942}"/>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8FA27254-5E61-4B06-9D3B-B81E858C034D}"/>
                                            </p:graphicEl>
                                          </p:spTgt>
                                        </p:tgtEl>
                                        <p:attrNameLst>
                                          <p:attrName>style.visibility</p:attrName>
                                        </p:attrNameLst>
                                      </p:cBhvr>
                                      <p:to>
                                        <p:strVal val="visible"/>
                                      </p:to>
                                    </p:set>
                                    <p:animEffect transition="in" filter="fade">
                                      <p:cBhvr>
                                        <p:cTn id="23" dur="500"/>
                                        <p:tgtEl>
                                          <p:spTgt spid="4">
                                            <p:graphicEl>
                                              <a:dgm id="{8FA27254-5E61-4B06-9D3B-B81E858C034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BC1B97DB-E6E7-4C32-974B-DC573FFA354B}"/>
                                            </p:graphicEl>
                                          </p:spTgt>
                                        </p:tgtEl>
                                        <p:attrNameLst>
                                          <p:attrName>style.visibility</p:attrName>
                                        </p:attrNameLst>
                                      </p:cBhvr>
                                      <p:to>
                                        <p:strVal val="visible"/>
                                      </p:to>
                                    </p:set>
                                    <p:animEffect transition="in" filter="fade">
                                      <p:cBhvr>
                                        <p:cTn id="26" dur="500"/>
                                        <p:tgtEl>
                                          <p:spTgt spid="4">
                                            <p:graphicEl>
                                              <a:dgm id="{BC1B97DB-E6E7-4C32-974B-DC573FFA354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B29A30B8-8523-4FF6-AA53-0B874C21B2CD}"/>
                                            </p:graphicEl>
                                          </p:spTgt>
                                        </p:tgtEl>
                                        <p:attrNameLst>
                                          <p:attrName>style.visibility</p:attrName>
                                        </p:attrNameLst>
                                      </p:cBhvr>
                                      <p:to>
                                        <p:strVal val="visible"/>
                                      </p:to>
                                    </p:set>
                                    <p:animEffect transition="in" filter="fade">
                                      <p:cBhvr>
                                        <p:cTn id="31" dur="500"/>
                                        <p:tgtEl>
                                          <p:spTgt spid="4">
                                            <p:graphicEl>
                                              <a:dgm id="{B29A30B8-8523-4FF6-AA53-0B874C21B2CD}"/>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687B6551-FF6F-4A47-BA09-12292D3B3904}"/>
                                            </p:graphicEl>
                                          </p:spTgt>
                                        </p:tgtEl>
                                        <p:attrNameLst>
                                          <p:attrName>style.visibility</p:attrName>
                                        </p:attrNameLst>
                                      </p:cBhvr>
                                      <p:to>
                                        <p:strVal val="visible"/>
                                      </p:to>
                                    </p:set>
                                    <p:animEffect transition="in" filter="fade">
                                      <p:cBhvr>
                                        <p:cTn id="34" dur="500"/>
                                        <p:tgtEl>
                                          <p:spTgt spid="4">
                                            <p:graphicEl>
                                              <a:dgm id="{687B6551-FF6F-4A47-BA09-12292D3B3904}"/>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80908B34-E1B6-4BC9-B9B1-8A4FF2A21C99}"/>
                                            </p:graphicEl>
                                          </p:spTgt>
                                        </p:tgtEl>
                                        <p:attrNameLst>
                                          <p:attrName>style.visibility</p:attrName>
                                        </p:attrNameLst>
                                      </p:cBhvr>
                                      <p:to>
                                        <p:strVal val="visible"/>
                                      </p:to>
                                    </p:set>
                                    <p:animEffect transition="in" filter="fade">
                                      <p:cBhvr>
                                        <p:cTn id="39" dur="500"/>
                                        <p:tgtEl>
                                          <p:spTgt spid="4">
                                            <p:graphicEl>
                                              <a:dgm id="{80908B34-E1B6-4BC9-B9B1-8A4FF2A21C99}"/>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62D8D7BD-FD4F-474C-9BE8-929ABBD264DA}"/>
                                            </p:graphicEl>
                                          </p:spTgt>
                                        </p:tgtEl>
                                        <p:attrNameLst>
                                          <p:attrName>style.visibility</p:attrName>
                                        </p:attrNameLst>
                                      </p:cBhvr>
                                      <p:to>
                                        <p:strVal val="visible"/>
                                      </p:to>
                                    </p:set>
                                    <p:animEffect transition="in" filter="fade">
                                      <p:cBhvr>
                                        <p:cTn id="42" dur="500"/>
                                        <p:tgtEl>
                                          <p:spTgt spid="4">
                                            <p:graphicEl>
                                              <a:dgm id="{62D8D7BD-FD4F-474C-9BE8-929ABBD264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a:t>Revelation 1:7 (NLT) </a:t>
            </a:r>
            <a:r>
              <a:rPr lang="en-US" sz="3600" dirty="0"/>
              <a:t> Look! He comes with the clouds of heaven. And </a:t>
            </a:r>
            <a:r>
              <a:rPr lang="en-US" sz="3600" b="1" u="sng" dirty="0"/>
              <a:t>everyone</a:t>
            </a:r>
            <a:r>
              <a:rPr lang="en-US" sz="3600" dirty="0"/>
              <a:t> will see him— even those who </a:t>
            </a:r>
            <a:r>
              <a:rPr lang="en-US" sz="3600" b="1" u="sng" dirty="0"/>
              <a:t>pierced him</a:t>
            </a:r>
            <a:r>
              <a:rPr lang="en-US" sz="3600" dirty="0"/>
              <a:t>. And all the nations of the world will mourn for him. Yes! </a:t>
            </a:r>
            <a:r>
              <a:rPr lang="en-US" sz="3600" dirty="0" smtClean="0"/>
              <a:t>[It is TRUE]! 	</a:t>
            </a:r>
            <a:endParaRPr lang="en-US" sz="3600" dirty="0"/>
          </a:p>
        </p:txBody>
      </p:sp>
      <p:sp>
        <p:nvSpPr>
          <p:cNvPr id="5" name="Rectangle 4"/>
          <p:cNvSpPr/>
          <p:nvPr/>
        </p:nvSpPr>
        <p:spPr>
          <a:xfrm>
            <a:off x="1069570" y="3724102"/>
            <a:ext cx="10684625"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i="1" dirty="0"/>
              <a:t>Zechariah 12:10 (NASB) </a:t>
            </a:r>
            <a:r>
              <a:rPr lang="en-US" sz="2800" dirty="0"/>
              <a:t> </a:t>
            </a:r>
            <a:r>
              <a:rPr lang="en-US" sz="2800" dirty="0" smtClean="0"/>
              <a:t>“…	they </a:t>
            </a:r>
            <a:r>
              <a:rPr lang="en-US" sz="2800" dirty="0"/>
              <a:t>will look on Me whom they have pierced; and they will mourn for Him, as one mourns for an only </a:t>
            </a:r>
            <a:r>
              <a:rPr lang="en-US" sz="2800" dirty="0" smtClean="0"/>
              <a:t>son”</a:t>
            </a:r>
            <a:endParaRPr lang="en-US" sz="2800" dirty="0"/>
          </a:p>
        </p:txBody>
      </p:sp>
      <p:sp>
        <p:nvSpPr>
          <p:cNvPr id="6" name="Rectangle 5"/>
          <p:cNvSpPr/>
          <p:nvPr/>
        </p:nvSpPr>
        <p:spPr>
          <a:xfrm>
            <a:off x="3325090" y="2123663"/>
            <a:ext cx="8429105"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i="1" dirty="0"/>
              <a:t>Daniel 7:13-14 (NASB) </a:t>
            </a:r>
            <a:r>
              <a:rPr lang="en-US" sz="2400" dirty="0"/>
              <a:t> "I kept looking in the night visions, </a:t>
            </a:r>
            <a:endParaRPr lang="en-US" sz="2400" dirty="0" smtClean="0"/>
          </a:p>
          <a:p>
            <a:r>
              <a:rPr lang="en-US" sz="2400" dirty="0" smtClean="0"/>
              <a:t>And </a:t>
            </a:r>
            <a:r>
              <a:rPr lang="en-US" sz="2400" dirty="0"/>
              <a:t>behold, with the clouds of heaven </a:t>
            </a:r>
            <a:endParaRPr lang="en-US" sz="2400" dirty="0" smtClean="0"/>
          </a:p>
          <a:p>
            <a:r>
              <a:rPr lang="en-US" sz="2400" dirty="0" smtClean="0"/>
              <a:t>One </a:t>
            </a:r>
            <a:r>
              <a:rPr lang="en-US" sz="2400" dirty="0"/>
              <a:t>like a Son of Man was </a:t>
            </a:r>
            <a:r>
              <a:rPr lang="en-US" sz="2400" dirty="0" smtClean="0"/>
              <a:t>coming…</a:t>
            </a:r>
          </a:p>
          <a:p>
            <a:r>
              <a:rPr lang="en-US" sz="2400" dirty="0" smtClean="0"/>
              <a:t>And </a:t>
            </a:r>
            <a:r>
              <a:rPr lang="en-US" sz="2400" dirty="0"/>
              <a:t>to Him was given dominion, </a:t>
            </a:r>
            <a:endParaRPr lang="en-US" sz="2400" dirty="0" smtClean="0"/>
          </a:p>
          <a:p>
            <a:r>
              <a:rPr lang="en-US" sz="2400" dirty="0" smtClean="0"/>
              <a:t>Glory </a:t>
            </a:r>
            <a:r>
              <a:rPr lang="en-US" sz="2400" dirty="0"/>
              <a:t>and a kingdom, </a:t>
            </a:r>
            <a:endParaRPr lang="en-US" sz="2400" dirty="0" smtClean="0"/>
          </a:p>
          <a:p>
            <a:r>
              <a:rPr lang="en-US" sz="2400" dirty="0" smtClean="0"/>
              <a:t>That </a:t>
            </a:r>
            <a:r>
              <a:rPr lang="en-US" sz="2400" dirty="0"/>
              <a:t>all the peoples, nations and </a:t>
            </a:r>
            <a:r>
              <a:rPr lang="en-US" sz="2400" i="1" dirty="0"/>
              <a:t>men of every</a:t>
            </a:r>
            <a:r>
              <a:rPr lang="en-US" sz="2400" dirty="0"/>
              <a:t> language </a:t>
            </a:r>
            <a:endParaRPr lang="en-US" sz="2400" dirty="0" smtClean="0"/>
          </a:p>
          <a:p>
            <a:r>
              <a:rPr lang="en-US" sz="2400" dirty="0" smtClean="0"/>
              <a:t>Might </a:t>
            </a:r>
            <a:r>
              <a:rPr lang="en-US" sz="2400" dirty="0"/>
              <a:t>serve Him. </a:t>
            </a:r>
            <a:endParaRPr lang="en-US" sz="2400" dirty="0" smtClean="0"/>
          </a:p>
          <a:p>
            <a:r>
              <a:rPr lang="en-US" sz="2400" dirty="0" smtClean="0"/>
              <a:t>His </a:t>
            </a:r>
            <a:r>
              <a:rPr lang="en-US" sz="2400" dirty="0"/>
              <a:t>dominion is an everlasting dominion </a:t>
            </a:r>
            <a:endParaRPr lang="en-US" sz="2400" dirty="0" smtClean="0"/>
          </a:p>
          <a:p>
            <a:r>
              <a:rPr lang="en-US" sz="2400" dirty="0" smtClean="0"/>
              <a:t>Which </a:t>
            </a:r>
            <a:r>
              <a:rPr lang="en-US" sz="2400" dirty="0"/>
              <a:t>will not pass away; </a:t>
            </a:r>
            <a:endParaRPr lang="en-US" sz="2400" dirty="0" smtClean="0"/>
          </a:p>
          <a:p>
            <a:r>
              <a:rPr lang="en-US" sz="2400" dirty="0" smtClean="0"/>
              <a:t>And </a:t>
            </a:r>
            <a:r>
              <a:rPr lang="en-US" sz="2400" dirty="0"/>
              <a:t>His kingdom is one </a:t>
            </a:r>
            <a:endParaRPr lang="en-US" sz="2400" dirty="0" smtClean="0"/>
          </a:p>
          <a:p>
            <a:r>
              <a:rPr lang="en-US" sz="2400" dirty="0" smtClean="0"/>
              <a:t>Which </a:t>
            </a:r>
            <a:r>
              <a:rPr lang="en-US" sz="2400" dirty="0"/>
              <a:t>will not be destroyed. </a:t>
            </a:r>
          </a:p>
        </p:txBody>
      </p:sp>
    </p:spTree>
    <p:extLst>
      <p:ext uri="{BB962C8B-B14F-4D97-AF65-F5344CB8AC3E}">
        <p14:creationId xmlns:p14="http://schemas.microsoft.com/office/powerpoint/2010/main" val="421765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r>
              <a:rPr lang="en-US" sz="3600" i="1" dirty="0" smtClean="0"/>
              <a:t>1:8 </a:t>
            </a:r>
            <a:r>
              <a:rPr lang="en-US" sz="3600" i="1" dirty="0"/>
              <a:t>(NASB) </a:t>
            </a:r>
            <a:r>
              <a:rPr lang="en-US" sz="3600" dirty="0"/>
              <a:t> "I am the Alpha and the Omega," says the Lord God, "who is and who was and who is to come, the Almighty." </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4669412" y="2490572"/>
            <a:ext cx="2853175" cy="2609314"/>
          </a:xfrm>
          <a:prstGeom prst="rect">
            <a:avLst/>
          </a:prstGeom>
          <a:effectLst>
            <a:softEdge rad="317500"/>
          </a:effectLst>
        </p:spPr>
      </p:pic>
      <p:sp>
        <p:nvSpPr>
          <p:cNvPr id="7" name="Rectangle 6"/>
          <p:cNvSpPr/>
          <p:nvPr/>
        </p:nvSpPr>
        <p:spPr>
          <a:xfrm>
            <a:off x="1546168" y="5099886"/>
            <a:ext cx="942663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800" i="1" dirty="0"/>
              <a:t>Isaiah 41:4 </a:t>
            </a:r>
            <a:r>
              <a:rPr lang="en-US" sz="2800" dirty="0"/>
              <a:t> </a:t>
            </a:r>
            <a:r>
              <a:rPr lang="en-US" sz="2800" dirty="0" smtClean="0"/>
              <a:t>"I</a:t>
            </a:r>
            <a:r>
              <a:rPr lang="en-US" sz="2800" dirty="0"/>
              <a:t>, the </a:t>
            </a:r>
            <a:r>
              <a:rPr lang="en-US" sz="2800" cap="small" dirty="0"/>
              <a:t>LORD</a:t>
            </a:r>
            <a:r>
              <a:rPr lang="en-US" sz="2800" dirty="0"/>
              <a:t>, am the first, and </a:t>
            </a:r>
            <a:r>
              <a:rPr lang="en-US" sz="2800" dirty="0" smtClean="0"/>
              <a:t>the </a:t>
            </a:r>
            <a:r>
              <a:rPr lang="en-US" sz="2800" dirty="0"/>
              <a:t>last. I am He</a:t>
            </a:r>
            <a:r>
              <a:rPr lang="en-US" sz="2800" dirty="0" smtClean="0"/>
              <a:t>.” </a:t>
            </a:r>
            <a:endParaRPr lang="en-US" sz="2800" dirty="0"/>
          </a:p>
        </p:txBody>
      </p:sp>
      <p:sp>
        <p:nvSpPr>
          <p:cNvPr id="8" name="Rectangle 7"/>
          <p:cNvSpPr/>
          <p:nvPr/>
        </p:nvSpPr>
        <p:spPr>
          <a:xfrm>
            <a:off x="349131" y="5663818"/>
            <a:ext cx="113538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i="1" dirty="0"/>
              <a:t>Isaiah 41:1 </a:t>
            </a:r>
            <a:r>
              <a:rPr lang="en-US" sz="2400" dirty="0" smtClean="0"/>
              <a:t>"</a:t>
            </a:r>
            <a:r>
              <a:rPr lang="en-US" sz="2400" dirty="0"/>
              <a:t>Coastlands, listen to Me in silence, And let the peoples gain new strength</a:t>
            </a:r>
            <a:r>
              <a:rPr lang="en-US" sz="2400" dirty="0" smtClean="0"/>
              <a:t>;</a:t>
            </a:r>
          </a:p>
          <a:p>
            <a:r>
              <a:rPr lang="en-US" sz="2400" dirty="0" smtClean="0"/>
              <a:t>[OR] </a:t>
            </a:r>
            <a:r>
              <a:rPr lang="en-US" sz="2400" dirty="0"/>
              <a:t>Let them come forward, then let them speak; Let us come together for judgment. </a:t>
            </a:r>
          </a:p>
        </p:txBody>
      </p:sp>
    </p:spTree>
    <p:extLst>
      <p:ext uri="{BB962C8B-B14F-4D97-AF65-F5344CB8AC3E}">
        <p14:creationId xmlns:p14="http://schemas.microsoft.com/office/powerpoint/2010/main" val="249111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fontScale="92500"/>
          </a:bodyPr>
          <a:lstStyle/>
          <a:p>
            <a:pPr marL="0" indent="0">
              <a:buNone/>
            </a:pPr>
            <a:r>
              <a:rPr lang="en-US" sz="3600" i="1" dirty="0" smtClean="0"/>
              <a:t>1:9-11 </a:t>
            </a:r>
            <a:r>
              <a:rPr lang="en-US" sz="3600" dirty="0"/>
              <a:t> I, John, your brother and fellow partaker in the tribulation and kingdom and perseverance </a:t>
            </a:r>
            <a:r>
              <a:rPr lang="en-US" sz="3600" i="1" dirty="0"/>
              <a:t>which are</a:t>
            </a:r>
            <a:r>
              <a:rPr lang="en-US" sz="3600" dirty="0"/>
              <a:t> in Jesus, was on the island called Patmos because of the word of God and the testimony of Jesus.  I was in the Spirit on the Lord's day, and I heard behind me a loud voice like </a:t>
            </a:r>
            <a:r>
              <a:rPr lang="en-US" sz="3600" i="1" dirty="0"/>
              <a:t>the sound</a:t>
            </a:r>
            <a:r>
              <a:rPr lang="en-US" sz="3600" dirty="0"/>
              <a:t> of a trumpet,  saying, "Write in a book what you see, and send </a:t>
            </a:r>
            <a:r>
              <a:rPr lang="en-US" sz="3600" i="1" dirty="0"/>
              <a:t>it</a:t>
            </a:r>
            <a:r>
              <a:rPr lang="en-US" sz="3600" dirty="0"/>
              <a:t> to the seven churches: to Ephesus and to Smyrna and to Pergamum and to Thyatira and to Sardis and to Philadelphia and to Laodicea</a:t>
            </a:r>
            <a:r>
              <a:rPr lang="en-US" sz="3600" dirty="0" smtClean="0"/>
              <a:t>."</a:t>
            </a:r>
            <a:endParaRPr lang="en-US" sz="3600" dirty="0"/>
          </a:p>
        </p:txBody>
      </p:sp>
    </p:spTree>
    <p:extLst>
      <p:ext uri="{BB962C8B-B14F-4D97-AF65-F5344CB8AC3E}">
        <p14:creationId xmlns:p14="http://schemas.microsoft.com/office/powerpoint/2010/main" val="2936141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fontScale="92500" lnSpcReduction="10000"/>
          </a:bodyPr>
          <a:lstStyle/>
          <a:p>
            <a:pPr marL="0" indent="0">
              <a:buNone/>
            </a:pPr>
            <a:r>
              <a:rPr lang="en-US" sz="3600" i="1" dirty="0" smtClean="0"/>
              <a:t>1:12-16 </a:t>
            </a:r>
            <a:r>
              <a:rPr lang="en-US" sz="3600" i="1" dirty="0"/>
              <a:t>(NLT) </a:t>
            </a:r>
            <a:r>
              <a:rPr lang="en-US" sz="3600" dirty="0"/>
              <a:t> When I turned to see who was speaking to me, I saw seven gold lampstands.  And standing in the middle of the lampstands was someone like the Son of Man. He was wearing a long robe with a gold sash across his chest.  His head and his hair were white like wool, as white as snow. And his eyes were like flames of fire.  His feet were like polished bronze refined in a furnace, and his voice thundered like mighty ocean waves.  He held seven stars in his right hand, and a sharp two-edged sword came from his mouth. And his face was like the sun in all its brilliance. </a:t>
            </a:r>
          </a:p>
        </p:txBody>
      </p:sp>
      <p:sp>
        <p:nvSpPr>
          <p:cNvPr id="4" name="Rectangle 3"/>
          <p:cNvSpPr/>
          <p:nvPr/>
        </p:nvSpPr>
        <p:spPr>
          <a:xfrm>
            <a:off x="838200" y="5638161"/>
            <a:ext cx="936013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smtClean="0"/>
              <a:t>1:17 </a:t>
            </a:r>
            <a:r>
              <a:rPr lang="en-US" sz="2800" i="1" dirty="0"/>
              <a:t>(NLT) </a:t>
            </a:r>
            <a:r>
              <a:rPr lang="en-US" sz="2800" dirty="0"/>
              <a:t> When I saw him, I fell at his feet as if I were dead. </a:t>
            </a:r>
          </a:p>
        </p:txBody>
      </p:sp>
      <p:sp>
        <p:nvSpPr>
          <p:cNvPr id="5" name="Rectangle 4"/>
          <p:cNvSpPr/>
          <p:nvPr/>
        </p:nvSpPr>
        <p:spPr>
          <a:xfrm>
            <a:off x="1037705" y="902102"/>
            <a:ext cx="9469582"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800" dirty="0"/>
              <a:t>Isaiah </a:t>
            </a:r>
            <a:r>
              <a:rPr lang="en-US" sz="2800" dirty="0" smtClean="0"/>
              <a:t>49:2  </a:t>
            </a:r>
            <a:r>
              <a:rPr lang="en-US" sz="2800" dirty="0"/>
              <a:t>He has made My mouth like a sharp sword, In the shadow of His hand He has concealed </a:t>
            </a:r>
            <a:r>
              <a:rPr lang="en-US" sz="2800" dirty="0" smtClean="0"/>
              <a:t>Me…</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485" y="1967912"/>
            <a:ext cx="5432021" cy="3581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87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548433"/>
            <a:ext cx="10515600" cy="4351338"/>
          </a:xfrm>
        </p:spPr>
        <p:txBody>
          <a:bodyPr>
            <a:normAutofit/>
          </a:bodyPr>
          <a:lstStyle/>
          <a:p>
            <a:pPr marL="0" indent="0">
              <a:buNone/>
            </a:pPr>
            <a:r>
              <a:rPr lang="en-US" sz="3600" i="1" dirty="0" smtClean="0"/>
              <a:t>1:17-18 </a:t>
            </a:r>
            <a:r>
              <a:rPr lang="en-US" sz="3600" i="1" dirty="0"/>
              <a:t>(NLT) </a:t>
            </a:r>
            <a:r>
              <a:rPr lang="en-US" sz="3600" dirty="0"/>
              <a:t> </a:t>
            </a:r>
            <a:r>
              <a:rPr lang="en-US" sz="3600" dirty="0" smtClean="0"/>
              <a:t>…But </a:t>
            </a:r>
            <a:r>
              <a:rPr lang="en-US" sz="3600" dirty="0"/>
              <a:t>he laid his right hand on me and said, “Don’t be afraid! I am the First and the Last.  I am the living one. I died, but look—I am </a:t>
            </a:r>
            <a:r>
              <a:rPr lang="en-US" sz="3600" i="1" dirty="0"/>
              <a:t>alive forever and ever!</a:t>
            </a:r>
            <a:r>
              <a:rPr lang="en-US" sz="3600" dirty="0"/>
              <a:t> And I hold the keys of death and the grave</a:t>
            </a:r>
            <a:r>
              <a:rPr lang="en-US" sz="3600" dirty="0" smtClean="0"/>
              <a:t>.</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355" y="3618894"/>
            <a:ext cx="3689985" cy="2966748"/>
          </a:xfrm>
          <a:prstGeom prst="rect">
            <a:avLst/>
          </a:prstGeom>
          <a:effectLst>
            <a:softEdge rad="317500"/>
          </a:effectLst>
        </p:spPr>
      </p:pic>
    </p:spTree>
    <p:extLst>
      <p:ext uri="{BB962C8B-B14F-4D97-AF65-F5344CB8AC3E}">
        <p14:creationId xmlns:p14="http://schemas.microsoft.com/office/powerpoint/2010/main" val="86038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Revelation of a “New Nation”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sz="half" idx="1"/>
          </p:nvPr>
        </p:nvSpPr>
        <p:spPr/>
        <p:txBody>
          <a:bodyPr>
            <a:normAutofit/>
          </a:bodyPr>
          <a:lstStyle/>
          <a:p>
            <a:pPr marL="0" indent="0">
              <a:buNone/>
            </a:pPr>
            <a:r>
              <a:rPr lang="en-US" sz="3600" i="1" dirty="0"/>
              <a:t>1 John 3:2 </a:t>
            </a:r>
            <a:r>
              <a:rPr lang="en-US" sz="3600" dirty="0"/>
              <a:t> Beloved, now we are children of God, and it has not appeared as yet what we will be. We know that when He appears, we will be like Him, because we will see Him just as He is. </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7831" y="1825625"/>
            <a:ext cx="4799755" cy="3595183"/>
          </a:xfrm>
          <a:prstGeom prst="rect">
            <a:avLst/>
          </a:prstGeom>
          <a:effectLst>
            <a:softEdge rad="317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160" y="590326"/>
            <a:ext cx="4462034" cy="6065780"/>
          </a:xfrm>
          <a:prstGeom prst="rect">
            <a:avLst/>
          </a:prstGeom>
        </p:spPr>
      </p:pic>
    </p:spTree>
    <p:extLst>
      <p:ext uri="{BB962C8B-B14F-4D97-AF65-F5344CB8AC3E}">
        <p14:creationId xmlns:p14="http://schemas.microsoft.com/office/powerpoint/2010/main" val="3167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p:txBody>
          <a:bodyPr/>
          <a:lstStyle/>
          <a:p>
            <a:r>
              <a:rPr lang="en-US" i="1" dirty="0"/>
              <a:t>Revelation 1:1 </a:t>
            </a:r>
            <a:r>
              <a:rPr lang="en-US" dirty="0"/>
              <a:t> The Revelation of Jesus Christ, which God gave Him to show to His bond-servants, the things which must soon take place; and He sent and communicated </a:t>
            </a:r>
            <a:r>
              <a:rPr lang="en-US" i="1" dirty="0"/>
              <a:t>it</a:t>
            </a:r>
            <a:r>
              <a:rPr lang="en-US" dirty="0"/>
              <a:t> by His angel to His bond-servant John, </a:t>
            </a:r>
            <a:br>
              <a:rPr lang="en-US" dirty="0"/>
            </a:br>
            <a:endParaRPr lang="en-US" dirty="0"/>
          </a:p>
          <a:p>
            <a:endParaRPr lang="en-US" dirty="0"/>
          </a:p>
        </p:txBody>
      </p:sp>
      <p:pic>
        <p:nvPicPr>
          <p:cNvPr id="5" name="Picture 4"/>
          <p:cNvPicPr>
            <a:picLocks noChangeAspect="1"/>
          </p:cNvPicPr>
          <p:nvPr/>
        </p:nvPicPr>
        <p:blipFill>
          <a:blip r:embed="rId3"/>
          <a:stretch>
            <a:fillRect/>
          </a:stretch>
        </p:blipFill>
        <p:spPr>
          <a:xfrm>
            <a:off x="4550872" y="3567113"/>
            <a:ext cx="2857500" cy="2609850"/>
          </a:xfrm>
          <a:prstGeom prst="rect">
            <a:avLst/>
          </a:prstGeom>
        </p:spPr>
      </p:pic>
    </p:spTree>
    <p:extLst>
      <p:ext uri="{BB962C8B-B14F-4D97-AF65-F5344CB8AC3E}">
        <p14:creationId xmlns:p14="http://schemas.microsoft.com/office/powerpoint/2010/main" val="2561310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 “Young John”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a:xfrm>
            <a:off x="838200" y="1325563"/>
            <a:ext cx="10515600" cy="4851400"/>
          </a:xfrm>
        </p:spPr>
        <p:txBody>
          <a:bodyPr>
            <a:normAutofit lnSpcReduction="10000"/>
          </a:bodyPr>
          <a:lstStyle/>
          <a:p>
            <a:pPr marL="0" indent="0">
              <a:buNone/>
            </a:pPr>
            <a:r>
              <a:rPr lang="en-US" i="1" dirty="0"/>
              <a:t>Matthew 20:20-24 </a:t>
            </a:r>
            <a:r>
              <a:rPr lang="en-US" dirty="0"/>
              <a:t> Then the mother of the sons of Zebedee came to Jesus with her sons, bowing down and making a request of Him.  </a:t>
            </a:r>
            <a:endParaRPr lang="en-US" dirty="0" smtClean="0"/>
          </a:p>
          <a:p>
            <a:pPr marL="0" indent="0">
              <a:buNone/>
            </a:pPr>
            <a:r>
              <a:rPr lang="en-US" dirty="0" smtClean="0"/>
              <a:t>And </a:t>
            </a:r>
            <a:r>
              <a:rPr lang="en-US" dirty="0"/>
              <a:t>He said to her, "What do you wish?" </a:t>
            </a:r>
            <a:endParaRPr lang="en-US" dirty="0" smtClean="0"/>
          </a:p>
          <a:p>
            <a:pPr marL="0" indent="0">
              <a:buNone/>
            </a:pPr>
            <a:r>
              <a:rPr lang="en-US" dirty="0" smtClean="0"/>
              <a:t>She </a:t>
            </a:r>
            <a:r>
              <a:rPr lang="en-US" dirty="0"/>
              <a:t>*said to Him, "Command that in Your kingdom these two sons of mine may sit one on Your right and one on Your left."  </a:t>
            </a:r>
            <a:endParaRPr lang="en-US" dirty="0" smtClean="0"/>
          </a:p>
          <a:p>
            <a:pPr marL="0" indent="0">
              <a:buNone/>
            </a:pPr>
            <a:r>
              <a:rPr lang="en-US" dirty="0" smtClean="0"/>
              <a:t>But </a:t>
            </a:r>
            <a:r>
              <a:rPr lang="en-US" dirty="0"/>
              <a:t>Jesus answered, "You do not know what you are asking. Are you able to drink the cup that I am about to drink?" They *said to Him, "We are able." </a:t>
            </a:r>
            <a:endParaRPr lang="en-US" dirty="0" smtClean="0"/>
          </a:p>
          <a:p>
            <a:pPr marL="0" indent="0">
              <a:buNone/>
            </a:pPr>
            <a:r>
              <a:rPr lang="en-US" dirty="0" smtClean="0"/>
              <a:t>He said </a:t>
            </a:r>
            <a:r>
              <a:rPr lang="en-US" dirty="0"/>
              <a:t>to them, "My cup you shall drink; but to sit on My right and on </a:t>
            </a:r>
            <a:r>
              <a:rPr lang="en-US" i="1" dirty="0"/>
              <a:t>My</a:t>
            </a:r>
            <a:r>
              <a:rPr lang="en-US" dirty="0"/>
              <a:t> left, this is not Mine to give, but it is for those for whom it has been prepared by My Father."  </a:t>
            </a:r>
            <a:endParaRPr lang="en-US" dirty="0" smtClean="0"/>
          </a:p>
          <a:p>
            <a:pPr marL="0" indent="0">
              <a:buNone/>
            </a:pPr>
            <a:r>
              <a:rPr lang="en-US" dirty="0" smtClean="0"/>
              <a:t>Upon hearing </a:t>
            </a:r>
            <a:r>
              <a:rPr lang="en-US" i="1" dirty="0"/>
              <a:t>this,</a:t>
            </a:r>
            <a:r>
              <a:rPr lang="en-US" dirty="0"/>
              <a:t> the ten became indignant with the two brothers</a:t>
            </a:r>
            <a:r>
              <a:rPr lang="en-US" dirty="0" smtClean="0"/>
              <a:t>.</a:t>
            </a:r>
            <a:endParaRPr lang="en-US" dirty="0"/>
          </a:p>
        </p:txBody>
      </p:sp>
    </p:spTree>
    <p:extLst>
      <p:ext uri="{BB962C8B-B14F-4D97-AF65-F5344CB8AC3E}">
        <p14:creationId xmlns:p14="http://schemas.microsoft.com/office/powerpoint/2010/main" val="355006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200" i="1" dirty="0" smtClean="0"/>
              <a:t>Revelation 1:1 </a:t>
            </a:r>
            <a:r>
              <a:rPr lang="en-US" sz="3200" dirty="0" smtClean="0"/>
              <a:t> The </a:t>
            </a:r>
            <a:r>
              <a:rPr lang="en-US" sz="3200" b="1" dirty="0" smtClean="0"/>
              <a:t>Revelation</a:t>
            </a:r>
            <a:r>
              <a:rPr lang="en-US" sz="3200" dirty="0" smtClean="0"/>
              <a:t> of Jesus Christ, which God gave Him to show to His bond-servants, the things which must soon take place; and He sent and communicated </a:t>
            </a:r>
            <a:r>
              <a:rPr lang="en-US" sz="3200" i="1" dirty="0" smtClean="0"/>
              <a:t>it</a:t>
            </a:r>
            <a:r>
              <a:rPr lang="en-US" sz="3200" dirty="0" smtClean="0"/>
              <a:t> by His angel to His bond-servant John, </a:t>
            </a:r>
            <a:br>
              <a:rPr lang="en-US" sz="3200" dirty="0" smtClean="0"/>
            </a:br>
            <a:endParaRPr lang="en-US" sz="3200" dirty="0" smtClean="0"/>
          </a:p>
          <a:p>
            <a:endParaRPr lang="en-US" sz="3200" dirty="0"/>
          </a:p>
        </p:txBody>
      </p:sp>
      <p:graphicFrame>
        <p:nvGraphicFramePr>
          <p:cNvPr id="6" name="Diagram 5"/>
          <p:cNvGraphicFramePr/>
          <p:nvPr>
            <p:extLst>
              <p:ext uri="{D42A27DB-BD31-4B8C-83A1-F6EECF244321}">
                <p14:modId xmlns:p14="http://schemas.microsoft.com/office/powerpoint/2010/main" val="1685125012"/>
              </p:ext>
            </p:extLst>
          </p:nvPr>
        </p:nvGraphicFramePr>
        <p:xfrm>
          <a:off x="2032000" y="3724102"/>
          <a:ext cx="8128000" cy="2414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2515569" y="6127234"/>
            <a:ext cx="7442662" cy="369332"/>
          </a:xfrm>
          <a:prstGeom prst="rect">
            <a:avLst/>
          </a:prstGeom>
        </p:spPr>
        <p:txBody>
          <a:bodyPr wrap="square">
            <a:spAutoFit/>
          </a:bodyPr>
          <a:lstStyle/>
          <a:p>
            <a:r>
              <a:rPr lang="en-US" dirty="0" smtClean="0"/>
              <a:t>*</a:t>
            </a:r>
            <a:r>
              <a:rPr lang="en-US" i="1" dirty="0" smtClean="0"/>
              <a:t>Preacher's </a:t>
            </a:r>
            <a:r>
              <a:rPr lang="en-US" i="1" dirty="0"/>
              <a:t>Commentary – Volume 35: 1, 2, 3 John; Revelation.</a:t>
            </a:r>
            <a:endParaRPr lang="en-US" i="1" dirty="0"/>
          </a:p>
        </p:txBody>
      </p:sp>
    </p:spTree>
    <p:extLst>
      <p:ext uri="{BB962C8B-B14F-4D97-AF65-F5344CB8AC3E}">
        <p14:creationId xmlns:p14="http://schemas.microsoft.com/office/powerpoint/2010/main" val="31816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200" i="1" dirty="0" smtClean="0"/>
              <a:t>Revelation 1:1 </a:t>
            </a:r>
            <a:r>
              <a:rPr lang="en-US" sz="3200" dirty="0" smtClean="0"/>
              <a:t> The </a:t>
            </a:r>
            <a:r>
              <a:rPr lang="en-US" sz="3200" b="1" dirty="0" smtClean="0"/>
              <a:t>Revelation</a:t>
            </a:r>
            <a:r>
              <a:rPr lang="en-US" sz="3200" dirty="0" smtClean="0"/>
              <a:t> of Jesus Christ, which God gave Him to show to His bond-servants, the things which must soon take place; and He sent and communicated </a:t>
            </a:r>
            <a:r>
              <a:rPr lang="en-US" sz="3200" i="1" dirty="0" smtClean="0"/>
              <a:t>it</a:t>
            </a:r>
            <a:r>
              <a:rPr lang="en-US" sz="3200" dirty="0" smtClean="0"/>
              <a:t> by His angel to His bond-servant John, </a:t>
            </a:r>
            <a:br>
              <a:rPr lang="en-US" sz="3200" dirty="0" smtClean="0"/>
            </a:br>
            <a:endParaRPr lang="en-US" sz="3200" dirty="0" smtClean="0"/>
          </a:p>
          <a:p>
            <a:endParaRPr lang="en-US" sz="3200" dirty="0"/>
          </a:p>
        </p:txBody>
      </p:sp>
      <p:graphicFrame>
        <p:nvGraphicFramePr>
          <p:cNvPr id="4" name="Diagram 3"/>
          <p:cNvGraphicFramePr/>
          <p:nvPr>
            <p:extLst>
              <p:ext uri="{D42A27DB-BD31-4B8C-83A1-F6EECF244321}">
                <p14:modId xmlns:p14="http://schemas.microsoft.com/office/powerpoint/2010/main" val="4047729606"/>
              </p:ext>
            </p:extLst>
          </p:nvPr>
        </p:nvGraphicFramePr>
        <p:xfrm>
          <a:off x="2032000" y="3325091"/>
          <a:ext cx="8128000" cy="2813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29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200" i="1" dirty="0" smtClean="0"/>
              <a:t>Revelation 1:1 </a:t>
            </a:r>
            <a:r>
              <a:rPr lang="en-US" sz="3200" dirty="0" smtClean="0"/>
              <a:t> The Revelation of </a:t>
            </a:r>
            <a:r>
              <a:rPr lang="en-US" sz="3200" b="1" u="sng" dirty="0" smtClean="0"/>
              <a:t>Jesus Christ</a:t>
            </a:r>
            <a:r>
              <a:rPr lang="en-US" sz="3200" dirty="0" smtClean="0"/>
              <a:t>, which God gave Him </a:t>
            </a:r>
            <a:r>
              <a:rPr lang="en-US" sz="3200" b="1" dirty="0" smtClean="0"/>
              <a:t>to show to His </a:t>
            </a:r>
            <a:r>
              <a:rPr lang="en-US" sz="3200" b="1" u="sng" dirty="0" smtClean="0"/>
              <a:t>bond-servants</a:t>
            </a:r>
            <a:r>
              <a:rPr lang="en-US" sz="3200" dirty="0" smtClean="0"/>
              <a:t>, the things which must soon take place; and He sent and communicated </a:t>
            </a:r>
            <a:r>
              <a:rPr lang="en-US" sz="3200" i="1" dirty="0" smtClean="0"/>
              <a:t>it</a:t>
            </a:r>
            <a:r>
              <a:rPr lang="en-US" sz="3200" dirty="0" smtClean="0"/>
              <a:t> by His angel to His bond-servant John, </a:t>
            </a:r>
            <a:br>
              <a:rPr lang="en-US" sz="3200" dirty="0" smtClean="0"/>
            </a:br>
            <a:endParaRPr lang="en-US" sz="3200" dirty="0" smtClean="0"/>
          </a:p>
          <a:p>
            <a:endParaRPr lang="en-US" sz="3200" dirty="0"/>
          </a:p>
        </p:txBody>
      </p:sp>
      <p:graphicFrame>
        <p:nvGraphicFramePr>
          <p:cNvPr id="4" name="Diagram 3"/>
          <p:cNvGraphicFramePr/>
          <p:nvPr>
            <p:extLst>
              <p:ext uri="{D42A27DB-BD31-4B8C-83A1-F6EECF244321}">
                <p14:modId xmlns:p14="http://schemas.microsoft.com/office/powerpoint/2010/main" val="3958292523"/>
              </p:ext>
            </p:extLst>
          </p:nvPr>
        </p:nvGraphicFramePr>
        <p:xfrm>
          <a:off x="1330036" y="3724102"/>
          <a:ext cx="9642764" cy="2660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duotone>
              <a:prstClr val="black"/>
              <a:schemeClr val="accent2">
                <a:tint val="45000"/>
                <a:satMod val="400000"/>
              </a:schemeClr>
            </a:duotone>
          </a:blip>
          <a:stretch>
            <a:fillRect/>
          </a:stretch>
        </p:blipFill>
        <p:spPr>
          <a:xfrm>
            <a:off x="9333113" y="3790602"/>
            <a:ext cx="1662545" cy="1520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859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91CCDE4F-957E-4B9C-9DF0-336320EDD56A}"/>
                                            </p:graphicEl>
                                          </p:spTgt>
                                        </p:tgtEl>
                                        <p:attrNameLst>
                                          <p:attrName>style.visibility</p:attrName>
                                        </p:attrNameLst>
                                      </p:cBhvr>
                                      <p:to>
                                        <p:strVal val="visible"/>
                                      </p:to>
                                    </p:set>
                                    <p:animEffect transition="in" filter="fade">
                                      <p:cBhvr>
                                        <p:cTn id="7" dur="500"/>
                                        <p:tgtEl>
                                          <p:spTgt spid="4">
                                            <p:graphicEl>
                                              <a:dgm id="{91CCDE4F-957E-4B9C-9DF0-336320EDD56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DFE67491-66E5-4B4B-95AA-167B9646D5C2}"/>
                                            </p:graphicEl>
                                          </p:spTgt>
                                        </p:tgtEl>
                                        <p:attrNameLst>
                                          <p:attrName>style.visibility</p:attrName>
                                        </p:attrNameLst>
                                      </p:cBhvr>
                                      <p:to>
                                        <p:strVal val="visible"/>
                                      </p:to>
                                    </p:set>
                                    <p:animEffect transition="in" filter="fade">
                                      <p:cBhvr>
                                        <p:cTn id="10" dur="500"/>
                                        <p:tgtEl>
                                          <p:spTgt spid="4">
                                            <p:graphicEl>
                                              <a:dgm id="{DFE67491-66E5-4B4B-95AA-167B9646D5C2}"/>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8F861139-3929-4D8E-9428-4D60B14297FF}"/>
                                            </p:graphicEl>
                                          </p:spTgt>
                                        </p:tgtEl>
                                        <p:attrNameLst>
                                          <p:attrName>style.visibility</p:attrName>
                                        </p:attrNameLst>
                                      </p:cBhvr>
                                      <p:to>
                                        <p:strVal val="visible"/>
                                      </p:to>
                                    </p:set>
                                    <p:animEffect transition="in" filter="fade">
                                      <p:cBhvr>
                                        <p:cTn id="13" dur="500"/>
                                        <p:tgtEl>
                                          <p:spTgt spid="4">
                                            <p:graphicEl>
                                              <a:dgm id="{8F861139-3929-4D8E-9428-4D60B14297FF}"/>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2B15A2FD-713E-45C0-AD0C-E131A999AAE6}"/>
                                            </p:graphicEl>
                                          </p:spTgt>
                                        </p:tgtEl>
                                        <p:attrNameLst>
                                          <p:attrName>style.visibility</p:attrName>
                                        </p:attrNameLst>
                                      </p:cBhvr>
                                      <p:to>
                                        <p:strVal val="visible"/>
                                      </p:to>
                                    </p:set>
                                    <p:animEffect transition="in" filter="fade">
                                      <p:cBhvr>
                                        <p:cTn id="25" dur="500"/>
                                        <p:tgtEl>
                                          <p:spTgt spid="4">
                                            <p:graphicEl>
                                              <a:dgm id="{2B15A2FD-713E-45C0-AD0C-E131A999AAE6}"/>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C3A51965-08EB-48EB-A4B0-CEEB311FB6D6}"/>
                                            </p:graphicEl>
                                          </p:spTgt>
                                        </p:tgtEl>
                                        <p:attrNameLst>
                                          <p:attrName>style.visibility</p:attrName>
                                        </p:attrNameLst>
                                      </p:cBhvr>
                                      <p:to>
                                        <p:strVal val="visible"/>
                                      </p:to>
                                    </p:set>
                                    <p:animEffect transition="in" filter="fade">
                                      <p:cBhvr>
                                        <p:cTn id="28" dur="500"/>
                                        <p:tgtEl>
                                          <p:spTgt spid="4">
                                            <p:graphicEl>
                                              <a:dgm id="{C3A51965-08EB-48EB-A4B0-CEEB311FB6D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6EA7DBDD-16F6-4705-A649-14FA947308AB}"/>
                                            </p:graphicEl>
                                          </p:spTgt>
                                        </p:tgtEl>
                                        <p:attrNameLst>
                                          <p:attrName>style.visibility</p:attrName>
                                        </p:attrNameLst>
                                      </p:cBhvr>
                                      <p:to>
                                        <p:strVal val="visible"/>
                                      </p:to>
                                    </p:set>
                                    <p:animEffect transition="in" filter="fade">
                                      <p:cBhvr>
                                        <p:cTn id="31" dur="500"/>
                                        <p:tgtEl>
                                          <p:spTgt spid="4">
                                            <p:graphicEl>
                                              <a:dgm id="{6EA7DBDD-16F6-4705-A649-14FA947308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200" i="1" dirty="0" smtClean="0"/>
              <a:t>Revelation 1:1 </a:t>
            </a:r>
            <a:r>
              <a:rPr lang="en-US" sz="3200" dirty="0" smtClean="0"/>
              <a:t> The Revelation of Jesus Christ, which God gave Him to show to His bond-servants, the things which must </a:t>
            </a:r>
            <a:r>
              <a:rPr lang="en-US" sz="3200" b="1" u="sng" dirty="0" smtClean="0"/>
              <a:t>soon take place</a:t>
            </a:r>
            <a:r>
              <a:rPr lang="en-US" sz="3200" dirty="0" smtClean="0"/>
              <a:t>; and He sent and communicated </a:t>
            </a:r>
            <a:r>
              <a:rPr lang="en-US" sz="3200" i="1" dirty="0" smtClean="0"/>
              <a:t>it</a:t>
            </a:r>
            <a:r>
              <a:rPr lang="en-US" sz="3200" dirty="0" smtClean="0"/>
              <a:t> by His angel to His bond-servant John, </a:t>
            </a:r>
            <a:br>
              <a:rPr lang="en-US" sz="3200" dirty="0" smtClean="0"/>
            </a:br>
            <a:endParaRPr lang="en-US" sz="3200" dirty="0" smtClean="0"/>
          </a:p>
          <a:p>
            <a:endParaRPr lang="en-US" sz="3200" dirty="0"/>
          </a:p>
        </p:txBody>
      </p:sp>
      <p:graphicFrame>
        <p:nvGraphicFramePr>
          <p:cNvPr id="5" name="Diagram 4"/>
          <p:cNvGraphicFramePr/>
          <p:nvPr>
            <p:extLst>
              <p:ext uri="{D42A27DB-BD31-4B8C-83A1-F6EECF244321}">
                <p14:modId xmlns:p14="http://schemas.microsoft.com/office/powerpoint/2010/main" val="1473891697"/>
              </p:ext>
            </p:extLst>
          </p:nvPr>
        </p:nvGraphicFramePr>
        <p:xfrm>
          <a:off x="2032000" y="3524596"/>
          <a:ext cx="8128000" cy="3025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288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12C25EE5-CE89-4B9F-8A96-616A676123EA}"/>
                                            </p:graphicEl>
                                          </p:spTgt>
                                        </p:tgtEl>
                                        <p:attrNameLst>
                                          <p:attrName>style.visibility</p:attrName>
                                        </p:attrNameLst>
                                      </p:cBhvr>
                                      <p:to>
                                        <p:strVal val="visible"/>
                                      </p:to>
                                    </p:set>
                                    <p:animEffect transition="in" filter="wipe(left)">
                                      <p:cBhvr>
                                        <p:cTn id="7" dur="500"/>
                                        <p:tgtEl>
                                          <p:spTgt spid="5">
                                            <p:graphicEl>
                                              <a:dgm id="{12C25EE5-CE89-4B9F-8A96-616A676123E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D558F1B9-4040-45F2-B9F6-C6F51C620C63}"/>
                                            </p:graphicEl>
                                          </p:spTgt>
                                        </p:tgtEl>
                                        <p:attrNameLst>
                                          <p:attrName>style.visibility</p:attrName>
                                        </p:attrNameLst>
                                      </p:cBhvr>
                                      <p:to>
                                        <p:strVal val="visible"/>
                                      </p:to>
                                    </p:set>
                                    <p:animEffect transition="in" filter="wipe(left)">
                                      <p:cBhvr>
                                        <p:cTn id="12" dur="500"/>
                                        <p:tgtEl>
                                          <p:spTgt spid="5">
                                            <p:graphicEl>
                                              <a:dgm id="{D558F1B9-4040-45F2-B9F6-C6F51C620C63}"/>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2A89E56E-8DD7-42A2-A985-20753428492B}"/>
                                            </p:graphicEl>
                                          </p:spTgt>
                                        </p:tgtEl>
                                        <p:attrNameLst>
                                          <p:attrName>style.visibility</p:attrName>
                                        </p:attrNameLst>
                                      </p:cBhvr>
                                      <p:to>
                                        <p:strVal val="visible"/>
                                      </p:to>
                                    </p:set>
                                    <p:animEffect transition="in" filter="wipe(left)">
                                      <p:cBhvr>
                                        <p:cTn id="15" dur="500"/>
                                        <p:tgtEl>
                                          <p:spTgt spid="5">
                                            <p:graphicEl>
                                              <a:dgm id="{2A89E56E-8DD7-42A2-A985-2075342849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600" i="1" dirty="0" smtClean="0"/>
              <a:t>1:2 </a:t>
            </a:r>
            <a:r>
              <a:rPr lang="en-US" sz="3600" i="1" dirty="0"/>
              <a:t>(NLT) </a:t>
            </a:r>
            <a:r>
              <a:rPr lang="en-US" sz="3600" dirty="0"/>
              <a:t> </a:t>
            </a:r>
            <a:r>
              <a:rPr lang="en-US" sz="3600" dirty="0" smtClean="0"/>
              <a:t>…</a:t>
            </a:r>
            <a:r>
              <a:rPr lang="en-US" sz="3600" b="1" u="sng" dirty="0" smtClean="0">
                <a:ln w="22225">
                  <a:solidFill>
                    <a:schemeClr val="accent2"/>
                  </a:solidFill>
                  <a:prstDash val="solid"/>
                </a:ln>
                <a:solidFill>
                  <a:schemeClr val="accent2">
                    <a:lumMod val="40000"/>
                    <a:lumOff val="60000"/>
                  </a:schemeClr>
                </a:solidFill>
              </a:rPr>
              <a:t>John</a:t>
            </a:r>
            <a:r>
              <a:rPr lang="en-US" sz="3600" b="1" u="sng" dirty="0" smtClean="0"/>
              <a:t>, who </a:t>
            </a:r>
            <a:r>
              <a:rPr lang="en-US" sz="3600" b="1" u="sng" dirty="0"/>
              <a:t>faithfully reported everything </a:t>
            </a:r>
            <a:r>
              <a:rPr lang="en-US" sz="3600" dirty="0"/>
              <a:t>he saw. </a:t>
            </a:r>
            <a:r>
              <a:rPr lang="en-US" sz="3600" b="1" u="sng" dirty="0"/>
              <a:t>This is his report </a:t>
            </a:r>
            <a:r>
              <a:rPr lang="en-US" sz="3600" dirty="0"/>
              <a:t>of the word of God and the testimony of Jesus Christ. </a:t>
            </a:r>
            <a:r>
              <a:rPr lang="en-US" sz="3200" dirty="0" smtClean="0"/>
              <a:t/>
            </a:r>
            <a:br>
              <a:rPr lang="en-US" sz="3200" dirty="0" smtClean="0"/>
            </a:br>
            <a:endParaRPr lang="en-US" sz="3200" dirty="0" smtClean="0"/>
          </a:p>
          <a:p>
            <a:endParaRPr lang="en-US" sz="3200" dirty="0"/>
          </a:p>
        </p:txBody>
      </p:sp>
      <p:graphicFrame>
        <p:nvGraphicFramePr>
          <p:cNvPr id="7" name="Diagram 6"/>
          <p:cNvGraphicFramePr/>
          <p:nvPr>
            <p:extLst>
              <p:ext uri="{D42A27DB-BD31-4B8C-83A1-F6EECF244321}">
                <p14:modId xmlns:p14="http://schemas.microsoft.com/office/powerpoint/2010/main" val="3573378656"/>
              </p:ext>
            </p:extLst>
          </p:nvPr>
        </p:nvGraphicFramePr>
        <p:xfrm>
          <a:off x="1120000" y="3389385"/>
          <a:ext cx="5719157" cy="2146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835982" y="4104279"/>
            <a:ext cx="10517818" cy="22467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2800" i="1" dirty="0"/>
              <a:t>John 21:19-22 </a:t>
            </a:r>
            <a:r>
              <a:rPr lang="en-US" sz="2800" dirty="0"/>
              <a:t> Jesus said this to let </a:t>
            </a:r>
            <a:r>
              <a:rPr lang="en-US" sz="2800" dirty="0" smtClean="0"/>
              <a:t>Peter </a:t>
            </a:r>
            <a:r>
              <a:rPr lang="en-US" sz="2800" dirty="0"/>
              <a:t>know by what kind of death he would glorify </a:t>
            </a:r>
            <a:r>
              <a:rPr lang="en-US" sz="2800" dirty="0" smtClean="0"/>
              <a:t>God…</a:t>
            </a:r>
            <a:r>
              <a:rPr lang="en-US" sz="2800" dirty="0"/>
              <a:t> Peter turned around and saw behind them the disciple </a:t>
            </a:r>
            <a:r>
              <a:rPr lang="en-US" sz="2800" dirty="0" smtClean="0"/>
              <a:t>Jesus…</a:t>
            </a:r>
            <a:r>
              <a:rPr lang="en-US" sz="2800" dirty="0"/>
              <a:t> Peter asked Jesus, “What about him, Lord?”  </a:t>
            </a:r>
            <a:endParaRPr lang="en-US" sz="2800" dirty="0" smtClean="0"/>
          </a:p>
          <a:p>
            <a:r>
              <a:rPr lang="en-US" sz="2800" dirty="0" smtClean="0"/>
              <a:t>Jesus </a:t>
            </a:r>
            <a:r>
              <a:rPr lang="en-US" sz="2800" dirty="0"/>
              <a:t>replied, “If I want him to remain alive until I return, what is that to you? As for you, follow me.” </a:t>
            </a:r>
          </a:p>
        </p:txBody>
      </p:sp>
      <p:sp>
        <p:nvSpPr>
          <p:cNvPr id="9" name="Rectangle 8"/>
          <p:cNvSpPr/>
          <p:nvPr/>
        </p:nvSpPr>
        <p:spPr>
          <a:xfrm>
            <a:off x="835982" y="4327193"/>
            <a:ext cx="10422222" cy="1754326"/>
          </a:xfrm>
          <a:prstGeom prst="rect">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en-US" sz="5400" i="1" dirty="0"/>
              <a:t>1 John 1:3 </a:t>
            </a:r>
            <a:r>
              <a:rPr lang="en-US" sz="5400" dirty="0"/>
              <a:t> what we have seen and heard we proclaim to you </a:t>
            </a:r>
            <a:r>
              <a:rPr lang="en-US" sz="5400" dirty="0" smtClean="0"/>
              <a:t>also</a:t>
            </a:r>
            <a:endParaRPr lang="en-US" sz="5400" dirty="0"/>
          </a:p>
        </p:txBody>
      </p:sp>
    </p:spTree>
    <p:extLst>
      <p:ext uri="{BB962C8B-B14F-4D97-AF65-F5344CB8AC3E}">
        <p14:creationId xmlns:p14="http://schemas.microsoft.com/office/powerpoint/2010/main" val="389879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600" i="1" dirty="0" smtClean="0"/>
              <a:t>1:2 </a:t>
            </a:r>
            <a:r>
              <a:rPr lang="en-US" sz="3600" i="1" dirty="0"/>
              <a:t>(NLT) </a:t>
            </a:r>
            <a:r>
              <a:rPr lang="en-US" sz="3600" dirty="0"/>
              <a:t> </a:t>
            </a:r>
            <a:r>
              <a:rPr lang="en-US" sz="3600" dirty="0" smtClean="0"/>
              <a:t>…John, who </a:t>
            </a:r>
            <a:r>
              <a:rPr lang="en-US" sz="3600" dirty="0"/>
              <a:t>faithfully reported everything</a:t>
            </a:r>
            <a:r>
              <a:rPr lang="en-US" sz="3600" b="1" u="sng" dirty="0"/>
              <a:t> he saw</a:t>
            </a:r>
            <a:r>
              <a:rPr lang="en-US" sz="3600" dirty="0"/>
              <a:t>. This is his report of the word of God and the testimony of Jesus Christ. </a:t>
            </a:r>
            <a:r>
              <a:rPr lang="en-US" sz="3200" dirty="0" smtClean="0"/>
              <a:t/>
            </a:r>
            <a:br>
              <a:rPr lang="en-US" sz="3200" dirty="0" smtClean="0"/>
            </a:br>
            <a:endParaRPr lang="en-US" sz="3200" dirty="0" smtClean="0"/>
          </a:p>
          <a:p>
            <a:endParaRPr lang="en-US" sz="3200" dirty="0"/>
          </a:p>
        </p:txBody>
      </p:sp>
      <p:graphicFrame>
        <p:nvGraphicFramePr>
          <p:cNvPr id="4" name="Diagram 3"/>
          <p:cNvGraphicFramePr/>
          <p:nvPr>
            <p:extLst>
              <p:ext uri="{D42A27DB-BD31-4B8C-83A1-F6EECF244321}">
                <p14:modId xmlns:p14="http://schemas.microsoft.com/office/powerpoint/2010/main" val="320264189"/>
              </p:ext>
            </p:extLst>
          </p:nvPr>
        </p:nvGraphicFramePr>
        <p:xfrm>
          <a:off x="2032000" y="3115795"/>
          <a:ext cx="8128000" cy="2996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3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4D2D26F-CA3E-453F-8BF6-B49E979FDA83}"/>
                                            </p:graphicEl>
                                          </p:spTgt>
                                        </p:tgtEl>
                                        <p:attrNameLst>
                                          <p:attrName>style.visibility</p:attrName>
                                        </p:attrNameLst>
                                      </p:cBhvr>
                                      <p:to>
                                        <p:strVal val="visible"/>
                                      </p:to>
                                    </p:set>
                                    <p:animEffect transition="in" filter="fade">
                                      <p:cBhvr>
                                        <p:cTn id="7" dur="500"/>
                                        <p:tgtEl>
                                          <p:spTgt spid="4">
                                            <p:graphicEl>
                                              <a:dgm id="{94D2D26F-CA3E-453F-8BF6-B49E979FDA8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721FC6E-96AE-458F-BCBE-4ACE75D31958}"/>
                                            </p:graphicEl>
                                          </p:spTgt>
                                        </p:tgtEl>
                                        <p:attrNameLst>
                                          <p:attrName>style.visibility</p:attrName>
                                        </p:attrNameLst>
                                      </p:cBhvr>
                                      <p:to>
                                        <p:strVal val="visible"/>
                                      </p:to>
                                    </p:set>
                                    <p:animEffect transition="in" filter="fade">
                                      <p:cBhvr>
                                        <p:cTn id="12" dur="500"/>
                                        <p:tgtEl>
                                          <p:spTgt spid="4">
                                            <p:graphicEl>
                                              <a:dgm id="{2721FC6E-96AE-458F-BCBE-4ACE75D3195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98A4DDE-54CF-4CD0-A1BC-83E0163956D9}"/>
                                            </p:graphicEl>
                                          </p:spTgt>
                                        </p:tgtEl>
                                        <p:attrNameLst>
                                          <p:attrName>style.visibility</p:attrName>
                                        </p:attrNameLst>
                                      </p:cBhvr>
                                      <p:to>
                                        <p:strVal val="visible"/>
                                      </p:to>
                                    </p:set>
                                    <p:animEffect transition="in" filter="fade">
                                      <p:cBhvr>
                                        <p:cTn id="17" dur="500"/>
                                        <p:tgtEl>
                                          <p:spTgt spid="4">
                                            <p:graphicEl>
                                              <a:dgm id="{D98A4DDE-54CF-4CD0-A1BC-83E0163956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4A7EE912-F6B5-479B-94F9-6BF47C9578E8}"/>
                                            </p:graphicEl>
                                          </p:spTgt>
                                        </p:tgtEl>
                                        <p:attrNameLst>
                                          <p:attrName>style.visibility</p:attrName>
                                        </p:attrNameLst>
                                      </p:cBhvr>
                                      <p:to>
                                        <p:strVal val="visible"/>
                                      </p:to>
                                    </p:set>
                                    <p:animEffect transition="in" filter="fade">
                                      <p:cBhvr>
                                        <p:cTn id="22" dur="500"/>
                                        <p:tgtEl>
                                          <p:spTgt spid="4">
                                            <p:graphicEl>
                                              <a:dgm id="{4A7EE912-F6B5-479B-94F9-6BF47C9578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for “Revelation”</a:t>
            </a:r>
            <a:endParaRPr lang="en-US" dirty="0"/>
          </a:p>
        </p:txBody>
      </p:sp>
      <p:sp>
        <p:nvSpPr>
          <p:cNvPr id="3" name="Content Placeholder 2"/>
          <p:cNvSpPr>
            <a:spLocks noGrp="1"/>
          </p:cNvSpPr>
          <p:nvPr>
            <p:ph idx="1"/>
          </p:nvPr>
        </p:nvSpPr>
        <p:spPr>
          <a:xfrm>
            <a:off x="1120000" y="1548433"/>
            <a:ext cx="10233800" cy="4351338"/>
          </a:xfrm>
        </p:spPr>
        <p:txBody>
          <a:bodyPr>
            <a:normAutofit/>
          </a:bodyPr>
          <a:lstStyle/>
          <a:p>
            <a:pPr marL="0" indent="0">
              <a:buNone/>
            </a:pPr>
            <a:r>
              <a:rPr lang="en-US" sz="3600" i="1" dirty="0" smtClean="0"/>
              <a:t>1:2 </a:t>
            </a:r>
            <a:r>
              <a:rPr lang="en-US" sz="3600" i="1" dirty="0"/>
              <a:t>(NLT) </a:t>
            </a:r>
            <a:r>
              <a:rPr lang="en-US" sz="3600" dirty="0"/>
              <a:t> </a:t>
            </a:r>
            <a:r>
              <a:rPr lang="en-US" sz="3600" dirty="0" smtClean="0"/>
              <a:t>…John, who </a:t>
            </a:r>
            <a:r>
              <a:rPr lang="en-US" sz="3600" dirty="0"/>
              <a:t>faithfully reported everything</a:t>
            </a:r>
            <a:r>
              <a:rPr lang="en-US" sz="3600" b="1" u="sng" dirty="0"/>
              <a:t> he saw</a:t>
            </a:r>
            <a:r>
              <a:rPr lang="en-US" sz="3600" dirty="0"/>
              <a:t>. This is his report of the word of God and the testimony of Jesus Christ. </a:t>
            </a:r>
            <a:r>
              <a:rPr lang="en-US" sz="3200" dirty="0" smtClean="0"/>
              <a:t/>
            </a:r>
            <a:br>
              <a:rPr lang="en-US" sz="3200" dirty="0" smtClean="0"/>
            </a:br>
            <a:endParaRPr lang="en-US" sz="3200" dirty="0" smtClean="0"/>
          </a:p>
          <a:p>
            <a:endParaRPr lang="en-US" sz="3200" dirty="0"/>
          </a:p>
        </p:txBody>
      </p:sp>
      <p:graphicFrame>
        <p:nvGraphicFramePr>
          <p:cNvPr id="4" name="Diagram 3"/>
          <p:cNvGraphicFramePr/>
          <p:nvPr>
            <p:extLst>
              <p:ext uri="{D42A27DB-BD31-4B8C-83A1-F6EECF244321}">
                <p14:modId xmlns:p14="http://schemas.microsoft.com/office/powerpoint/2010/main" val="2510882364"/>
              </p:ext>
            </p:extLst>
          </p:nvPr>
        </p:nvGraphicFramePr>
        <p:xfrm>
          <a:off x="2032000" y="3115795"/>
          <a:ext cx="8128000" cy="2996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2261062" y="6111917"/>
            <a:ext cx="8927869" cy="646331"/>
          </a:xfrm>
          <a:prstGeom prst="rect">
            <a:avLst/>
          </a:prstGeom>
        </p:spPr>
        <p:txBody>
          <a:bodyPr wrap="square">
            <a:spAutoFit/>
          </a:bodyPr>
          <a:lstStyle/>
          <a:p>
            <a:r>
              <a:rPr lang="en-US" dirty="0" smtClean="0"/>
              <a:t>* Bible </a:t>
            </a:r>
            <a:r>
              <a:rPr lang="en-US" dirty="0"/>
              <a:t>Exposition Commentary (BE Series) - New Testament - The Bible Exposition Commentary – New Testament, Volume 2.</a:t>
            </a:r>
          </a:p>
        </p:txBody>
      </p:sp>
    </p:spTree>
    <p:extLst>
      <p:ext uri="{BB962C8B-B14F-4D97-AF65-F5344CB8AC3E}">
        <p14:creationId xmlns:p14="http://schemas.microsoft.com/office/powerpoint/2010/main" val="16097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94D2D26F-CA3E-453F-8BF6-B49E979FDA83}"/>
                                            </p:graphicEl>
                                          </p:spTgt>
                                        </p:tgtEl>
                                        <p:attrNameLst>
                                          <p:attrName>style.visibility</p:attrName>
                                        </p:attrNameLst>
                                      </p:cBhvr>
                                      <p:to>
                                        <p:strVal val="visible"/>
                                      </p:to>
                                    </p:set>
                                    <p:animEffect transition="in" filter="fade">
                                      <p:cBhvr>
                                        <p:cTn id="7" dur="500"/>
                                        <p:tgtEl>
                                          <p:spTgt spid="4">
                                            <p:graphicEl>
                                              <a:dgm id="{94D2D26F-CA3E-453F-8BF6-B49E979FDA8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721FC6E-96AE-458F-BCBE-4ACE75D31958}"/>
                                            </p:graphicEl>
                                          </p:spTgt>
                                        </p:tgtEl>
                                        <p:attrNameLst>
                                          <p:attrName>style.visibility</p:attrName>
                                        </p:attrNameLst>
                                      </p:cBhvr>
                                      <p:to>
                                        <p:strVal val="visible"/>
                                      </p:to>
                                    </p:set>
                                    <p:animEffect transition="in" filter="fade">
                                      <p:cBhvr>
                                        <p:cTn id="12" dur="500"/>
                                        <p:tgtEl>
                                          <p:spTgt spid="4">
                                            <p:graphicEl>
                                              <a:dgm id="{2721FC6E-96AE-458F-BCBE-4ACE75D3195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98A4DDE-54CF-4CD0-A1BC-83E0163956D9}"/>
                                            </p:graphicEl>
                                          </p:spTgt>
                                        </p:tgtEl>
                                        <p:attrNameLst>
                                          <p:attrName>style.visibility</p:attrName>
                                        </p:attrNameLst>
                                      </p:cBhvr>
                                      <p:to>
                                        <p:strVal val="visible"/>
                                      </p:to>
                                    </p:set>
                                    <p:animEffect transition="in" filter="fade">
                                      <p:cBhvr>
                                        <p:cTn id="17" dur="500"/>
                                        <p:tgtEl>
                                          <p:spTgt spid="4">
                                            <p:graphicEl>
                                              <a:dgm id="{D98A4DDE-54CF-4CD0-A1BC-83E0163956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4A7EE912-F6B5-479B-94F9-6BF47C9578E8}"/>
                                            </p:graphicEl>
                                          </p:spTgt>
                                        </p:tgtEl>
                                        <p:attrNameLst>
                                          <p:attrName>style.visibility</p:attrName>
                                        </p:attrNameLst>
                                      </p:cBhvr>
                                      <p:to>
                                        <p:strVal val="visible"/>
                                      </p:to>
                                    </p:set>
                                    <p:animEffect transition="in" filter="fade">
                                      <p:cBhvr>
                                        <p:cTn id="22" dur="500"/>
                                        <p:tgtEl>
                                          <p:spTgt spid="4">
                                            <p:graphicEl>
                                              <a:dgm id="{4A7EE912-F6B5-479B-94F9-6BF47C9578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3.xml><?xml version="1.0" encoding="utf-8"?>
<a:theme xmlns:a="http://schemas.openxmlformats.org/drawingml/2006/main" name="2_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Depth</Template>
  <TotalTime>591</TotalTime>
  <Words>1570</Words>
  <Application>Microsoft Office PowerPoint</Application>
  <PresentationFormat>Widescreen</PresentationFormat>
  <Paragraphs>248</Paragraphs>
  <Slides>27</Slides>
  <Notes>26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Corbel</vt:lpstr>
      <vt:lpstr>Galatia Sil</vt:lpstr>
      <vt:lpstr>Wingdings</vt:lpstr>
      <vt:lpstr>Depth</vt:lpstr>
      <vt:lpstr>1_Depth</vt:lpstr>
      <vt:lpstr>2_Depth</vt:lpstr>
      <vt:lpstr>A Radical Nation</vt:lpstr>
      <vt:lpstr>Why Bother With “Revelation” ?</vt:lpstr>
      <vt:lpstr>The Foundation for “Revelation”</vt:lpstr>
      <vt:lpstr>The Foundation for “Revelation”</vt:lpstr>
      <vt:lpstr>The Foundation for “Revelation”</vt:lpstr>
      <vt:lpstr>The Foundation for “Revelation”</vt:lpstr>
      <vt:lpstr>The Foundation for “Revelation”</vt:lpstr>
      <vt:lpstr>The Foundation for “Revelation”</vt:lpstr>
      <vt:lpstr>The Foundation for “Revelation”</vt:lpstr>
      <vt:lpstr>The Foundation for “Revelation”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Revelation of a “New Nation”</vt:lpstr>
      <vt:lpstr>The Foundation for “Revelation”</vt:lpstr>
      <vt:lpstr> “Young John”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Revelation</dc:title>
  <dc:creator>Keith McCallum</dc:creator>
  <cp:lastModifiedBy>Keith McCallum</cp:lastModifiedBy>
  <cp:revision>57</cp:revision>
  <dcterms:created xsi:type="dcterms:W3CDTF">2015-11-07T13:17:34Z</dcterms:created>
  <dcterms:modified xsi:type="dcterms:W3CDTF">2015-11-07T23:09:16Z</dcterms:modified>
</cp:coreProperties>
</file>