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7" r:id="rId3"/>
  </p:sldMasterIdLst>
  <p:notesMasterIdLst>
    <p:notesMasterId r:id="rId23"/>
  </p:notesMasterIdLst>
  <p:sldIdLst>
    <p:sldId id="25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67" r:id="rId15"/>
    <p:sldId id="271" r:id="rId16"/>
    <p:sldId id="272" r:id="rId17"/>
    <p:sldId id="273" r:id="rId18"/>
    <p:sldId id="274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117" autoAdjust="0"/>
  </p:normalViewPr>
  <p:slideViewPr>
    <p:cSldViewPr snapToGrid="0">
      <p:cViewPr varScale="1">
        <p:scale>
          <a:sx n="51" d="100"/>
          <a:sy n="51" d="100"/>
        </p:scale>
        <p:origin x="6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Prophecy</c:v>
                </c:pt>
                <c:pt idx="1">
                  <c:v>Other Material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0.23</c:v>
                </c:pt>
                <c:pt idx="1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FD-4EB0-9EDA-69E15CCD5E64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09D7EA-6E97-4C85-85F4-B24BC442DB78}" type="doc">
      <dgm:prSet loTypeId="urn:microsoft.com/office/officeart/2005/8/layout/equation1" loCatId="relationship" qsTypeId="urn:microsoft.com/office/officeart/2005/8/quickstyle/3d9" qsCatId="3D" csTypeId="urn:microsoft.com/office/officeart/2005/8/colors/accent1_5" csCatId="accent1" phldr="1"/>
      <dgm:spPr/>
    </dgm:pt>
    <dgm:pt modelId="{F6F6351A-F6BA-403D-930D-2F01882F5D2E}">
      <dgm:prSet phldrT="[Text]"/>
      <dgm:spPr/>
      <dgm:t>
        <a:bodyPr/>
        <a:lstStyle/>
        <a:p>
          <a:r>
            <a:rPr lang="en-US" dirty="0"/>
            <a:t>“from the issuing of a decree…”</a:t>
          </a:r>
        </a:p>
      </dgm:t>
    </dgm:pt>
    <dgm:pt modelId="{E90E8C37-4CE2-45F1-AD40-6FD3C1525FAA}" type="parTrans" cxnId="{7EFAA080-DCDA-4FE7-956E-FC2095C5E8DD}">
      <dgm:prSet/>
      <dgm:spPr/>
      <dgm:t>
        <a:bodyPr/>
        <a:lstStyle/>
        <a:p>
          <a:endParaRPr lang="en-US"/>
        </a:p>
      </dgm:t>
    </dgm:pt>
    <dgm:pt modelId="{CB4EB2DE-0402-483D-9890-EC0546AB562B}" type="sibTrans" cxnId="{7EFAA080-DCDA-4FE7-956E-FC2095C5E8DD}">
      <dgm:prSet/>
      <dgm:spPr/>
      <dgm:t>
        <a:bodyPr/>
        <a:lstStyle/>
        <a:p>
          <a:endParaRPr lang="en-US"/>
        </a:p>
      </dgm:t>
    </dgm:pt>
    <dgm:pt modelId="{52F5699A-C275-4EE5-90C6-8EDF05D1D250}">
      <dgm:prSet phldrT="[Text]"/>
      <dgm:spPr/>
      <dgm:t>
        <a:bodyPr/>
        <a:lstStyle/>
        <a:p>
          <a:r>
            <a:rPr lang="en-US" dirty="0"/>
            <a:t>“until Messiah”</a:t>
          </a:r>
        </a:p>
      </dgm:t>
    </dgm:pt>
    <dgm:pt modelId="{8AA89048-59A6-4E42-B160-A04A7FB57F5C}" type="parTrans" cxnId="{05BFE5EE-0909-4DA4-8290-CE321BE30C04}">
      <dgm:prSet/>
      <dgm:spPr/>
      <dgm:t>
        <a:bodyPr/>
        <a:lstStyle/>
        <a:p>
          <a:endParaRPr lang="en-US"/>
        </a:p>
      </dgm:t>
    </dgm:pt>
    <dgm:pt modelId="{7843C600-037F-44B0-A921-E67D53CCB0B5}" type="sibTrans" cxnId="{05BFE5EE-0909-4DA4-8290-CE321BE30C04}">
      <dgm:prSet/>
      <dgm:spPr/>
      <dgm:t>
        <a:bodyPr/>
        <a:lstStyle/>
        <a:p>
          <a:endParaRPr lang="en-US"/>
        </a:p>
      </dgm:t>
    </dgm:pt>
    <dgm:pt modelId="{983F7512-9338-43DA-AC95-14BA576F92D5}">
      <dgm:prSet phldrT="[Text]"/>
      <dgm:spPr/>
      <dgm:t>
        <a:bodyPr/>
        <a:lstStyle/>
        <a:p>
          <a:r>
            <a:rPr lang="en-US" b="1" dirty="0"/>
            <a:t>Palm Sunday</a:t>
          </a:r>
          <a:br>
            <a:rPr lang="en-US" b="1" dirty="0"/>
          </a:br>
          <a:r>
            <a:rPr lang="en-US" b="1" dirty="0"/>
            <a:t>33 AD</a:t>
          </a:r>
        </a:p>
      </dgm:t>
    </dgm:pt>
    <dgm:pt modelId="{EDE367BE-4A6A-40B9-BF38-D12EB25812FA}" type="parTrans" cxnId="{C2AA61C6-F5EC-41FF-B7AC-63315E0AC9EF}">
      <dgm:prSet/>
      <dgm:spPr/>
      <dgm:t>
        <a:bodyPr/>
        <a:lstStyle/>
        <a:p>
          <a:endParaRPr lang="en-US"/>
        </a:p>
      </dgm:t>
    </dgm:pt>
    <dgm:pt modelId="{2043CC70-461B-420E-9965-03008705DBB7}" type="sibTrans" cxnId="{C2AA61C6-F5EC-41FF-B7AC-63315E0AC9EF}">
      <dgm:prSet/>
      <dgm:spPr/>
      <dgm:t>
        <a:bodyPr/>
        <a:lstStyle/>
        <a:p>
          <a:endParaRPr lang="en-US"/>
        </a:p>
      </dgm:t>
    </dgm:pt>
    <dgm:pt modelId="{FD1A6AA4-9397-4C08-BFA0-BA8817207F1B}" type="pres">
      <dgm:prSet presAssocID="{A709D7EA-6E97-4C85-85F4-B24BC442DB78}" presName="linearFlow" presStyleCnt="0">
        <dgm:presLayoutVars>
          <dgm:dir/>
          <dgm:resizeHandles val="exact"/>
        </dgm:presLayoutVars>
      </dgm:prSet>
      <dgm:spPr/>
    </dgm:pt>
    <dgm:pt modelId="{DE1FC981-9059-4227-AA18-88490878E3FD}" type="pres">
      <dgm:prSet presAssocID="{F6F6351A-F6BA-403D-930D-2F01882F5D2E}" presName="node" presStyleLbl="node1" presStyleIdx="0" presStyleCnt="3">
        <dgm:presLayoutVars>
          <dgm:bulletEnabled val="1"/>
        </dgm:presLayoutVars>
      </dgm:prSet>
      <dgm:spPr/>
    </dgm:pt>
    <dgm:pt modelId="{6472D040-49CA-4111-A716-A5CCB7809261}" type="pres">
      <dgm:prSet presAssocID="{CB4EB2DE-0402-483D-9890-EC0546AB562B}" presName="spacerL" presStyleCnt="0"/>
      <dgm:spPr/>
    </dgm:pt>
    <dgm:pt modelId="{5458ADB8-D009-4DBF-B6D5-D415C5B4FF62}" type="pres">
      <dgm:prSet presAssocID="{CB4EB2DE-0402-483D-9890-EC0546AB562B}" presName="sibTrans" presStyleLbl="sibTrans2D1" presStyleIdx="0" presStyleCnt="2"/>
      <dgm:spPr>
        <a:prstGeom prst="stripedRightArrow">
          <a:avLst/>
        </a:prstGeom>
      </dgm:spPr>
    </dgm:pt>
    <dgm:pt modelId="{967A374A-D32A-4E06-806F-7D7359B42E05}" type="pres">
      <dgm:prSet presAssocID="{CB4EB2DE-0402-483D-9890-EC0546AB562B}" presName="spacerR" presStyleCnt="0"/>
      <dgm:spPr/>
    </dgm:pt>
    <dgm:pt modelId="{B5464120-C1E4-48B3-8A55-40F44384B3E9}" type="pres">
      <dgm:prSet presAssocID="{52F5699A-C275-4EE5-90C6-8EDF05D1D250}" presName="node" presStyleLbl="node1" presStyleIdx="1" presStyleCnt="3">
        <dgm:presLayoutVars>
          <dgm:bulletEnabled val="1"/>
        </dgm:presLayoutVars>
      </dgm:prSet>
      <dgm:spPr/>
    </dgm:pt>
    <dgm:pt modelId="{4D5CE806-03A3-4B7E-8E84-D26345C3C3F0}" type="pres">
      <dgm:prSet presAssocID="{7843C600-037F-44B0-A921-E67D53CCB0B5}" presName="spacerL" presStyleCnt="0"/>
      <dgm:spPr/>
    </dgm:pt>
    <dgm:pt modelId="{5F75E184-404D-4F14-87E0-96A7E7F01D01}" type="pres">
      <dgm:prSet presAssocID="{7843C600-037F-44B0-A921-E67D53CCB0B5}" presName="sibTrans" presStyleLbl="sibTrans2D1" presStyleIdx="1" presStyleCnt="2"/>
      <dgm:spPr/>
    </dgm:pt>
    <dgm:pt modelId="{16B03BD2-0481-4198-A202-D28E2E957FAD}" type="pres">
      <dgm:prSet presAssocID="{7843C600-037F-44B0-A921-E67D53CCB0B5}" presName="spacerR" presStyleCnt="0"/>
      <dgm:spPr/>
    </dgm:pt>
    <dgm:pt modelId="{0FD6E4D0-8740-4A5B-93B6-3F0EBF438AD4}" type="pres">
      <dgm:prSet presAssocID="{983F7512-9338-43DA-AC95-14BA576F92D5}" presName="node" presStyleLbl="node1" presStyleIdx="2" presStyleCnt="3">
        <dgm:presLayoutVars>
          <dgm:bulletEnabled val="1"/>
        </dgm:presLayoutVars>
      </dgm:prSet>
      <dgm:spPr/>
    </dgm:pt>
  </dgm:ptLst>
  <dgm:cxnLst>
    <dgm:cxn modelId="{365D09ED-7E53-4597-9CB0-EEC68DA72420}" type="presOf" srcId="{52F5699A-C275-4EE5-90C6-8EDF05D1D250}" destId="{B5464120-C1E4-48B3-8A55-40F44384B3E9}" srcOrd="0" destOrd="0" presId="urn:microsoft.com/office/officeart/2005/8/layout/equation1"/>
    <dgm:cxn modelId="{7EFAA080-DCDA-4FE7-956E-FC2095C5E8DD}" srcId="{A709D7EA-6E97-4C85-85F4-B24BC442DB78}" destId="{F6F6351A-F6BA-403D-930D-2F01882F5D2E}" srcOrd="0" destOrd="0" parTransId="{E90E8C37-4CE2-45F1-AD40-6FD3C1525FAA}" sibTransId="{CB4EB2DE-0402-483D-9890-EC0546AB562B}"/>
    <dgm:cxn modelId="{02B218BF-48DA-4832-B6DD-76E75171004B}" type="presOf" srcId="{983F7512-9338-43DA-AC95-14BA576F92D5}" destId="{0FD6E4D0-8740-4A5B-93B6-3F0EBF438AD4}" srcOrd="0" destOrd="0" presId="urn:microsoft.com/office/officeart/2005/8/layout/equation1"/>
    <dgm:cxn modelId="{C2AA61C6-F5EC-41FF-B7AC-63315E0AC9EF}" srcId="{A709D7EA-6E97-4C85-85F4-B24BC442DB78}" destId="{983F7512-9338-43DA-AC95-14BA576F92D5}" srcOrd="2" destOrd="0" parTransId="{EDE367BE-4A6A-40B9-BF38-D12EB25812FA}" sibTransId="{2043CC70-461B-420E-9965-03008705DBB7}"/>
    <dgm:cxn modelId="{A6360065-8E97-493A-B1AA-E9815AFCB826}" type="presOf" srcId="{F6F6351A-F6BA-403D-930D-2F01882F5D2E}" destId="{DE1FC981-9059-4227-AA18-88490878E3FD}" srcOrd="0" destOrd="0" presId="urn:microsoft.com/office/officeart/2005/8/layout/equation1"/>
    <dgm:cxn modelId="{24A6CA9F-C17C-4373-97C9-130285138F53}" type="presOf" srcId="{CB4EB2DE-0402-483D-9890-EC0546AB562B}" destId="{5458ADB8-D009-4DBF-B6D5-D415C5B4FF62}" srcOrd="0" destOrd="0" presId="urn:microsoft.com/office/officeart/2005/8/layout/equation1"/>
    <dgm:cxn modelId="{A61DF219-B5EC-4A1B-9F31-3E260B4CC990}" type="presOf" srcId="{7843C600-037F-44B0-A921-E67D53CCB0B5}" destId="{5F75E184-404D-4F14-87E0-96A7E7F01D01}" srcOrd="0" destOrd="0" presId="urn:microsoft.com/office/officeart/2005/8/layout/equation1"/>
    <dgm:cxn modelId="{FD95ECF8-DD75-4E97-B39C-B0C692F3E373}" type="presOf" srcId="{A709D7EA-6E97-4C85-85F4-B24BC442DB78}" destId="{FD1A6AA4-9397-4C08-BFA0-BA8817207F1B}" srcOrd="0" destOrd="0" presId="urn:microsoft.com/office/officeart/2005/8/layout/equation1"/>
    <dgm:cxn modelId="{05BFE5EE-0909-4DA4-8290-CE321BE30C04}" srcId="{A709D7EA-6E97-4C85-85F4-B24BC442DB78}" destId="{52F5699A-C275-4EE5-90C6-8EDF05D1D250}" srcOrd="1" destOrd="0" parTransId="{8AA89048-59A6-4E42-B160-A04A7FB57F5C}" sibTransId="{7843C600-037F-44B0-A921-E67D53CCB0B5}"/>
    <dgm:cxn modelId="{8AD17563-B0E8-4CA8-854C-11A28DEA2370}" type="presParOf" srcId="{FD1A6AA4-9397-4C08-BFA0-BA8817207F1B}" destId="{DE1FC981-9059-4227-AA18-88490878E3FD}" srcOrd="0" destOrd="0" presId="urn:microsoft.com/office/officeart/2005/8/layout/equation1"/>
    <dgm:cxn modelId="{01CFF751-7F46-4054-86B0-E03A24D91D22}" type="presParOf" srcId="{FD1A6AA4-9397-4C08-BFA0-BA8817207F1B}" destId="{6472D040-49CA-4111-A716-A5CCB7809261}" srcOrd="1" destOrd="0" presId="urn:microsoft.com/office/officeart/2005/8/layout/equation1"/>
    <dgm:cxn modelId="{D430FED9-813F-4220-B9B5-D89BA67B80F4}" type="presParOf" srcId="{FD1A6AA4-9397-4C08-BFA0-BA8817207F1B}" destId="{5458ADB8-D009-4DBF-B6D5-D415C5B4FF62}" srcOrd="2" destOrd="0" presId="urn:microsoft.com/office/officeart/2005/8/layout/equation1"/>
    <dgm:cxn modelId="{CCFF544F-568E-4C33-B4B2-275A9CAB0C6F}" type="presParOf" srcId="{FD1A6AA4-9397-4C08-BFA0-BA8817207F1B}" destId="{967A374A-D32A-4E06-806F-7D7359B42E05}" srcOrd="3" destOrd="0" presId="urn:microsoft.com/office/officeart/2005/8/layout/equation1"/>
    <dgm:cxn modelId="{91E3C2B6-8502-49A4-8C13-42DBA40CAD92}" type="presParOf" srcId="{FD1A6AA4-9397-4C08-BFA0-BA8817207F1B}" destId="{B5464120-C1E4-48B3-8A55-40F44384B3E9}" srcOrd="4" destOrd="0" presId="urn:microsoft.com/office/officeart/2005/8/layout/equation1"/>
    <dgm:cxn modelId="{BBF18F2C-DCC3-47EE-AA28-9AEC040C5414}" type="presParOf" srcId="{FD1A6AA4-9397-4C08-BFA0-BA8817207F1B}" destId="{4D5CE806-03A3-4B7E-8E84-D26345C3C3F0}" srcOrd="5" destOrd="0" presId="urn:microsoft.com/office/officeart/2005/8/layout/equation1"/>
    <dgm:cxn modelId="{F9912F89-1202-4DEB-BFE9-6E7196FF601D}" type="presParOf" srcId="{FD1A6AA4-9397-4C08-BFA0-BA8817207F1B}" destId="{5F75E184-404D-4F14-87E0-96A7E7F01D01}" srcOrd="6" destOrd="0" presId="urn:microsoft.com/office/officeart/2005/8/layout/equation1"/>
    <dgm:cxn modelId="{99A0725E-0CD3-4392-984E-4B39C97413FD}" type="presParOf" srcId="{FD1A6AA4-9397-4C08-BFA0-BA8817207F1B}" destId="{16B03BD2-0481-4198-A202-D28E2E957FAD}" srcOrd="7" destOrd="0" presId="urn:microsoft.com/office/officeart/2005/8/layout/equation1"/>
    <dgm:cxn modelId="{A5683406-FA86-409D-8E4E-47C2C1FF6169}" type="presParOf" srcId="{FD1A6AA4-9397-4C08-BFA0-BA8817207F1B}" destId="{0FD6E4D0-8740-4A5B-93B6-3F0EBF438AD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5E947D-6B4A-46C4-80F4-B452A0751503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E5A097E1-CEED-4AF0-8B32-3A24CEB80E53}">
      <dgm:prSet phldrT="[Text]"/>
      <dgm:spPr/>
      <dgm:t>
        <a:bodyPr/>
        <a:lstStyle/>
        <a:p>
          <a:r>
            <a: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Scary!</a:t>
          </a:r>
        </a:p>
      </dgm:t>
    </dgm:pt>
    <dgm:pt modelId="{1B395F1C-70FB-40E5-8149-13E0F28452D2}" type="parTrans" cxnId="{352D5B86-5866-40DC-BD17-1D227B8376AE}">
      <dgm:prSet/>
      <dgm:spPr/>
      <dgm:t>
        <a:bodyPr/>
        <a:lstStyle/>
        <a:p>
          <a:endParaRPr lang="en-US"/>
        </a:p>
      </dgm:t>
    </dgm:pt>
    <dgm:pt modelId="{04BBBA8A-6C8A-4235-B24C-983BBA621558}" type="sibTrans" cxnId="{352D5B86-5866-40DC-BD17-1D227B8376AE}">
      <dgm:prSet/>
      <dgm:spPr/>
      <dgm:t>
        <a:bodyPr/>
        <a:lstStyle/>
        <a:p>
          <a:endParaRPr lang="en-US"/>
        </a:p>
      </dgm:t>
    </dgm:pt>
    <dgm:pt modelId="{E89C0CD2-DFD6-44A2-835B-C725D9EDDDEE}">
      <dgm:prSet phldrT="[Text]"/>
      <dgm:spPr/>
      <dgm:t>
        <a:bodyPr/>
        <a:lstStyle/>
        <a:p>
          <a:r>
            <a: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Proud</a:t>
          </a:r>
        </a:p>
      </dgm:t>
    </dgm:pt>
    <dgm:pt modelId="{FCFA7D23-0436-4C17-B4ED-683B65E829A3}" type="parTrans" cxnId="{1FA9CD5F-D17A-4E1E-8956-36E876D67073}">
      <dgm:prSet/>
      <dgm:spPr/>
      <dgm:t>
        <a:bodyPr/>
        <a:lstStyle/>
        <a:p>
          <a:endParaRPr lang="en-US"/>
        </a:p>
      </dgm:t>
    </dgm:pt>
    <dgm:pt modelId="{97F7E48B-9EB3-4815-8267-86C6695BFFFC}" type="sibTrans" cxnId="{1FA9CD5F-D17A-4E1E-8956-36E876D67073}">
      <dgm:prSet/>
      <dgm:spPr/>
      <dgm:t>
        <a:bodyPr/>
        <a:lstStyle/>
        <a:p>
          <a:endParaRPr lang="en-US"/>
        </a:p>
      </dgm:t>
    </dgm:pt>
    <dgm:pt modelId="{5CA110A0-CB4D-447E-A271-9EFFD0AD7729}">
      <dgm:prSet phldrT="[Text]"/>
      <dgm:spPr>
        <a:noFill/>
      </dgm:spPr>
      <dgm:t>
        <a:bodyPr/>
        <a:lstStyle/>
        <a:p>
          <a:r>
            <a:rPr lang="en-US" dirty="0">
              <a:noFill/>
            </a:rPr>
            <a:t>Too Late</a:t>
          </a:r>
        </a:p>
      </dgm:t>
    </dgm:pt>
    <dgm:pt modelId="{B917E295-B866-463F-B0D8-CC6A7F337BBD}" type="parTrans" cxnId="{B19B02D0-D733-4E63-AD18-4EF6CFD1EDF6}">
      <dgm:prSet/>
      <dgm:spPr/>
      <dgm:t>
        <a:bodyPr/>
        <a:lstStyle/>
        <a:p>
          <a:endParaRPr lang="en-US"/>
        </a:p>
      </dgm:t>
    </dgm:pt>
    <dgm:pt modelId="{6CCB65C9-5DFC-40A3-9668-1712652E52A1}" type="sibTrans" cxnId="{B19B02D0-D733-4E63-AD18-4EF6CFD1EDF6}">
      <dgm:prSet/>
      <dgm:spPr/>
      <dgm:t>
        <a:bodyPr/>
        <a:lstStyle/>
        <a:p>
          <a:endParaRPr lang="en-US"/>
        </a:p>
      </dgm:t>
    </dgm:pt>
    <dgm:pt modelId="{AA9C6729-2829-45CD-A583-F63E2BA3A8E2}" type="pres">
      <dgm:prSet presAssocID="{2A5E947D-6B4A-46C4-80F4-B452A0751503}" presName="linearFlow" presStyleCnt="0">
        <dgm:presLayoutVars>
          <dgm:dir/>
          <dgm:resizeHandles val="exact"/>
        </dgm:presLayoutVars>
      </dgm:prSet>
      <dgm:spPr/>
    </dgm:pt>
    <dgm:pt modelId="{EC12BD15-9583-4DE2-BE42-DBBAC6C1B688}" type="pres">
      <dgm:prSet presAssocID="{E5A097E1-CEED-4AF0-8B32-3A24CEB80E53}" presName="composite" presStyleCnt="0"/>
      <dgm:spPr/>
    </dgm:pt>
    <dgm:pt modelId="{829BC973-F523-4960-88B1-E8A06917EE0D}" type="pres">
      <dgm:prSet presAssocID="{E5A097E1-CEED-4AF0-8B32-3A24CEB80E53}" presName="imgShp" presStyleLbl="fgImgPlace1" presStyleIdx="0" presStyleCnt="3"/>
      <dgm:spPr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323A04-7767-4A12-9658-BB935CB82CF4}" type="pres">
      <dgm:prSet presAssocID="{E5A097E1-CEED-4AF0-8B32-3A24CEB80E53}" presName="txShp" presStyleLbl="node1" presStyleIdx="0" presStyleCnt="3">
        <dgm:presLayoutVars>
          <dgm:bulletEnabled val="1"/>
        </dgm:presLayoutVars>
      </dgm:prSet>
      <dgm:spPr/>
    </dgm:pt>
    <dgm:pt modelId="{B002ADE3-1875-4554-86EF-7AF387546E08}" type="pres">
      <dgm:prSet presAssocID="{04BBBA8A-6C8A-4235-B24C-983BBA621558}" presName="spacing" presStyleCnt="0"/>
      <dgm:spPr/>
    </dgm:pt>
    <dgm:pt modelId="{3A14A345-E05F-48AB-B674-754DB1FE0545}" type="pres">
      <dgm:prSet presAssocID="{E89C0CD2-DFD6-44A2-835B-C725D9EDDDEE}" presName="composite" presStyleCnt="0"/>
      <dgm:spPr/>
    </dgm:pt>
    <dgm:pt modelId="{F945A37B-DA78-4259-AB89-6B765FD2F43F}" type="pres">
      <dgm:prSet presAssocID="{E89C0CD2-DFD6-44A2-835B-C725D9EDDDEE}" presName="imgShp" presStyleLbl="fgImgPlace1" presStyleIdx="1" presStyleCnt="3"/>
      <dgm:spPr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58BAB97-42A7-48EE-838E-7FE5A611B40C}" type="pres">
      <dgm:prSet presAssocID="{E89C0CD2-DFD6-44A2-835B-C725D9EDDDEE}" presName="txShp" presStyleLbl="node1" presStyleIdx="1" presStyleCnt="3">
        <dgm:presLayoutVars>
          <dgm:bulletEnabled val="1"/>
        </dgm:presLayoutVars>
      </dgm:prSet>
      <dgm:spPr/>
    </dgm:pt>
    <dgm:pt modelId="{A74ED683-CBD6-450A-AB53-7FEC774C8D49}" type="pres">
      <dgm:prSet presAssocID="{97F7E48B-9EB3-4815-8267-86C6695BFFFC}" presName="spacing" presStyleCnt="0"/>
      <dgm:spPr/>
    </dgm:pt>
    <dgm:pt modelId="{2F62B792-C04A-453D-8C3C-A8AF60158252}" type="pres">
      <dgm:prSet presAssocID="{5CA110A0-CB4D-447E-A271-9EFFD0AD7729}" presName="composite" presStyleCnt="0"/>
      <dgm:spPr/>
    </dgm:pt>
    <dgm:pt modelId="{18405405-C605-4386-812E-C55605870B57}" type="pres">
      <dgm:prSet presAssocID="{5CA110A0-CB4D-447E-A271-9EFFD0AD7729}" presName="imgShp" presStyleLbl="fgImgPlace1" presStyleIdx="2" presStyleCnt="3"/>
      <dgm:spPr>
        <a:noFill/>
      </dgm:spPr>
    </dgm:pt>
    <dgm:pt modelId="{8D20F4BD-D9C2-43E0-B20D-BA804D8B2EE8}" type="pres">
      <dgm:prSet presAssocID="{5CA110A0-CB4D-447E-A271-9EFFD0AD7729}" presName="txShp" presStyleLbl="node1" presStyleIdx="2" presStyleCnt="3">
        <dgm:presLayoutVars>
          <dgm:bulletEnabled val="1"/>
        </dgm:presLayoutVars>
      </dgm:prSet>
      <dgm:spPr/>
    </dgm:pt>
  </dgm:ptLst>
  <dgm:cxnLst>
    <dgm:cxn modelId="{1FA9CD5F-D17A-4E1E-8956-36E876D67073}" srcId="{2A5E947D-6B4A-46C4-80F4-B452A0751503}" destId="{E89C0CD2-DFD6-44A2-835B-C725D9EDDDEE}" srcOrd="1" destOrd="0" parTransId="{FCFA7D23-0436-4C17-B4ED-683B65E829A3}" sibTransId="{97F7E48B-9EB3-4815-8267-86C6695BFFFC}"/>
    <dgm:cxn modelId="{943027BD-3072-451C-BA61-5753DAA393C8}" type="presOf" srcId="{E5A097E1-CEED-4AF0-8B32-3A24CEB80E53}" destId="{D1323A04-7767-4A12-9658-BB935CB82CF4}" srcOrd="0" destOrd="0" presId="urn:microsoft.com/office/officeart/2005/8/layout/vList3"/>
    <dgm:cxn modelId="{352D5B86-5866-40DC-BD17-1D227B8376AE}" srcId="{2A5E947D-6B4A-46C4-80F4-B452A0751503}" destId="{E5A097E1-CEED-4AF0-8B32-3A24CEB80E53}" srcOrd="0" destOrd="0" parTransId="{1B395F1C-70FB-40E5-8149-13E0F28452D2}" sibTransId="{04BBBA8A-6C8A-4235-B24C-983BBA621558}"/>
    <dgm:cxn modelId="{F83AA4FC-8366-4B6F-BDAD-4E4820B9230D}" type="presOf" srcId="{5CA110A0-CB4D-447E-A271-9EFFD0AD7729}" destId="{8D20F4BD-D9C2-43E0-B20D-BA804D8B2EE8}" srcOrd="0" destOrd="0" presId="urn:microsoft.com/office/officeart/2005/8/layout/vList3"/>
    <dgm:cxn modelId="{B19B02D0-D733-4E63-AD18-4EF6CFD1EDF6}" srcId="{2A5E947D-6B4A-46C4-80F4-B452A0751503}" destId="{5CA110A0-CB4D-447E-A271-9EFFD0AD7729}" srcOrd="2" destOrd="0" parTransId="{B917E295-B866-463F-B0D8-CC6A7F337BBD}" sibTransId="{6CCB65C9-5DFC-40A3-9668-1712652E52A1}"/>
    <dgm:cxn modelId="{F4F55C03-3B53-4197-BEAA-BC4AE4ED5005}" type="presOf" srcId="{E89C0CD2-DFD6-44A2-835B-C725D9EDDDEE}" destId="{658BAB97-42A7-48EE-838E-7FE5A611B40C}" srcOrd="0" destOrd="0" presId="urn:microsoft.com/office/officeart/2005/8/layout/vList3"/>
    <dgm:cxn modelId="{C22E965B-0F79-4324-9174-1FBB75FFF2DB}" type="presOf" srcId="{2A5E947D-6B4A-46C4-80F4-B452A0751503}" destId="{AA9C6729-2829-45CD-A583-F63E2BA3A8E2}" srcOrd="0" destOrd="0" presId="urn:microsoft.com/office/officeart/2005/8/layout/vList3"/>
    <dgm:cxn modelId="{CBE34202-7BDC-4338-9038-F2286BA0D95A}" type="presParOf" srcId="{AA9C6729-2829-45CD-A583-F63E2BA3A8E2}" destId="{EC12BD15-9583-4DE2-BE42-DBBAC6C1B688}" srcOrd="0" destOrd="0" presId="urn:microsoft.com/office/officeart/2005/8/layout/vList3"/>
    <dgm:cxn modelId="{F0D1F99D-3E00-490D-82A6-755862793285}" type="presParOf" srcId="{EC12BD15-9583-4DE2-BE42-DBBAC6C1B688}" destId="{829BC973-F523-4960-88B1-E8A06917EE0D}" srcOrd="0" destOrd="0" presId="urn:microsoft.com/office/officeart/2005/8/layout/vList3"/>
    <dgm:cxn modelId="{31E7EE11-67DC-4A78-A717-0023E3357A5E}" type="presParOf" srcId="{EC12BD15-9583-4DE2-BE42-DBBAC6C1B688}" destId="{D1323A04-7767-4A12-9658-BB935CB82CF4}" srcOrd="1" destOrd="0" presId="urn:microsoft.com/office/officeart/2005/8/layout/vList3"/>
    <dgm:cxn modelId="{6233F82C-44EC-4ED6-9289-B87CA6EFD8EB}" type="presParOf" srcId="{AA9C6729-2829-45CD-A583-F63E2BA3A8E2}" destId="{B002ADE3-1875-4554-86EF-7AF387546E08}" srcOrd="1" destOrd="0" presId="urn:microsoft.com/office/officeart/2005/8/layout/vList3"/>
    <dgm:cxn modelId="{B99DE1E5-02C9-4FC5-8666-47A542449C40}" type="presParOf" srcId="{AA9C6729-2829-45CD-A583-F63E2BA3A8E2}" destId="{3A14A345-E05F-48AB-B674-754DB1FE0545}" srcOrd="2" destOrd="0" presId="urn:microsoft.com/office/officeart/2005/8/layout/vList3"/>
    <dgm:cxn modelId="{E2B5DC66-472E-4110-995C-B4C46A4B6AF5}" type="presParOf" srcId="{3A14A345-E05F-48AB-B674-754DB1FE0545}" destId="{F945A37B-DA78-4259-AB89-6B765FD2F43F}" srcOrd="0" destOrd="0" presId="urn:microsoft.com/office/officeart/2005/8/layout/vList3"/>
    <dgm:cxn modelId="{099F387D-1B26-43FD-9513-AAE0C394886B}" type="presParOf" srcId="{3A14A345-E05F-48AB-B674-754DB1FE0545}" destId="{658BAB97-42A7-48EE-838E-7FE5A611B40C}" srcOrd="1" destOrd="0" presId="urn:microsoft.com/office/officeart/2005/8/layout/vList3"/>
    <dgm:cxn modelId="{0431EC20-2D46-47A7-A5B3-BFF5AE1202CF}" type="presParOf" srcId="{AA9C6729-2829-45CD-A583-F63E2BA3A8E2}" destId="{A74ED683-CBD6-450A-AB53-7FEC774C8D49}" srcOrd="3" destOrd="0" presId="urn:microsoft.com/office/officeart/2005/8/layout/vList3"/>
    <dgm:cxn modelId="{B0ED482A-58A2-4CBE-8CD7-82C7FAEB5639}" type="presParOf" srcId="{AA9C6729-2829-45CD-A583-F63E2BA3A8E2}" destId="{2F62B792-C04A-453D-8C3C-A8AF60158252}" srcOrd="4" destOrd="0" presId="urn:microsoft.com/office/officeart/2005/8/layout/vList3"/>
    <dgm:cxn modelId="{BDD2B0A9-115D-48FC-A888-0295B22F6920}" type="presParOf" srcId="{2F62B792-C04A-453D-8C3C-A8AF60158252}" destId="{18405405-C605-4386-812E-C55605870B57}" srcOrd="0" destOrd="0" presId="urn:microsoft.com/office/officeart/2005/8/layout/vList3"/>
    <dgm:cxn modelId="{228DBCBC-E9A4-4A38-9EF8-CE6F464D557E}" type="presParOf" srcId="{2F62B792-C04A-453D-8C3C-A8AF60158252}" destId="{8D20F4BD-D9C2-43E0-B20D-BA804D8B2E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D572A37-0618-49B8-B43C-38431777452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0437FA-D7B2-440C-B444-457BF3DD483E}">
      <dgm:prSet phldrT="[Text]"/>
      <dgm:spPr/>
      <dgm:t>
        <a:bodyPr/>
        <a:lstStyle/>
        <a:p>
          <a:r>
            <a:rPr lang="en-US" dirty="0"/>
            <a:t>Pilate &amp; JC (John 18:37-38)</a:t>
          </a:r>
        </a:p>
      </dgm:t>
    </dgm:pt>
    <dgm:pt modelId="{1C5940F6-1B0A-4018-AE7A-3F0EC292CA13}" type="parTrans" cxnId="{18D69682-8794-4CA9-B7E1-E3F6CD288F19}">
      <dgm:prSet/>
      <dgm:spPr/>
      <dgm:t>
        <a:bodyPr/>
        <a:lstStyle/>
        <a:p>
          <a:endParaRPr lang="en-US"/>
        </a:p>
      </dgm:t>
    </dgm:pt>
    <dgm:pt modelId="{45E4FD72-2BF8-4A47-AE00-6F5E07820AEE}" type="sibTrans" cxnId="{18D69682-8794-4CA9-B7E1-E3F6CD288F19}">
      <dgm:prSet/>
      <dgm:spPr/>
      <dgm:t>
        <a:bodyPr/>
        <a:lstStyle/>
        <a:p>
          <a:endParaRPr lang="en-US"/>
        </a:p>
      </dgm:t>
    </dgm:pt>
    <dgm:pt modelId="{A18A8C12-906D-4BF2-AD44-F7BE344A4469}">
      <dgm:prSet phldrT="[Text]"/>
      <dgm:spPr/>
      <dgm:t>
        <a:bodyPr/>
        <a:lstStyle/>
        <a:p>
          <a:r>
            <a:rPr lang="en-US" dirty="0"/>
            <a:t>JC: “For this I have come into the world, to testify to the truth. Everyone who loves the truth hears My voice."</a:t>
          </a:r>
        </a:p>
      </dgm:t>
    </dgm:pt>
    <dgm:pt modelId="{2CB5DFE1-9D1B-4D01-A83D-3139CEB36091}" type="parTrans" cxnId="{9FAB2273-8653-45CF-A57F-4E801AD9780A}">
      <dgm:prSet/>
      <dgm:spPr/>
      <dgm:t>
        <a:bodyPr/>
        <a:lstStyle/>
        <a:p>
          <a:endParaRPr lang="en-US"/>
        </a:p>
      </dgm:t>
    </dgm:pt>
    <dgm:pt modelId="{C0AD38AF-2FA3-4710-B6BB-A32EBDFF1B49}" type="sibTrans" cxnId="{9FAB2273-8653-45CF-A57F-4E801AD9780A}">
      <dgm:prSet/>
      <dgm:spPr/>
      <dgm:t>
        <a:bodyPr/>
        <a:lstStyle/>
        <a:p>
          <a:endParaRPr lang="en-US"/>
        </a:p>
      </dgm:t>
    </dgm:pt>
    <dgm:pt modelId="{EACD31DE-588B-4B48-A16B-578C7C694772}">
      <dgm:prSet phldrT="[Text]"/>
      <dgm:spPr/>
      <dgm:t>
        <a:bodyPr/>
        <a:lstStyle/>
        <a:p>
          <a:r>
            <a:rPr lang="en-US" dirty="0"/>
            <a:t>Pilate: "What is truth?"</a:t>
          </a:r>
        </a:p>
      </dgm:t>
    </dgm:pt>
    <dgm:pt modelId="{986A6B66-9FA3-43A2-8D75-3D239C8FA172}" type="parTrans" cxnId="{85EAF5BE-43BC-4071-B1A6-670D9306E5F2}">
      <dgm:prSet/>
      <dgm:spPr/>
      <dgm:t>
        <a:bodyPr/>
        <a:lstStyle/>
        <a:p>
          <a:endParaRPr lang="en-US"/>
        </a:p>
      </dgm:t>
    </dgm:pt>
    <dgm:pt modelId="{27A0596F-231A-41EA-B332-2159DC0E0D1E}" type="sibTrans" cxnId="{85EAF5BE-43BC-4071-B1A6-670D9306E5F2}">
      <dgm:prSet/>
      <dgm:spPr/>
      <dgm:t>
        <a:bodyPr/>
        <a:lstStyle/>
        <a:p>
          <a:endParaRPr lang="en-US"/>
        </a:p>
      </dgm:t>
    </dgm:pt>
    <dgm:pt modelId="{28731251-C7FC-4935-8E0C-B38ED1B5E1C6}" type="pres">
      <dgm:prSet presAssocID="{AD572A37-0618-49B8-B43C-38431777452F}" presName="Name0" presStyleCnt="0">
        <dgm:presLayoutVars>
          <dgm:dir/>
          <dgm:animLvl val="lvl"/>
          <dgm:resizeHandles val="exact"/>
        </dgm:presLayoutVars>
      </dgm:prSet>
      <dgm:spPr/>
    </dgm:pt>
    <dgm:pt modelId="{598FCA93-BDB7-4998-8F84-D19873C90435}" type="pres">
      <dgm:prSet presAssocID="{E10437FA-D7B2-440C-B444-457BF3DD483E}" presName="composite" presStyleCnt="0"/>
      <dgm:spPr/>
    </dgm:pt>
    <dgm:pt modelId="{6C6A45D2-B411-41F4-A5EB-95FF675B286B}" type="pres">
      <dgm:prSet presAssocID="{E10437FA-D7B2-440C-B444-457BF3DD483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2A42C080-31F0-4AE1-96FD-723F0B4FD87C}" type="pres">
      <dgm:prSet presAssocID="{E10437FA-D7B2-440C-B444-457BF3DD483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18D69682-8794-4CA9-B7E1-E3F6CD288F19}" srcId="{AD572A37-0618-49B8-B43C-38431777452F}" destId="{E10437FA-D7B2-440C-B444-457BF3DD483E}" srcOrd="0" destOrd="0" parTransId="{1C5940F6-1B0A-4018-AE7A-3F0EC292CA13}" sibTransId="{45E4FD72-2BF8-4A47-AE00-6F5E07820AEE}"/>
    <dgm:cxn modelId="{9FAB2273-8653-45CF-A57F-4E801AD9780A}" srcId="{E10437FA-D7B2-440C-B444-457BF3DD483E}" destId="{A18A8C12-906D-4BF2-AD44-F7BE344A4469}" srcOrd="0" destOrd="0" parTransId="{2CB5DFE1-9D1B-4D01-A83D-3139CEB36091}" sibTransId="{C0AD38AF-2FA3-4710-B6BB-A32EBDFF1B49}"/>
    <dgm:cxn modelId="{D3D2F789-5E54-4A89-810F-B95A8590C62E}" type="presOf" srcId="{AD572A37-0618-49B8-B43C-38431777452F}" destId="{28731251-C7FC-4935-8E0C-B38ED1B5E1C6}" srcOrd="0" destOrd="0" presId="urn:microsoft.com/office/officeart/2005/8/layout/hList1"/>
    <dgm:cxn modelId="{E2C57626-E0B5-4571-A86F-CBA998BE284C}" type="presOf" srcId="{A18A8C12-906D-4BF2-AD44-F7BE344A4469}" destId="{2A42C080-31F0-4AE1-96FD-723F0B4FD87C}" srcOrd="0" destOrd="0" presId="urn:microsoft.com/office/officeart/2005/8/layout/hList1"/>
    <dgm:cxn modelId="{85EAF5BE-43BC-4071-B1A6-670D9306E5F2}" srcId="{E10437FA-D7B2-440C-B444-457BF3DD483E}" destId="{EACD31DE-588B-4B48-A16B-578C7C694772}" srcOrd="1" destOrd="0" parTransId="{986A6B66-9FA3-43A2-8D75-3D239C8FA172}" sibTransId="{27A0596F-231A-41EA-B332-2159DC0E0D1E}"/>
    <dgm:cxn modelId="{048C52AC-625A-4CE7-9DDB-EF15B6A8322C}" type="presOf" srcId="{EACD31DE-588B-4B48-A16B-578C7C694772}" destId="{2A42C080-31F0-4AE1-96FD-723F0B4FD87C}" srcOrd="0" destOrd="1" presId="urn:microsoft.com/office/officeart/2005/8/layout/hList1"/>
    <dgm:cxn modelId="{C8BEBB1A-D665-47E2-B236-8570E28BE744}" type="presOf" srcId="{E10437FA-D7B2-440C-B444-457BF3DD483E}" destId="{6C6A45D2-B411-41F4-A5EB-95FF675B286B}" srcOrd="0" destOrd="0" presId="urn:microsoft.com/office/officeart/2005/8/layout/hList1"/>
    <dgm:cxn modelId="{8CE39624-D953-4960-8953-64D6D264AA83}" type="presParOf" srcId="{28731251-C7FC-4935-8E0C-B38ED1B5E1C6}" destId="{598FCA93-BDB7-4998-8F84-D19873C90435}" srcOrd="0" destOrd="0" presId="urn:microsoft.com/office/officeart/2005/8/layout/hList1"/>
    <dgm:cxn modelId="{02E87015-9B50-426C-A610-920805E8F81E}" type="presParOf" srcId="{598FCA93-BDB7-4998-8F84-D19873C90435}" destId="{6C6A45D2-B411-41F4-A5EB-95FF675B286B}" srcOrd="0" destOrd="0" presId="urn:microsoft.com/office/officeart/2005/8/layout/hList1"/>
    <dgm:cxn modelId="{EA6B0C83-B8A1-458C-8204-D3C8896B6C1B}" type="presParOf" srcId="{598FCA93-BDB7-4998-8F84-D19873C90435}" destId="{2A42C080-31F0-4AE1-96FD-723F0B4FD8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A5E947D-6B4A-46C4-80F4-B452A0751503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E5A097E1-CEED-4AF0-8B32-3A24CEB80E53}">
      <dgm:prSet phldrT="[Text]"/>
      <dgm:spPr/>
      <dgm:t>
        <a:bodyPr/>
        <a:lstStyle/>
        <a:p>
          <a:r>
            <a: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Scary!</a:t>
          </a:r>
        </a:p>
      </dgm:t>
    </dgm:pt>
    <dgm:pt modelId="{1B395F1C-70FB-40E5-8149-13E0F28452D2}" type="parTrans" cxnId="{352D5B86-5866-40DC-BD17-1D227B8376AE}">
      <dgm:prSet/>
      <dgm:spPr/>
      <dgm:t>
        <a:bodyPr/>
        <a:lstStyle/>
        <a:p>
          <a:endParaRPr lang="en-US"/>
        </a:p>
      </dgm:t>
    </dgm:pt>
    <dgm:pt modelId="{04BBBA8A-6C8A-4235-B24C-983BBA621558}" type="sibTrans" cxnId="{352D5B86-5866-40DC-BD17-1D227B8376AE}">
      <dgm:prSet/>
      <dgm:spPr/>
      <dgm:t>
        <a:bodyPr/>
        <a:lstStyle/>
        <a:p>
          <a:endParaRPr lang="en-US"/>
        </a:p>
      </dgm:t>
    </dgm:pt>
    <dgm:pt modelId="{E89C0CD2-DFD6-44A2-835B-C725D9EDDDEE}">
      <dgm:prSet phldrT="[Text]"/>
      <dgm:spPr/>
      <dgm:t>
        <a:bodyPr/>
        <a:lstStyle/>
        <a:p>
          <a:r>
            <a: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Proud</a:t>
          </a:r>
        </a:p>
      </dgm:t>
    </dgm:pt>
    <dgm:pt modelId="{FCFA7D23-0436-4C17-B4ED-683B65E829A3}" type="parTrans" cxnId="{1FA9CD5F-D17A-4E1E-8956-36E876D67073}">
      <dgm:prSet/>
      <dgm:spPr/>
      <dgm:t>
        <a:bodyPr/>
        <a:lstStyle/>
        <a:p>
          <a:endParaRPr lang="en-US"/>
        </a:p>
      </dgm:t>
    </dgm:pt>
    <dgm:pt modelId="{97F7E48B-9EB3-4815-8267-86C6695BFFFC}" type="sibTrans" cxnId="{1FA9CD5F-D17A-4E1E-8956-36E876D67073}">
      <dgm:prSet/>
      <dgm:spPr/>
      <dgm:t>
        <a:bodyPr/>
        <a:lstStyle/>
        <a:p>
          <a:endParaRPr lang="en-US"/>
        </a:p>
      </dgm:t>
    </dgm:pt>
    <dgm:pt modelId="{5CA110A0-CB4D-447E-A271-9EFFD0AD7729}">
      <dgm:prSet phldrT="[Text]"/>
      <dgm:spPr>
        <a:noFill/>
      </dgm:spPr>
      <dgm:t>
        <a:bodyPr/>
        <a:lstStyle/>
        <a:p>
          <a:r>
            <a:rPr lang="en-US" dirty="0">
              <a:noFill/>
            </a:rPr>
            <a:t>Too Late</a:t>
          </a:r>
        </a:p>
      </dgm:t>
    </dgm:pt>
    <dgm:pt modelId="{B917E295-B866-463F-B0D8-CC6A7F337BBD}" type="parTrans" cxnId="{B19B02D0-D733-4E63-AD18-4EF6CFD1EDF6}">
      <dgm:prSet/>
      <dgm:spPr/>
      <dgm:t>
        <a:bodyPr/>
        <a:lstStyle/>
        <a:p>
          <a:endParaRPr lang="en-US"/>
        </a:p>
      </dgm:t>
    </dgm:pt>
    <dgm:pt modelId="{6CCB65C9-5DFC-40A3-9668-1712652E52A1}" type="sibTrans" cxnId="{B19B02D0-D733-4E63-AD18-4EF6CFD1EDF6}">
      <dgm:prSet/>
      <dgm:spPr/>
      <dgm:t>
        <a:bodyPr/>
        <a:lstStyle/>
        <a:p>
          <a:endParaRPr lang="en-US"/>
        </a:p>
      </dgm:t>
    </dgm:pt>
    <dgm:pt modelId="{AA9C6729-2829-45CD-A583-F63E2BA3A8E2}" type="pres">
      <dgm:prSet presAssocID="{2A5E947D-6B4A-46C4-80F4-B452A0751503}" presName="linearFlow" presStyleCnt="0">
        <dgm:presLayoutVars>
          <dgm:dir/>
          <dgm:resizeHandles val="exact"/>
        </dgm:presLayoutVars>
      </dgm:prSet>
      <dgm:spPr/>
    </dgm:pt>
    <dgm:pt modelId="{EC12BD15-9583-4DE2-BE42-DBBAC6C1B688}" type="pres">
      <dgm:prSet presAssocID="{E5A097E1-CEED-4AF0-8B32-3A24CEB80E53}" presName="composite" presStyleCnt="0"/>
      <dgm:spPr/>
    </dgm:pt>
    <dgm:pt modelId="{829BC973-F523-4960-88B1-E8A06917EE0D}" type="pres">
      <dgm:prSet presAssocID="{E5A097E1-CEED-4AF0-8B32-3A24CEB80E53}" presName="imgShp" presStyleLbl="fgImgPlace1" presStyleIdx="0" presStyleCnt="3"/>
      <dgm:spPr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323A04-7767-4A12-9658-BB935CB82CF4}" type="pres">
      <dgm:prSet presAssocID="{E5A097E1-CEED-4AF0-8B32-3A24CEB80E53}" presName="txShp" presStyleLbl="node1" presStyleIdx="0" presStyleCnt="3">
        <dgm:presLayoutVars>
          <dgm:bulletEnabled val="1"/>
        </dgm:presLayoutVars>
      </dgm:prSet>
      <dgm:spPr/>
    </dgm:pt>
    <dgm:pt modelId="{B002ADE3-1875-4554-86EF-7AF387546E08}" type="pres">
      <dgm:prSet presAssocID="{04BBBA8A-6C8A-4235-B24C-983BBA621558}" presName="spacing" presStyleCnt="0"/>
      <dgm:spPr/>
    </dgm:pt>
    <dgm:pt modelId="{3A14A345-E05F-48AB-B674-754DB1FE0545}" type="pres">
      <dgm:prSet presAssocID="{E89C0CD2-DFD6-44A2-835B-C725D9EDDDEE}" presName="composite" presStyleCnt="0"/>
      <dgm:spPr/>
    </dgm:pt>
    <dgm:pt modelId="{F945A37B-DA78-4259-AB89-6B765FD2F43F}" type="pres">
      <dgm:prSet presAssocID="{E89C0CD2-DFD6-44A2-835B-C725D9EDDDEE}" presName="imgShp" presStyleLbl="fgImgPlace1" presStyleIdx="1" presStyleCnt="3"/>
      <dgm:spPr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58BAB97-42A7-48EE-838E-7FE5A611B40C}" type="pres">
      <dgm:prSet presAssocID="{E89C0CD2-DFD6-44A2-835B-C725D9EDDDEE}" presName="txShp" presStyleLbl="node1" presStyleIdx="1" presStyleCnt="3">
        <dgm:presLayoutVars>
          <dgm:bulletEnabled val="1"/>
        </dgm:presLayoutVars>
      </dgm:prSet>
      <dgm:spPr/>
    </dgm:pt>
    <dgm:pt modelId="{A74ED683-CBD6-450A-AB53-7FEC774C8D49}" type="pres">
      <dgm:prSet presAssocID="{97F7E48B-9EB3-4815-8267-86C6695BFFFC}" presName="spacing" presStyleCnt="0"/>
      <dgm:spPr/>
    </dgm:pt>
    <dgm:pt modelId="{2F62B792-C04A-453D-8C3C-A8AF60158252}" type="pres">
      <dgm:prSet presAssocID="{5CA110A0-CB4D-447E-A271-9EFFD0AD7729}" presName="composite" presStyleCnt="0"/>
      <dgm:spPr/>
    </dgm:pt>
    <dgm:pt modelId="{18405405-C605-4386-812E-C55605870B57}" type="pres">
      <dgm:prSet presAssocID="{5CA110A0-CB4D-447E-A271-9EFFD0AD7729}" presName="imgShp" presStyleLbl="fgImgPlace1" presStyleIdx="2" presStyleCnt="3"/>
      <dgm:spPr>
        <a:noFill/>
      </dgm:spPr>
    </dgm:pt>
    <dgm:pt modelId="{8D20F4BD-D9C2-43E0-B20D-BA804D8B2EE8}" type="pres">
      <dgm:prSet presAssocID="{5CA110A0-CB4D-447E-A271-9EFFD0AD7729}" presName="txShp" presStyleLbl="node1" presStyleIdx="2" presStyleCnt="3">
        <dgm:presLayoutVars>
          <dgm:bulletEnabled val="1"/>
        </dgm:presLayoutVars>
      </dgm:prSet>
      <dgm:spPr/>
    </dgm:pt>
  </dgm:ptLst>
  <dgm:cxnLst>
    <dgm:cxn modelId="{1FA9CD5F-D17A-4E1E-8956-36E876D67073}" srcId="{2A5E947D-6B4A-46C4-80F4-B452A0751503}" destId="{E89C0CD2-DFD6-44A2-835B-C725D9EDDDEE}" srcOrd="1" destOrd="0" parTransId="{FCFA7D23-0436-4C17-B4ED-683B65E829A3}" sibTransId="{97F7E48B-9EB3-4815-8267-86C6695BFFFC}"/>
    <dgm:cxn modelId="{943027BD-3072-451C-BA61-5753DAA393C8}" type="presOf" srcId="{E5A097E1-CEED-4AF0-8B32-3A24CEB80E53}" destId="{D1323A04-7767-4A12-9658-BB935CB82CF4}" srcOrd="0" destOrd="0" presId="urn:microsoft.com/office/officeart/2005/8/layout/vList3"/>
    <dgm:cxn modelId="{352D5B86-5866-40DC-BD17-1D227B8376AE}" srcId="{2A5E947D-6B4A-46C4-80F4-B452A0751503}" destId="{E5A097E1-CEED-4AF0-8B32-3A24CEB80E53}" srcOrd="0" destOrd="0" parTransId="{1B395F1C-70FB-40E5-8149-13E0F28452D2}" sibTransId="{04BBBA8A-6C8A-4235-B24C-983BBA621558}"/>
    <dgm:cxn modelId="{F83AA4FC-8366-4B6F-BDAD-4E4820B9230D}" type="presOf" srcId="{5CA110A0-CB4D-447E-A271-9EFFD0AD7729}" destId="{8D20F4BD-D9C2-43E0-B20D-BA804D8B2EE8}" srcOrd="0" destOrd="0" presId="urn:microsoft.com/office/officeart/2005/8/layout/vList3"/>
    <dgm:cxn modelId="{B19B02D0-D733-4E63-AD18-4EF6CFD1EDF6}" srcId="{2A5E947D-6B4A-46C4-80F4-B452A0751503}" destId="{5CA110A0-CB4D-447E-A271-9EFFD0AD7729}" srcOrd="2" destOrd="0" parTransId="{B917E295-B866-463F-B0D8-CC6A7F337BBD}" sibTransId="{6CCB65C9-5DFC-40A3-9668-1712652E52A1}"/>
    <dgm:cxn modelId="{F4F55C03-3B53-4197-BEAA-BC4AE4ED5005}" type="presOf" srcId="{E89C0CD2-DFD6-44A2-835B-C725D9EDDDEE}" destId="{658BAB97-42A7-48EE-838E-7FE5A611B40C}" srcOrd="0" destOrd="0" presId="urn:microsoft.com/office/officeart/2005/8/layout/vList3"/>
    <dgm:cxn modelId="{C22E965B-0F79-4324-9174-1FBB75FFF2DB}" type="presOf" srcId="{2A5E947D-6B4A-46C4-80F4-B452A0751503}" destId="{AA9C6729-2829-45CD-A583-F63E2BA3A8E2}" srcOrd="0" destOrd="0" presId="urn:microsoft.com/office/officeart/2005/8/layout/vList3"/>
    <dgm:cxn modelId="{CBE34202-7BDC-4338-9038-F2286BA0D95A}" type="presParOf" srcId="{AA9C6729-2829-45CD-A583-F63E2BA3A8E2}" destId="{EC12BD15-9583-4DE2-BE42-DBBAC6C1B688}" srcOrd="0" destOrd="0" presId="urn:microsoft.com/office/officeart/2005/8/layout/vList3"/>
    <dgm:cxn modelId="{F0D1F99D-3E00-490D-82A6-755862793285}" type="presParOf" srcId="{EC12BD15-9583-4DE2-BE42-DBBAC6C1B688}" destId="{829BC973-F523-4960-88B1-E8A06917EE0D}" srcOrd="0" destOrd="0" presId="urn:microsoft.com/office/officeart/2005/8/layout/vList3"/>
    <dgm:cxn modelId="{31E7EE11-67DC-4A78-A717-0023E3357A5E}" type="presParOf" srcId="{EC12BD15-9583-4DE2-BE42-DBBAC6C1B688}" destId="{D1323A04-7767-4A12-9658-BB935CB82CF4}" srcOrd="1" destOrd="0" presId="urn:microsoft.com/office/officeart/2005/8/layout/vList3"/>
    <dgm:cxn modelId="{6233F82C-44EC-4ED6-9289-B87CA6EFD8EB}" type="presParOf" srcId="{AA9C6729-2829-45CD-A583-F63E2BA3A8E2}" destId="{B002ADE3-1875-4554-86EF-7AF387546E08}" srcOrd="1" destOrd="0" presId="urn:microsoft.com/office/officeart/2005/8/layout/vList3"/>
    <dgm:cxn modelId="{B99DE1E5-02C9-4FC5-8666-47A542449C40}" type="presParOf" srcId="{AA9C6729-2829-45CD-A583-F63E2BA3A8E2}" destId="{3A14A345-E05F-48AB-B674-754DB1FE0545}" srcOrd="2" destOrd="0" presId="urn:microsoft.com/office/officeart/2005/8/layout/vList3"/>
    <dgm:cxn modelId="{E2B5DC66-472E-4110-995C-B4C46A4B6AF5}" type="presParOf" srcId="{3A14A345-E05F-48AB-B674-754DB1FE0545}" destId="{F945A37B-DA78-4259-AB89-6B765FD2F43F}" srcOrd="0" destOrd="0" presId="urn:microsoft.com/office/officeart/2005/8/layout/vList3"/>
    <dgm:cxn modelId="{099F387D-1B26-43FD-9513-AAE0C394886B}" type="presParOf" srcId="{3A14A345-E05F-48AB-B674-754DB1FE0545}" destId="{658BAB97-42A7-48EE-838E-7FE5A611B40C}" srcOrd="1" destOrd="0" presId="urn:microsoft.com/office/officeart/2005/8/layout/vList3"/>
    <dgm:cxn modelId="{0431EC20-2D46-47A7-A5B3-BFF5AE1202CF}" type="presParOf" srcId="{AA9C6729-2829-45CD-A583-F63E2BA3A8E2}" destId="{A74ED683-CBD6-450A-AB53-7FEC774C8D49}" srcOrd="3" destOrd="0" presId="urn:microsoft.com/office/officeart/2005/8/layout/vList3"/>
    <dgm:cxn modelId="{B0ED482A-58A2-4CBE-8CD7-82C7FAEB5639}" type="presParOf" srcId="{AA9C6729-2829-45CD-A583-F63E2BA3A8E2}" destId="{2F62B792-C04A-453D-8C3C-A8AF60158252}" srcOrd="4" destOrd="0" presId="urn:microsoft.com/office/officeart/2005/8/layout/vList3"/>
    <dgm:cxn modelId="{BDD2B0A9-115D-48FC-A888-0295B22F6920}" type="presParOf" srcId="{2F62B792-C04A-453D-8C3C-A8AF60158252}" destId="{18405405-C605-4386-812E-C55605870B57}" srcOrd="0" destOrd="0" presId="urn:microsoft.com/office/officeart/2005/8/layout/vList3"/>
    <dgm:cxn modelId="{228DBCBC-E9A4-4A38-9EF8-CE6F464D557E}" type="presParOf" srcId="{2F62B792-C04A-453D-8C3C-A8AF60158252}" destId="{8D20F4BD-D9C2-43E0-B20D-BA804D8B2E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A5E947D-6B4A-46C4-80F4-B452A0751503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E5A097E1-CEED-4AF0-8B32-3A24CEB80E53}">
      <dgm:prSet phldrT="[Text]"/>
      <dgm:spPr/>
      <dgm:t>
        <a:bodyPr/>
        <a:lstStyle/>
        <a:p>
          <a:r>
            <a: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Scary!</a:t>
          </a:r>
        </a:p>
      </dgm:t>
    </dgm:pt>
    <dgm:pt modelId="{1B395F1C-70FB-40E5-8149-13E0F28452D2}" type="parTrans" cxnId="{352D5B86-5866-40DC-BD17-1D227B8376AE}">
      <dgm:prSet/>
      <dgm:spPr/>
      <dgm:t>
        <a:bodyPr/>
        <a:lstStyle/>
        <a:p>
          <a:endParaRPr lang="en-US"/>
        </a:p>
      </dgm:t>
    </dgm:pt>
    <dgm:pt modelId="{04BBBA8A-6C8A-4235-B24C-983BBA621558}" type="sibTrans" cxnId="{352D5B86-5866-40DC-BD17-1D227B8376AE}">
      <dgm:prSet/>
      <dgm:spPr/>
      <dgm:t>
        <a:bodyPr/>
        <a:lstStyle/>
        <a:p>
          <a:endParaRPr lang="en-US"/>
        </a:p>
      </dgm:t>
    </dgm:pt>
    <dgm:pt modelId="{E89C0CD2-DFD6-44A2-835B-C725D9EDDDEE}">
      <dgm:prSet phldrT="[Text]"/>
      <dgm:spPr/>
      <dgm:t>
        <a:bodyPr/>
        <a:lstStyle/>
        <a:p>
          <a:r>
            <a: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Proud</a:t>
          </a:r>
        </a:p>
      </dgm:t>
    </dgm:pt>
    <dgm:pt modelId="{FCFA7D23-0436-4C17-B4ED-683B65E829A3}" type="parTrans" cxnId="{1FA9CD5F-D17A-4E1E-8956-36E876D67073}">
      <dgm:prSet/>
      <dgm:spPr/>
      <dgm:t>
        <a:bodyPr/>
        <a:lstStyle/>
        <a:p>
          <a:endParaRPr lang="en-US"/>
        </a:p>
      </dgm:t>
    </dgm:pt>
    <dgm:pt modelId="{97F7E48B-9EB3-4815-8267-86C6695BFFFC}" type="sibTrans" cxnId="{1FA9CD5F-D17A-4E1E-8956-36E876D67073}">
      <dgm:prSet/>
      <dgm:spPr/>
      <dgm:t>
        <a:bodyPr/>
        <a:lstStyle/>
        <a:p>
          <a:endParaRPr lang="en-US"/>
        </a:p>
      </dgm:t>
    </dgm:pt>
    <dgm:pt modelId="{5CA110A0-CB4D-447E-A271-9EFFD0AD7729}">
      <dgm:prSet phldrT="[Text]"/>
      <dgm:spPr>
        <a:noFill/>
      </dgm:spPr>
      <dgm:t>
        <a:bodyPr/>
        <a:lstStyle/>
        <a:p>
          <a:r>
            <a:rPr lang="en-US" dirty="0">
              <a:noFill/>
            </a:rPr>
            <a:t>Too Late</a:t>
          </a:r>
        </a:p>
      </dgm:t>
    </dgm:pt>
    <dgm:pt modelId="{B917E295-B866-463F-B0D8-CC6A7F337BBD}" type="parTrans" cxnId="{B19B02D0-D733-4E63-AD18-4EF6CFD1EDF6}">
      <dgm:prSet/>
      <dgm:spPr/>
      <dgm:t>
        <a:bodyPr/>
        <a:lstStyle/>
        <a:p>
          <a:endParaRPr lang="en-US"/>
        </a:p>
      </dgm:t>
    </dgm:pt>
    <dgm:pt modelId="{6CCB65C9-5DFC-40A3-9668-1712652E52A1}" type="sibTrans" cxnId="{B19B02D0-D733-4E63-AD18-4EF6CFD1EDF6}">
      <dgm:prSet/>
      <dgm:spPr/>
      <dgm:t>
        <a:bodyPr/>
        <a:lstStyle/>
        <a:p>
          <a:endParaRPr lang="en-US"/>
        </a:p>
      </dgm:t>
    </dgm:pt>
    <dgm:pt modelId="{AA9C6729-2829-45CD-A583-F63E2BA3A8E2}" type="pres">
      <dgm:prSet presAssocID="{2A5E947D-6B4A-46C4-80F4-B452A0751503}" presName="linearFlow" presStyleCnt="0">
        <dgm:presLayoutVars>
          <dgm:dir/>
          <dgm:resizeHandles val="exact"/>
        </dgm:presLayoutVars>
      </dgm:prSet>
      <dgm:spPr/>
    </dgm:pt>
    <dgm:pt modelId="{EC12BD15-9583-4DE2-BE42-DBBAC6C1B688}" type="pres">
      <dgm:prSet presAssocID="{E5A097E1-CEED-4AF0-8B32-3A24CEB80E53}" presName="composite" presStyleCnt="0"/>
      <dgm:spPr/>
    </dgm:pt>
    <dgm:pt modelId="{829BC973-F523-4960-88B1-E8A06917EE0D}" type="pres">
      <dgm:prSet presAssocID="{E5A097E1-CEED-4AF0-8B32-3A24CEB80E53}" presName="imgShp" presStyleLbl="fgImgPlace1" presStyleIdx="0" presStyleCnt="3"/>
      <dgm:spPr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323A04-7767-4A12-9658-BB935CB82CF4}" type="pres">
      <dgm:prSet presAssocID="{E5A097E1-CEED-4AF0-8B32-3A24CEB80E53}" presName="txShp" presStyleLbl="node1" presStyleIdx="0" presStyleCnt="3">
        <dgm:presLayoutVars>
          <dgm:bulletEnabled val="1"/>
        </dgm:presLayoutVars>
      </dgm:prSet>
      <dgm:spPr/>
    </dgm:pt>
    <dgm:pt modelId="{B002ADE3-1875-4554-86EF-7AF387546E08}" type="pres">
      <dgm:prSet presAssocID="{04BBBA8A-6C8A-4235-B24C-983BBA621558}" presName="spacing" presStyleCnt="0"/>
      <dgm:spPr/>
    </dgm:pt>
    <dgm:pt modelId="{3A14A345-E05F-48AB-B674-754DB1FE0545}" type="pres">
      <dgm:prSet presAssocID="{E89C0CD2-DFD6-44A2-835B-C725D9EDDDEE}" presName="composite" presStyleCnt="0"/>
      <dgm:spPr/>
    </dgm:pt>
    <dgm:pt modelId="{F945A37B-DA78-4259-AB89-6B765FD2F43F}" type="pres">
      <dgm:prSet presAssocID="{E89C0CD2-DFD6-44A2-835B-C725D9EDDDEE}" presName="imgShp" presStyleLbl="fgImgPlace1" presStyleIdx="1" presStyleCnt="3"/>
      <dgm:spPr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58BAB97-42A7-48EE-838E-7FE5A611B40C}" type="pres">
      <dgm:prSet presAssocID="{E89C0CD2-DFD6-44A2-835B-C725D9EDDDEE}" presName="txShp" presStyleLbl="node1" presStyleIdx="1" presStyleCnt="3">
        <dgm:presLayoutVars>
          <dgm:bulletEnabled val="1"/>
        </dgm:presLayoutVars>
      </dgm:prSet>
      <dgm:spPr/>
    </dgm:pt>
    <dgm:pt modelId="{A74ED683-CBD6-450A-AB53-7FEC774C8D49}" type="pres">
      <dgm:prSet presAssocID="{97F7E48B-9EB3-4815-8267-86C6695BFFFC}" presName="spacing" presStyleCnt="0"/>
      <dgm:spPr/>
    </dgm:pt>
    <dgm:pt modelId="{2F62B792-C04A-453D-8C3C-A8AF60158252}" type="pres">
      <dgm:prSet presAssocID="{5CA110A0-CB4D-447E-A271-9EFFD0AD7729}" presName="composite" presStyleCnt="0"/>
      <dgm:spPr/>
    </dgm:pt>
    <dgm:pt modelId="{18405405-C605-4386-812E-C55605870B57}" type="pres">
      <dgm:prSet presAssocID="{5CA110A0-CB4D-447E-A271-9EFFD0AD7729}" presName="imgShp" presStyleLbl="fgImgPlace1" presStyleIdx="2" presStyleCnt="3"/>
      <dgm:spPr>
        <a:noFill/>
      </dgm:spPr>
    </dgm:pt>
    <dgm:pt modelId="{8D20F4BD-D9C2-43E0-B20D-BA804D8B2EE8}" type="pres">
      <dgm:prSet presAssocID="{5CA110A0-CB4D-447E-A271-9EFFD0AD7729}" presName="txShp" presStyleLbl="node1" presStyleIdx="2" presStyleCnt="3">
        <dgm:presLayoutVars>
          <dgm:bulletEnabled val="1"/>
        </dgm:presLayoutVars>
      </dgm:prSet>
      <dgm:spPr/>
    </dgm:pt>
  </dgm:ptLst>
  <dgm:cxnLst>
    <dgm:cxn modelId="{1FA9CD5F-D17A-4E1E-8956-36E876D67073}" srcId="{2A5E947D-6B4A-46C4-80F4-B452A0751503}" destId="{E89C0CD2-DFD6-44A2-835B-C725D9EDDDEE}" srcOrd="1" destOrd="0" parTransId="{FCFA7D23-0436-4C17-B4ED-683B65E829A3}" sibTransId="{97F7E48B-9EB3-4815-8267-86C6695BFFFC}"/>
    <dgm:cxn modelId="{943027BD-3072-451C-BA61-5753DAA393C8}" type="presOf" srcId="{E5A097E1-CEED-4AF0-8B32-3A24CEB80E53}" destId="{D1323A04-7767-4A12-9658-BB935CB82CF4}" srcOrd="0" destOrd="0" presId="urn:microsoft.com/office/officeart/2005/8/layout/vList3"/>
    <dgm:cxn modelId="{352D5B86-5866-40DC-BD17-1D227B8376AE}" srcId="{2A5E947D-6B4A-46C4-80F4-B452A0751503}" destId="{E5A097E1-CEED-4AF0-8B32-3A24CEB80E53}" srcOrd="0" destOrd="0" parTransId="{1B395F1C-70FB-40E5-8149-13E0F28452D2}" sibTransId="{04BBBA8A-6C8A-4235-B24C-983BBA621558}"/>
    <dgm:cxn modelId="{F83AA4FC-8366-4B6F-BDAD-4E4820B9230D}" type="presOf" srcId="{5CA110A0-CB4D-447E-A271-9EFFD0AD7729}" destId="{8D20F4BD-D9C2-43E0-B20D-BA804D8B2EE8}" srcOrd="0" destOrd="0" presId="urn:microsoft.com/office/officeart/2005/8/layout/vList3"/>
    <dgm:cxn modelId="{B19B02D0-D733-4E63-AD18-4EF6CFD1EDF6}" srcId="{2A5E947D-6B4A-46C4-80F4-B452A0751503}" destId="{5CA110A0-CB4D-447E-A271-9EFFD0AD7729}" srcOrd="2" destOrd="0" parTransId="{B917E295-B866-463F-B0D8-CC6A7F337BBD}" sibTransId="{6CCB65C9-5DFC-40A3-9668-1712652E52A1}"/>
    <dgm:cxn modelId="{F4F55C03-3B53-4197-BEAA-BC4AE4ED5005}" type="presOf" srcId="{E89C0CD2-DFD6-44A2-835B-C725D9EDDDEE}" destId="{658BAB97-42A7-48EE-838E-7FE5A611B40C}" srcOrd="0" destOrd="0" presId="urn:microsoft.com/office/officeart/2005/8/layout/vList3"/>
    <dgm:cxn modelId="{C22E965B-0F79-4324-9174-1FBB75FFF2DB}" type="presOf" srcId="{2A5E947D-6B4A-46C4-80F4-B452A0751503}" destId="{AA9C6729-2829-45CD-A583-F63E2BA3A8E2}" srcOrd="0" destOrd="0" presId="urn:microsoft.com/office/officeart/2005/8/layout/vList3"/>
    <dgm:cxn modelId="{CBE34202-7BDC-4338-9038-F2286BA0D95A}" type="presParOf" srcId="{AA9C6729-2829-45CD-A583-F63E2BA3A8E2}" destId="{EC12BD15-9583-4DE2-BE42-DBBAC6C1B688}" srcOrd="0" destOrd="0" presId="urn:microsoft.com/office/officeart/2005/8/layout/vList3"/>
    <dgm:cxn modelId="{F0D1F99D-3E00-490D-82A6-755862793285}" type="presParOf" srcId="{EC12BD15-9583-4DE2-BE42-DBBAC6C1B688}" destId="{829BC973-F523-4960-88B1-E8A06917EE0D}" srcOrd="0" destOrd="0" presId="urn:microsoft.com/office/officeart/2005/8/layout/vList3"/>
    <dgm:cxn modelId="{31E7EE11-67DC-4A78-A717-0023E3357A5E}" type="presParOf" srcId="{EC12BD15-9583-4DE2-BE42-DBBAC6C1B688}" destId="{D1323A04-7767-4A12-9658-BB935CB82CF4}" srcOrd="1" destOrd="0" presId="urn:microsoft.com/office/officeart/2005/8/layout/vList3"/>
    <dgm:cxn modelId="{6233F82C-44EC-4ED6-9289-B87CA6EFD8EB}" type="presParOf" srcId="{AA9C6729-2829-45CD-A583-F63E2BA3A8E2}" destId="{B002ADE3-1875-4554-86EF-7AF387546E08}" srcOrd="1" destOrd="0" presId="urn:microsoft.com/office/officeart/2005/8/layout/vList3"/>
    <dgm:cxn modelId="{B99DE1E5-02C9-4FC5-8666-47A542449C40}" type="presParOf" srcId="{AA9C6729-2829-45CD-A583-F63E2BA3A8E2}" destId="{3A14A345-E05F-48AB-B674-754DB1FE0545}" srcOrd="2" destOrd="0" presId="urn:microsoft.com/office/officeart/2005/8/layout/vList3"/>
    <dgm:cxn modelId="{E2B5DC66-472E-4110-995C-B4C46A4B6AF5}" type="presParOf" srcId="{3A14A345-E05F-48AB-B674-754DB1FE0545}" destId="{F945A37B-DA78-4259-AB89-6B765FD2F43F}" srcOrd="0" destOrd="0" presId="urn:microsoft.com/office/officeart/2005/8/layout/vList3"/>
    <dgm:cxn modelId="{099F387D-1B26-43FD-9513-AAE0C394886B}" type="presParOf" srcId="{3A14A345-E05F-48AB-B674-754DB1FE0545}" destId="{658BAB97-42A7-48EE-838E-7FE5A611B40C}" srcOrd="1" destOrd="0" presId="urn:microsoft.com/office/officeart/2005/8/layout/vList3"/>
    <dgm:cxn modelId="{0431EC20-2D46-47A7-A5B3-BFF5AE1202CF}" type="presParOf" srcId="{AA9C6729-2829-45CD-A583-F63E2BA3A8E2}" destId="{A74ED683-CBD6-450A-AB53-7FEC774C8D49}" srcOrd="3" destOrd="0" presId="urn:microsoft.com/office/officeart/2005/8/layout/vList3"/>
    <dgm:cxn modelId="{B0ED482A-58A2-4CBE-8CD7-82C7FAEB5639}" type="presParOf" srcId="{AA9C6729-2829-45CD-A583-F63E2BA3A8E2}" destId="{2F62B792-C04A-453D-8C3C-A8AF60158252}" srcOrd="4" destOrd="0" presId="urn:microsoft.com/office/officeart/2005/8/layout/vList3"/>
    <dgm:cxn modelId="{BDD2B0A9-115D-48FC-A888-0295B22F6920}" type="presParOf" srcId="{2F62B792-C04A-453D-8C3C-A8AF60158252}" destId="{18405405-C605-4386-812E-C55605870B57}" srcOrd="0" destOrd="0" presId="urn:microsoft.com/office/officeart/2005/8/layout/vList3"/>
    <dgm:cxn modelId="{228DBCBC-E9A4-4A38-9EF8-CE6F464D557E}" type="presParOf" srcId="{2F62B792-C04A-453D-8C3C-A8AF60158252}" destId="{8D20F4BD-D9C2-43E0-B20D-BA804D8B2E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A5E947D-6B4A-46C4-80F4-B452A0751503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E5A097E1-CEED-4AF0-8B32-3A24CEB80E53}">
      <dgm:prSet phldrT="[Text]"/>
      <dgm:spPr/>
      <dgm:t>
        <a:bodyPr/>
        <a:lstStyle/>
        <a:p>
          <a:r>
            <a: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Scary!</a:t>
          </a:r>
        </a:p>
      </dgm:t>
    </dgm:pt>
    <dgm:pt modelId="{1B395F1C-70FB-40E5-8149-13E0F28452D2}" type="parTrans" cxnId="{352D5B86-5866-40DC-BD17-1D227B8376AE}">
      <dgm:prSet/>
      <dgm:spPr/>
      <dgm:t>
        <a:bodyPr/>
        <a:lstStyle/>
        <a:p>
          <a:endParaRPr lang="en-US"/>
        </a:p>
      </dgm:t>
    </dgm:pt>
    <dgm:pt modelId="{04BBBA8A-6C8A-4235-B24C-983BBA621558}" type="sibTrans" cxnId="{352D5B86-5866-40DC-BD17-1D227B8376AE}">
      <dgm:prSet/>
      <dgm:spPr/>
      <dgm:t>
        <a:bodyPr/>
        <a:lstStyle/>
        <a:p>
          <a:endParaRPr lang="en-US"/>
        </a:p>
      </dgm:t>
    </dgm:pt>
    <dgm:pt modelId="{E89C0CD2-DFD6-44A2-835B-C725D9EDDDEE}">
      <dgm:prSet phldrT="[Text]"/>
      <dgm:spPr/>
      <dgm:t>
        <a:bodyPr/>
        <a:lstStyle/>
        <a:p>
          <a:r>
            <a: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Proud</a:t>
          </a:r>
        </a:p>
      </dgm:t>
    </dgm:pt>
    <dgm:pt modelId="{FCFA7D23-0436-4C17-B4ED-683B65E829A3}" type="parTrans" cxnId="{1FA9CD5F-D17A-4E1E-8956-36E876D67073}">
      <dgm:prSet/>
      <dgm:spPr/>
      <dgm:t>
        <a:bodyPr/>
        <a:lstStyle/>
        <a:p>
          <a:endParaRPr lang="en-US"/>
        </a:p>
      </dgm:t>
    </dgm:pt>
    <dgm:pt modelId="{97F7E48B-9EB3-4815-8267-86C6695BFFFC}" type="sibTrans" cxnId="{1FA9CD5F-D17A-4E1E-8956-36E876D67073}">
      <dgm:prSet/>
      <dgm:spPr/>
      <dgm:t>
        <a:bodyPr/>
        <a:lstStyle/>
        <a:p>
          <a:endParaRPr lang="en-US"/>
        </a:p>
      </dgm:t>
    </dgm:pt>
    <dgm:pt modelId="{5CA110A0-CB4D-447E-A271-9EFFD0AD7729}">
      <dgm:prSet phldrT="[Text]"/>
      <dgm:spPr>
        <a:noFill/>
      </dgm:spPr>
      <dgm:t>
        <a:bodyPr/>
        <a:lstStyle/>
        <a:p>
          <a:r>
            <a:rPr lang="en-US" dirty="0">
              <a:noFill/>
            </a:rPr>
            <a:t>Too Late</a:t>
          </a:r>
        </a:p>
      </dgm:t>
    </dgm:pt>
    <dgm:pt modelId="{B917E295-B866-463F-B0D8-CC6A7F337BBD}" type="parTrans" cxnId="{B19B02D0-D733-4E63-AD18-4EF6CFD1EDF6}">
      <dgm:prSet/>
      <dgm:spPr/>
      <dgm:t>
        <a:bodyPr/>
        <a:lstStyle/>
        <a:p>
          <a:endParaRPr lang="en-US"/>
        </a:p>
      </dgm:t>
    </dgm:pt>
    <dgm:pt modelId="{6CCB65C9-5DFC-40A3-9668-1712652E52A1}" type="sibTrans" cxnId="{B19B02D0-D733-4E63-AD18-4EF6CFD1EDF6}">
      <dgm:prSet/>
      <dgm:spPr/>
      <dgm:t>
        <a:bodyPr/>
        <a:lstStyle/>
        <a:p>
          <a:endParaRPr lang="en-US"/>
        </a:p>
      </dgm:t>
    </dgm:pt>
    <dgm:pt modelId="{AA9C6729-2829-45CD-A583-F63E2BA3A8E2}" type="pres">
      <dgm:prSet presAssocID="{2A5E947D-6B4A-46C4-80F4-B452A0751503}" presName="linearFlow" presStyleCnt="0">
        <dgm:presLayoutVars>
          <dgm:dir/>
          <dgm:resizeHandles val="exact"/>
        </dgm:presLayoutVars>
      </dgm:prSet>
      <dgm:spPr/>
    </dgm:pt>
    <dgm:pt modelId="{EC12BD15-9583-4DE2-BE42-DBBAC6C1B688}" type="pres">
      <dgm:prSet presAssocID="{E5A097E1-CEED-4AF0-8B32-3A24CEB80E53}" presName="composite" presStyleCnt="0"/>
      <dgm:spPr/>
    </dgm:pt>
    <dgm:pt modelId="{829BC973-F523-4960-88B1-E8A06917EE0D}" type="pres">
      <dgm:prSet presAssocID="{E5A097E1-CEED-4AF0-8B32-3A24CEB80E53}" presName="imgShp" presStyleLbl="fgImgPlace1" presStyleIdx="0" presStyleCnt="3"/>
      <dgm:spPr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323A04-7767-4A12-9658-BB935CB82CF4}" type="pres">
      <dgm:prSet presAssocID="{E5A097E1-CEED-4AF0-8B32-3A24CEB80E53}" presName="txShp" presStyleLbl="node1" presStyleIdx="0" presStyleCnt="3">
        <dgm:presLayoutVars>
          <dgm:bulletEnabled val="1"/>
        </dgm:presLayoutVars>
      </dgm:prSet>
      <dgm:spPr/>
    </dgm:pt>
    <dgm:pt modelId="{B002ADE3-1875-4554-86EF-7AF387546E08}" type="pres">
      <dgm:prSet presAssocID="{04BBBA8A-6C8A-4235-B24C-983BBA621558}" presName="spacing" presStyleCnt="0"/>
      <dgm:spPr/>
    </dgm:pt>
    <dgm:pt modelId="{3A14A345-E05F-48AB-B674-754DB1FE0545}" type="pres">
      <dgm:prSet presAssocID="{E89C0CD2-DFD6-44A2-835B-C725D9EDDDEE}" presName="composite" presStyleCnt="0"/>
      <dgm:spPr/>
    </dgm:pt>
    <dgm:pt modelId="{F945A37B-DA78-4259-AB89-6B765FD2F43F}" type="pres">
      <dgm:prSet presAssocID="{E89C0CD2-DFD6-44A2-835B-C725D9EDDDEE}" presName="imgShp" presStyleLbl="fgImgPlace1" presStyleIdx="1" presStyleCnt="3"/>
      <dgm:spPr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58BAB97-42A7-48EE-838E-7FE5A611B40C}" type="pres">
      <dgm:prSet presAssocID="{E89C0CD2-DFD6-44A2-835B-C725D9EDDDEE}" presName="txShp" presStyleLbl="node1" presStyleIdx="1" presStyleCnt="3">
        <dgm:presLayoutVars>
          <dgm:bulletEnabled val="1"/>
        </dgm:presLayoutVars>
      </dgm:prSet>
      <dgm:spPr/>
    </dgm:pt>
    <dgm:pt modelId="{A74ED683-CBD6-450A-AB53-7FEC774C8D49}" type="pres">
      <dgm:prSet presAssocID="{97F7E48B-9EB3-4815-8267-86C6695BFFFC}" presName="spacing" presStyleCnt="0"/>
      <dgm:spPr/>
    </dgm:pt>
    <dgm:pt modelId="{2F62B792-C04A-453D-8C3C-A8AF60158252}" type="pres">
      <dgm:prSet presAssocID="{5CA110A0-CB4D-447E-A271-9EFFD0AD7729}" presName="composite" presStyleCnt="0"/>
      <dgm:spPr/>
    </dgm:pt>
    <dgm:pt modelId="{18405405-C605-4386-812E-C55605870B57}" type="pres">
      <dgm:prSet presAssocID="{5CA110A0-CB4D-447E-A271-9EFFD0AD7729}" presName="imgShp" presStyleLbl="fgImgPlace1" presStyleIdx="2" presStyleCnt="3"/>
      <dgm:spPr>
        <a:noFill/>
      </dgm:spPr>
    </dgm:pt>
    <dgm:pt modelId="{8D20F4BD-D9C2-43E0-B20D-BA804D8B2EE8}" type="pres">
      <dgm:prSet presAssocID="{5CA110A0-CB4D-447E-A271-9EFFD0AD7729}" presName="txShp" presStyleLbl="node1" presStyleIdx="2" presStyleCnt="3">
        <dgm:presLayoutVars>
          <dgm:bulletEnabled val="1"/>
        </dgm:presLayoutVars>
      </dgm:prSet>
      <dgm:spPr/>
    </dgm:pt>
  </dgm:ptLst>
  <dgm:cxnLst>
    <dgm:cxn modelId="{1FA9CD5F-D17A-4E1E-8956-36E876D67073}" srcId="{2A5E947D-6B4A-46C4-80F4-B452A0751503}" destId="{E89C0CD2-DFD6-44A2-835B-C725D9EDDDEE}" srcOrd="1" destOrd="0" parTransId="{FCFA7D23-0436-4C17-B4ED-683B65E829A3}" sibTransId="{97F7E48B-9EB3-4815-8267-86C6695BFFFC}"/>
    <dgm:cxn modelId="{943027BD-3072-451C-BA61-5753DAA393C8}" type="presOf" srcId="{E5A097E1-CEED-4AF0-8B32-3A24CEB80E53}" destId="{D1323A04-7767-4A12-9658-BB935CB82CF4}" srcOrd="0" destOrd="0" presId="urn:microsoft.com/office/officeart/2005/8/layout/vList3"/>
    <dgm:cxn modelId="{352D5B86-5866-40DC-BD17-1D227B8376AE}" srcId="{2A5E947D-6B4A-46C4-80F4-B452A0751503}" destId="{E5A097E1-CEED-4AF0-8B32-3A24CEB80E53}" srcOrd="0" destOrd="0" parTransId="{1B395F1C-70FB-40E5-8149-13E0F28452D2}" sibTransId="{04BBBA8A-6C8A-4235-B24C-983BBA621558}"/>
    <dgm:cxn modelId="{F83AA4FC-8366-4B6F-BDAD-4E4820B9230D}" type="presOf" srcId="{5CA110A0-CB4D-447E-A271-9EFFD0AD7729}" destId="{8D20F4BD-D9C2-43E0-B20D-BA804D8B2EE8}" srcOrd="0" destOrd="0" presId="urn:microsoft.com/office/officeart/2005/8/layout/vList3"/>
    <dgm:cxn modelId="{B19B02D0-D733-4E63-AD18-4EF6CFD1EDF6}" srcId="{2A5E947D-6B4A-46C4-80F4-B452A0751503}" destId="{5CA110A0-CB4D-447E-A271-9EFFD0AD7729}" srcOrd="2" destOrd="0" parTransId="{B917E295-B866-463F-B0D8-CC6A7F337BBD}" sibTransId="{6CCB65C9-5DFC-40A3-9668-1712652E52A1}"/>
    <dgm:cxn modelId="{F4F55C03-3B53-4197-BEAA-BC4AE4ED5005}" type="presOf" srcId="{E89C0CD2-DFD6-44A2-835B-C725D9EDDDEE}" destId="{658BAB97-42A7-48EE-838E-7FE5A611B40C}" srcOrd="0" destOrd="0" presId="urn:microsoft.com/office/officeart/2005/8/layout/vList3"/>
    <dgm:cxn modelId="{C22E965B-0F79-4324-9174-1FBB75FFF2DB}" type="presOf" srcId="{2A5E947D-6B4A-46C4-80F4-B452A0751503}" destId="{AA9C6729-2829-45CD-A583-F63E2BA3A8E2}" srcOrd="0" destOrd="0" presId="urn:microsoft.com/office/officeart/2005/8/layout/vList3"/>
    <dgm:cxn modelId="{CBE34202-7BDC-4338-9038-F2286BA0D95A}" type="presParOf" srcId="{AA9C6729-2829-45CD-A583-F63E2BA3A8E2}" destId="{EC12BD15-9583-4DE2-BE42-DBBAC6C1B688}" srcOrd="0" destOrd="0" presId="urn:microsoft.com/office/officeart/2005/8/layout/vList3"/>
    <dgm:cxn modelId="{F0D1F99D-3E00-490D-82A6-755862793285}" type="presParOf" srcId="{EC12BD15-9583-4DE2-BE42-DBBAC6C1B688}" destId="{829BC973-F523-4960-88B1-E8A06917EE0D}" srcOrd="0" destOrd="0" presId="urn:microsoft.com/office/officeart/2005/8/layout/vList3"/>
    <dgm:cxn modelId="{31E7EE11-67DC-4A78-A717-0023E3357A5E}" type="presParOf" srcId="{EC12BD15-9583-4DE2-BE42-DBBAC6C1B688}" destId="{D1323A04-7767-4A12-9658-BB935CB82CF4}" srcOrd="1" destOrd="0" presId="urn:microsoft.com/office/officeart/2005/8/layout/vList3"/>
    <dgm:cxn modelId="{6233F82C-44EC-4ED6-9289-B87CA6EFD8EB}" type="presParOf" srcId="{AA9C6729-2829-45CD-A583-F63E2BA3A8E2}" destId="{B002ADE3-1875-4554-86EF-7AF387546E08}" srcOrd="1" destOrd="0" presId="urn:microsoft.com/office/officeart/2005/8/layout/vList3"/>
    <dgm:cxn modelId="{B99DE1E5-02C9-4FC5-8666-47A542449C40}" type="presParOf" srcId="{AA9C6729-2829-45CD-A583-F63E2BA3A8E2}" destId="{3A14A345-E05F-48AB-B674-754DB1FE0545}" srcOrd="2" destOrd="0" presId="urn:microsoft.com/office/officeart/2005/8/layout/vList3"/>
    <dgm:cxn modelId="{E2B5DC66-472E-4110-995C-B4C46A4B6AF5}" type="presParOf" srcId="{3A14A345-E05F-48AB-B674-754DB1FE0545}" destId="{F945A37B-DA78-4259-AB89-6B765FD2F43F}" srcOrd="0" destOrd="0" presId="urn:microsoft.com/office/officeart/2005/8/layout/vList3"/>
    <dgm:cxn modelId="{099F387D-1B26-43FD-9513-AAE0C394886B}" type="presParOf" srcId="{3A14A345-E05F-48AB-B674-754DB1FE0545}" destId="{658BAB97-42A7-48EE-838E-7FE5A611B40C}" srcOrd="1" destOrd="0" presId="urn:microsoft.com/office/officeart/2005/8/layout/vList3"/>
    <dgm:cxn modelId="{0431EC20-2D46-47A7-A5B3-BFF5AE1202CF}" type="presParOf" srcId="{AA9C6729-2829-45CD-A583-F63E2BA3A8E2}" destId="{A74ED683-CBD6-450A-AB53-7FEC774C8D49}" srcOrd="3" destOrd="0" presId="urn:microsoft.com/office/officeart/2005/8/layout/vList3"/>
    <dgm:cxn modelId="{B0ED482A-58A2-4CBE-8CD7-82C7FAEB5639}" type="presParOf" srcId="{AA9C6729-2829-45CD-A583-F63E2BA3A8E2}" destId="{2F62B792-C04A-453D-8C3C-A8AF60158252}" srcOrd="4" destOrd="0" presId="urn:microsoft.com/office/officeart/2005/8/layout/vList3"/>
    <dgm:cxn modelId="{BDD2B0A9-115D-48FC-A888-0295B22F6920}" type="presParOf" srcId="{2F62B792-C04A-453D-8C3C-A8AF60158252}" destId="{18405405-C605-4386-812E-C55605870B57}" srcOrd="0" destOrd="0" presId="urn:microsoft.com/office/officeart/2005/8/layout/vList3"/>
    <dgm:cxn modelId="{228DBCBC-E9A4-4A38-9EF8-CE6F464D557E}" type="presParOf" srcId="{2F62B792-C04A-453D-8C3C-A8AF60158252}" destId="{8D20F4BD-D9C2-43E0-B20D-BA804D8B2E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A5E947D-6B4A-46C4-80F4-B452A0751503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E5A097E1-CEED-4AF0-8B32-3A24CEB80E53}">
      <dgm:prSet phldrT="[Text]"/>
      <dgm:spPr/>
      <dgm:t>
        <a:bodyPr/>
        <a:lstStyle/>
        <a:p>
          <a:r>
            <a: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Scary!</a:t>
          </a:r>
        </a:p>
      </dgm:t>
    </dgm:pt>
    <dgm:pt modelId="{1B395F1C-70FB-40E5-8149-13E0F28452D2}" type="parTrans" cxnId="{352D5B86-5866-40DC-BD17-1D227B8376AE}">
      <dgm:prSet/>
      <dgm:spPr/>
      <dgm:t>
        <a:bodyPr/>
        <a:lstStyle/>
        <a:p>
          <a:endParaRPr lang="en-US"/>
        </a:p>
      </dgm:t>
    </dgm:pt>
    <dgm:pt modelId="{04BBBA8A-6C8A-4235-B24C-983BBA621558}" type="sibTrans" cxnId="{352D5B86-5866-40DC-BD17-1D227B8376AE}">
      <dgm:prSet/>
      <dgm:spPr/>
      <dgm:t>
        <a:bodyPr/>
        <a:lstStyle/>
        <a:p>
          <a:endParaRPr lang="en-US"/>
        </a:p>
      </dgm:t>
    </dgm:pt>
    <dgm:pt modelId="{E89C0CD2-DFD6-44A2-835B-C725D9EDDDEE}">
      <dgm:prSet phldrT="[Text]"/>
      <dgm:spPr/>
      <dgm:t>
        <a:bodyPr/>
        <a:lstStyle/>
        <a:p>
          <a:r>
            <a: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Proud</a:t>
          </a:r>
        </a:p>
      </dgm:t>
    </dgm:pt>
    <dgm:pt modelId="{FCFA7D23-0436-4C17-B4ED-683B65E829A3}" type="parTrans" cxnId="{1FA9CD5F-D17A-4E1E-8956-36E876D67073}">
      <dgm:prSet/>
      <dgm:spPr/>
      <dgm:t>
        <a:bodyPr/>
        <a:lstStyle/>
        <a:p>
          <a:endParaRPr lang="en-US"/>
        </a:p>
      </dgm:t>
    </dgm:pt>
    <dgm:pt modelId="{97F7E48B-9EB3-4815-8267-86C6695BFFFC}" type="sibTrans" cxnId="{1FA9CD5F-D17A-4E1E-8956-36E876D67073}">
      <dgm:prSet/>
      <dgm:spPr/>
      <dgm:t>
        <a:bodyPr/>
        <a:lstStyle/>
        <a:p>
          <a:endParaRPr lang="en-US"/>
        </a:p>
      </dgm:t>
    </dgm:pt>
    <dgm:pt modelId="{5CA110A0-CB4D-447E-A271-9EFFD0AD7729}">
      <dgm:prSet phldrT="[Text]"/>
      <dgm:spPr/>
      <dgm:t>
        <a:bodyPr/>
        <a:lstStyle/>
        <a:p>
          <a:r>
            <a:rPr lang="en-US" dirty="0"/>
            <a:t>Too Late</a:t>
          </a:r>
        </a:p>
      </dgm:t>
    </dgm:pt>
    <dgm:pt modelId="{B917E295-B866-463F-B0D8-CC6A7F337BBD}" type="parTrans" cxnId="{B19B02D0-D733-4E63-AD18-4EF6CFD1EDF6}">
      <dgm:prSet/>
      <dgm:spPr/>
      <dgm:t>
        <a:bodyPr/>
        <a:lstStyle/>
        <a:p>
          <a:endParaRPr lang="en-US"/>
        </a:p>
      </dgm:t>
    </dgm:pt>
    <dgm:pt modelId="{6CCB65C9-5DFC-40A3-9668-1712652E52A1}" type="sibTrans" cxnId="{B19B02D0-D733-4E63-AD18-4EF6CFD1EDF6}">
      <dgm:prSet/>
      <dgm:spPr/>
      <dgm:t>
        <a:bodyPr/>
        <a:lstStyle/>
        <a:p>
          <a:endParaRPr lang="en-US"/>
        </a:p>
      </dgm:t>
    </dgm:pt>
    <dgm:pt modelId="{AA9C6729-2829-45CD-A583-F63E2BA3A8E2}" type="pres">
      <dgm:prSet presAssocID="{2A5E947D-6B4A-46C4-80F4-B452A0751503}" presName="linearFlow" presStyleCnt="0">
        <dgm:presLayoutVars>
          <dgm:dir/>
          <dgm:resizeHandles val="exact"/>
        </dgm:presLayoutVars>
      </dgm:prSet>
      <dgm:spPr/>
    </dgm:pt>
    <dgm:pt modelId="{EC12BD15-9583-4DE2-BE42-DBBAC6C1B688}" type="pres">
      <dgm:prSet presAssocID="{E5A097E1-CEED-4AF0-8B32-3A24CEB80E53}" presName="composite" presStyleCnt="0"/>
      <dgm:spPr/>
    </dgm:pt>
    <dgm:pt modelId="{829BC973-F523-4960-88B1-E8A06917EE0D}" type="pres">
      <dgm:prSet presAssocID="{E5A097E1-CEED-4AF0-8B32-3A24CEB80E53}" presName="imgShp" presStyleLbl="fgImgPlace1" presStyleIdx="0" presStyleCnt="3"/>
      <dgm:spPr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323A04-7767-4A12-9658-BB935CB82CF4}" type="pres">
      <dgm:prSet presAssocID="{E5A097E1-CEED-4AF0-8B32-3A24CEB80E53}" presName="txShp" presStyleLbl="node1" presStyleIdx="0" presStyleCnt="3">
        <dgm:presLayoutVars>
          <dgm:bulletEnabled val="1"/>
        </dgm:presLayoutVars>
      </dgm:prSet>
      <dgm:spPr/>
    </dgm:pt>
    <dgm:pt modelId="{B002ADE3-1875-4554-86EF-7AF387546E08}" type="pres">
      <dgm:prSet presAssocID="{04BBBA8A-6C8A-4235-B24C-983BBA621558}" presName="spacing" presStyleCnt="0"/>
      <dgm:spPr/>
    </dgm:pt>
    <dgm:pt modelId="{3A14A345-E05F-48AB-B674-754DB1FE0545}" type="pres">
      <dgm:prSet presAssocID="{E89C0CD2-DFD6-44A2-835B-C725D9EDDDEE}" presName="composite" presStyleCnt="0"/>
      <dgm:spPr/>
    </dgm:pt>
    <dgm:pt modelId="{F945A37B-DA78-4259-AB89-6B765FD2F43F}" type="pres">
      <dgm:prSet presAssocID="{E89C0CD2-DFD6-44A2-835B-C725D9EDDDEE}" presName="imgShp" presStyleLbl="fgImgPlace1" presStyleIdx="1" presStyleCnt="3"/>
      <dgm:spPr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58BAB97-42A7-48EE-838E-7FE5A611B40C}" type="pres">
      <dgm:prSet presAssocID="{E89C0CD2-DFD6-44A2-835B-C725D9EDDDEE}" presName="txShp" presStyleLbl="node1" presStyleIdx="1" presStyleCnt="3">
        <dgm:presLayoutVars>
          <dgm:bulletEnabled val="1"/>
        </dgm:presLayoutVars>
      </dgm:prSet>
      <dgm:spPr/>
    </dgm:pt>
    <dgm:pt modelId="{A74ED683-CBD6-450A-AB53-7FEC774C8D49}" type="pres">
      <dgm:prSet presAssocID="{97F7E48B-9EB3-4815-8267-86C6695BFFFC}" presName="spacing" presStyleCnt="0"/>
      <dgm:spPr/>
    </dgm:pt>
    <dgm:pt modelId="{2F62B792-C04A-453D-8C3C-A8AF60158252}" type="pres">
      <dgm:prSet presAssocID="{5CA110A0-CB4D-447E-A271-9EFFD0AD7729}" presName="composite" presStyleCnt="0"/>
      <dgm:spPr/>
    </dgm:pt>
    <dgm:pt modelId="{18405405-C605-4386-812E-C55605870B57}" type="pres">
      <dgm:prSet presAssocID="{5CA110A0-CB4D-447E-A271-9EFFD0AD7729}" presName="imgShp" presStyleLbl="fgImgPlace1" presStyleIdx="2" presStyleCnt="3"/>
      <dgm:spPr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D20F4BD-D9C2-43E0-B20D-BA804D8B2EE8}" type="pres">
      <dgm:prSet presAssocID="{5CA110A0-CB4D-447E-A271-9EFFD0AD7729}" presName="txShp" presStyleLbl="node1" presStyleIdx="2" presStyleCnt="3">
        <dgm:presLayoutVars>
          <dgm:bulletEnabled val="1"/>
        </dgm:presLayoutVars>
      </dgm:prSet>
      <dgm:spPr/>
    </dgm:pt>
  </dgm:ptLst>
  <dgm:cxnLst>
    <dgm:cxn modelId="{1FA9CD5F-D17A-4E1E-8956-36E876D67073}" srcId="{2A5E947D-6B4A-46C4-80F4-B452A0751503}" destId="{E89C0CD2-DFD6-44A2-835B-C725D9EDDDEE}" srcOrd="1" destOrd="0" parTransId="{FCFA7D23-0436-4C17-B4ED-683B65E829A3}" sibTransId="{97F7E48B-9EB3-4815-8267-86C6695BFFFC}"/>
    <dgm:cxn modelId="{943027BD-3072-451C-BA61-5753DAA393C8}" type="presOf" srcId="{E5A097E1-CEED-4AF0-8B32-3A24CEB80E53}" destId="{D1323A04-7767-4A12-9658-BB935CB82CF4}" srcOrd="0" destOrd="0" presId="urn:microsoft.com/office/officeart/2005/8/layout/vList3"/>
    <dgm:cxn modelId="{352D5B86-5866-40DC-BD17-1D227B8376AE}" srcId="{2A5E947D-6B4A-46C4-80F4-B452A0751503}" destId="{E5A097E1-CEED-4AF0-8B32-3A24CEB80E53}" srcOrd="0" destOrd="0" parTransId="{1B395F1C-70FB-40E5-8149-13E0F28452D2}" sibTransId="{04BBBA8A-6C8A-4235-B24C-983BBA621558}"/>
    <dgm:cxn modelId="{F83AA4FC-8366-4B6F-BDAD-4E4820B9230D}" type="presOf" srcId="{5CA110A0-CB4D-447E-A271-9EFFD0AD7729}" destId="{8D20F4BD-D9C2-43E0-B20D-BA804D8B2EE8}" srcOrd="0" destOrd="0" presId="urn:microsoft.com/office/officeart/2005/8/layout/vList3"/>
    <dgm:cxn modelId="{B19B02D0-D733-4E63-AD18-4EF6CFD1EDF6}" srcId="{2A5E947D-6B4A-46C4-80F4-B452A0751503}" destId="{5CA110A0-CB4D-447E-A271-9EFFD0AD7729}" srcOrd="2" destOrd="0" parTransId="{B917E295-B866-463F-B0D8-CC6A7F337BBD}" sibTransId="{6CCB65C9-5DFC-40A3-9668-1712652E52A1}"/>
    <dgm:cxn modelId="{F4F55C03-3B53-4197-BEAA-BC4AE4ED5005}" type="presOf" srcId="{E89C0CD2-DFD6-44A2-835B-C725D9EDDDEE}" destId="{658BAB97-42A7-48EE-838E-7FE5A611B40C}" srcOrd="0" destOrd="0" presId="urn:microsoft.com/office/officeart/2005/8/layout/vList3"/>
    <dgm:cxn modelId="{C22E965B-0F79-4324-9174-1FBB75FFF2DB}" type="presOf" srcId="{2A5E947D-6B4A-46C4-80F4-B452A0751503}" destId="{AA9C6729-2829-45CD-A583-F63E2BA3A8E2}" srcOrd="0" destOrd="0" presId="urn:microsoft.com/office/officeart/2005/8/layout/vList3"/>
    <dgm:cxn modelId="{CBE34202-7BDC-4338-9038-F2286BA0D95A}" type="presParOf" srcId="{AA9C6729-2829-45CD-A583-F63E2BA3A8E2}" destId="{EC12BD15-9583-4DE2-BE42-DBBAC6C1B688}" srcOrd="0" destOrd="0" presId="urn:microsoft.com/office/officeart/2005/8/layout/vList3"/>
    <dgm:cxn modelId="{F0D1F99D-3E00-490D-82A6-755862793285}" type="presParOf" srcId="{EC12BD15-9583-4DE2-BE42-DBBAC6C1B688}" destId="{829BC973-F523-4960-88B1-E8A06917EE0D}" srcOrd="0" destOrd="0" presId="urn:microsoft.com/office/officeart/2005/8/layout/vList3"/>
    <dgm:cxn modelId="{31E7EE11-67DC-4A78-A717-0023E3357A5E}" type="presParOf" srcId="{EC12BD15-9583-4DE2-BE42-DBBAC6C1B688}" destId="{D1323A04-7767-4A12-9658-BB935CB82CF4}" srcOrd="1" destOrd="0" presId="urn:microsoft.com/office/officeart/2005/8/layout/vList3"/>
    <dgm:cxn modelId="{6233F82C-44EC-4ED6-9289-B87CA6EFD8EB}" type="presParOf" srcId="{AA9C6729-2829-45CD-A583-F63E2BA3A8E2}" destId="{B002ADE3-1875-4554-86EF-7AF387546E08}" srcOrd="1" destOrd="0" presId="urn:microsoft.com/office/officeart/2005/8/layout/vList3"/>
    <dgm:cxn modelId="{B99DE1E5-02C9-4FC5-8666-47A542449C40}" type="presParOf" srcId="{AA9C6729-2829-45CD-A583-F63E2BA3A8E2}" destId="{3A14A345-E05F-48AB-B674-754DB1FE0545}" srcOrd="2" destOrd="0" presId="urn:microsoft.com/office/officeart/2005/8/layout/vList3"/>
    <dgm:cxn modelId="{E2B5DC66-472E-4110-995C-B4C46A4B6AF5}" type="presParOf" srcId="{3A14A345-E05F-48AB-B674-754DB1FE0545}" destId="{F945A37B-DA78-4259-AB89-6B765FD2F43F}" srcOrd="0" destOrd="0" presId="urn:microsoft.com/office/officeart/2005/8/layout/vList3"/>
    <dgm:cxn modelId="{099F387D-1B26-43FD-9513-AAE0C394886B}" type="presParOf" srcId="{3A14A345-E05F-48AB-B674-754DB1FE0545}" destId="{658BAB97-42A7-48EE-838E-7FE5A611B40C}" srcOrd="1" destOrd="0" presId="urn:microsoft.com/office/officeart/2005/8/layout/vList3"/>
    <dgm:cxn modelId="{0431EC20-2D46-47A7-A5B3-BFF5AE1202CF}" type="presParOf" srcId="{AA9C6729-2829-45CD-A583-F63E2BA3A8E2}" destId="{A74ED683-CBD6-450A-AB53-7FEC774C8D49}" srcOrd="3" destOrd="0" presId="urn:microsoft.com/office/officeart/2005/8/layout/vList3"/>
    <dgm:cxn modelId="{B0ED482A-58A2-4CBE-8CD7-82C7FAEB5639}" type="presParOf" srcId="{AA9C6729-2829-45CD-A583-F63E2BA3A8E2}" destId="{2F62B792-C04A-453D-8C3C-A8AF60158252}" srcOrd="4" destOrd="0" presId="urn:microsoft.com/office/officeart/2005/8/layout/vList3"/>
    <dgm:cxn modelId="{BDD2B0A9-115D-48FC-A888-0295B22F6920}" type="presParOf" srcId="{2F62B792-C04A-453D-8C3C-A8AF60158252}" destId="{18405405-C605-4386-812E-C55605870B57}" srcOrd="0" destOrd="0" presId="urn:microsoft.com/office/officeart/2005/8/layout/vList3"/>
    <dgm:cxn modelId="{228DBCBC-E9A4-4A38-9EF8-CE6F464D557E}" type="presParOf" srcId="{2F62B792-C04A-453D-8C3C-A8AF60158252}" destId="{8D20F4BD-D9C2-43E0-B20D-BA804D8B2E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A5E947D-6B4A-46C4-80F4-B452A0751503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E5A097E1-CEED-4AF0-8B32-3A24CEB80E53}">
      <dgm:prSet phldrT="[Text]"/>
      <dgm:spPr/>
      <dgm:t>
        <a:bodyPr/>
        <a:lstStyle/>
        <a:p>
          <a:r>
            <a: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Scary!</a:t>
          </a:r>
        </a:p>
      </dgm:t>
    </dgm:pt>
    <dgm:pt modelId="{1B395F1C-70FB-40E5-8149-13E0F28452D2}" type="parTrans" cxnId="{352D5B86-5866-40DC-BD17-1D227B8376AE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4BBBA8A-6C8A-4235-B24C-983BBA621558}" type="sibTrans" cxnId="{352D5B86-5866-40DC-BD17-1D227B8376AE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E89C0CD2-DFD6-44A2-835B-C725D9EDDDEE}">
      <dgm:prSet phldrT="[Text]"/>
      <dgm:spPr/>
      <dgm:t>
        <a:bodyPr/>
        <a:lstStyle/>
        <a:p>
          <a:r>
            <a: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Proud</a:t>
          </a:r>
        </a:p>
      </dgm:t>
    </dgm:pt>
    <dgm:pt modelId="{FCFA7D23-0436-4C17-B4ED-683B65E829A3}" type="parTrans" cxnId="{1FA9CD5F-D17A-4E1E-8956-36E876D67073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97F7E48B-9EB3-4815-8267-86C6695BFFFC}" type="sibTrans" cxnId="{1FA9CD5F-D17A-4E1E-8956-36E876D67073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5CA110A0-CB4D-447E-A271-9EFFD0AD7729}">
      <dgm:prSet phldrT="[Text]"/>
      <dgm:spPr/>
      <dgm:t>
        <a:bodyPr/>
        <a:lstStyle/>
        <a:p>
          <a:r>
            <a: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Too Late</a:t>
          </a:r>
        </a:p>
      </dgm:t>
    </dgm:pt>
    <dgm:pt modelId="{B917E295-B866-463F-B0D8-CC6A7F337BBD}" type="parTrans" cxnId="{B19B02D0-D733-4E63-AD18-4EF6CFD1EDF6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CCB65C9-5DFC-40A3-9668-1712652E52A1}" type="sibTrans" cxnId="{B19B02D0-D733-4E63-AD18-4EF6CFD1EDF6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AA9C6729-2829-45CD-A583-F63E2BA3A8E2}" type="pres">
      <dgm:prSet presAssocID="{2A5E947D-6B4A-46C4-80F4-B452A0751503}" presName="linearFlow" presStyleCnt="0">
        <dgm:presLayoutVars>
          <dgm:dir/>
          <dgm:resizeHandles val="exact"/>
        </dgm:presLayoutVars>
      </dgm:prSet>
      <dgm:spPr/>
    </dgm:pt>
    <dgm:pt modelId="{EC12BD15-9583-4DE2-BE42-DBBAC6C1B688}" type="pres">
      <dgm:prSet presAssocID="{E5A097E1-CEED-4AF0-8B32-3A24CEB80E53}" presName="composite" presStyleCnt="0"/>
      <dgm:spPr/>
    </dgm:pt>
    <dgm:pt modelId="{829BC973-F523-4960-88B1-E8A06917EE0D}" type="pres">
      <dgm:prSet presAssocID="{E5A097E1-CEED-4AF0-8B32-3A24CEB80E53}" presName="imgShp" presStyleLbl="fgImgPlace1" presStyleIdx="0" presStyleCnt="3"/>
      <dgm:spPr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323A04-7767-4A12-9658-BB935CB82CF4}" type="pres">
      <dgm:prSet presAssocID="{E5A097E1-CEED-4AF0-8B32-3A24CEB80E53}" presName="txShp" presStyleLbl="node1" presStyleIdx="0" presStyleCnt="3">
        <dgm:presLayoutVars>
          <dgm:bulletEnabled val="1"/>
        </dgm:presLayoutVars>
      </dgm:prSet>
      <dgm:spPr/>
    </dgm:pt>
    <dgm:pt modelId="{B002ADE3-1875-4554-86EF-7AF387546E08}" type="pres">
      <dgm:prSet presAssocID="{04BBBA8A-6C8A-4235-B24C-983BBA621558}" presName="spacing" presStyleCnt="0"/>
      <dgm:spPr/>
    </dgm:pt>
    <dgm:pt modelId="{3A14A345-E05F-48AB-B674-754DB1FE0545}" type="pres">
      <dgm:prSet presAssocID="{E89C0CD2-DFD6-44A2-835B-C725D9EDDDEE}" presName="composite" presStyleCnt="0"/>
      <dgm:spPr/>
    </dgm:pt>
    <dgm:pt modelId="{F945A37B-DA78-4259-AB89-6B765FD2F43F}" type="pres">
      <dgm:prSet presAssocID="{E89C0CD2-DFD6-44A2-835B-C725D9EDDDEE}" presName="imgShp" presStyleLbl="fgImgPlace1" presStyleIdx="1" presStyleCnt="3"/>
      <dgm:spPr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58BAB97-42A7-48EE-838E-7FE5A611B40C}" type="pres">
      <dgm:prSet presAssocID="{E89C0CD2-DFD6-44A2-835B-C725D9EDDDEE}" presName="txShp" presStyleLbl="node1" presStyleIdx="1" presStyleCnt="3">
        <dgm:presLayoutVars>
          <dgm:bulletEnabled val="1"/>
        </dgm:presLayoutVars>
      </dgm:prSet>
      <dgm:spPr/>
    </dgm:pt>
    <dgm:pt modelId="{A74ED683-CBD6-450A-AB53-7FEC774C8D49}" type="pres">
      <dgm:prSet presAssocID="{97F7E48B-9EB3-4815-8267-86C6695BFFFC}" presName="spacing" presStyleCnt="0"/>
      <dgm:spPr/>
    </dgm:pt>
    <dgm:pt modelId="{2F62B792-C04A-453D-8C3C-A8AF60158252}" type="pres">
      <dgm:prSet presAssocID="{5CA110A0-CB4D-447E-A271-9EFFD0AD7729}" presName="composite" presStyleCnt="0"/>
      <dgm:spPr/>
    </dgm:pt>
    <dgm:pt modelId="{18405405-C605-4386-812E-C55605870B57}" type="pres">
      <dgm:prSet presAssocID="{5CA110A0-CB4D-447E-A271-9EFFD0AD7729}" presName="imgShp" presStyleLbl="fgImgPlace1" presStyleIdx="2" presStyleCnt="3"/>
      <dgm:spPr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D20F4BD-D9C2-43E0-B20D-BA804D8B2EE8}" type="pres">
      <dgm:prSet presAssocID="{5CA110A0-CB4D-447E-A271-9EFFD0AD7729}" presName="txShp" presStyleLbl="node1" presStyleIdx="2" presStyleCnt="3">
        <dgm:presLayoutVars>
          <dgm:bulletEnabled val="1"/>
        </dgm:presLayoutVars>
      </dgm:prSet>
      <dgm:spPr/>
    </dgm:pt>
  </dgm:ptLst>
  <dgm:cxnLst>
    <dgm:cxn modelId="{1FA9CD5F-D17A-4E1E-8956-36E876D67073}" srcId="{2A5E947D-6B4A-46C4-80F4-B452A0751503}" destId="{E89C0CD2-DFD6-44A2-835B-C725D9EDDDEE}" srcOrd="1" destOrd="0" parTransId="{FCFA7D23-0436-4C17-B4ED-683B65E829A3}" sibTransId="{97F7E48B-9EB3-4815-8267-86C6695BFFFC}"/>
    <dgm:cxn modelId="{943027BD-3072-451C-BA61-5753DAA393C8}" type="presOf" srcId="{E5A097E1-CEED-4AF0-8B32-3A24CEB80E53}" destId="{D1323A04-7767-4A12-9658-BB935CB82CF4}" srcOrd="0" destOrd="0" presId="urn:microsoft.com/office/officeart/2005/8/layout/vList3"/>
    <dgm:cxn modelId="{352D5B86-5866-40DC-BD17-1D227B8376AE}" srcId="{2A5E947D-6B4A-46C4-80F4-B452A0751503}" destId="{E5A097E1-CEED-4AF0-8B32-3A24CEB80E53}" srcOrd="0" destOrd="0" parTransId="{1B395F1C-70FB-40E5-8149-13E0F28452D2}" sibTransId="{04BBBA8A-6C8A-4235-B24C-983BBA621558}"/>
    <dgm:cxn modelId="{F83AA4FC-8366-4B6F-BDAD-4E4820B9230D}" type="presOf" srcId="{5CA110A0-CB4D-447E-A271-9EFFD0AD7729}" destId="{8D20F4BD-D9C2-43E0-B20D-BA804D8B2EE8}" srcOrd="0" destOrd="0" presId="urn:microsoft.com/office/officeart/2005/8/layout/vList3"/>
    <dgm:cxn modelId="{B19B02D0-D733-4E63-AD18-4EF6CFD1EDF6}" srcId="{2A5E947D-6B4A-46C4-80F4-B452A0751503}" destId="{5CA110A0-CB4D-447E-A271-9EFFD0AD7729}" srcOrd="2" destOrd="0" parTransId="{B917E295-B866-463F-B0D8-CC6A7F337BBD}" sibTransId="{6CCB65C9-5DFC-40A3-9668-1712652E52A1}"/>
    <dgm:cxn modelId="{F4F55C03-3B53-4197-BEAA-BC4AE4ED5005}" type="presOf" srcId="{E89C0CD2-DFD6-44A2-835B-C725D9EDDDEE}" destId="{658BAB97-42A7-48EE-838E-7FE5A611B40C}" srcOrd="0" destOrd="0" presId="urn:microsoft.com/office/officeart/2005/8/layout/vList3"/>
    <dgm:cxn modelId="{C22E965B-0F79-4324-9174-1FBB75FFF2DB}" type="presOf" srcId="{2A5E947D-6B4A-46C4-80F4-B452A0751503}" destId="{AA9C6729-2829-45CD-A583-F63E2BA3A8E2}" srcOrd="0" destOrd="0" presId="urn:microsoft.com/office/officeart/2005/8/layout/vList3"/>
    <dgm:cxn modelId="{CBE34202-7BDC-4338-9038-F2286BA0D95A}" type="presParOf" srcId="{AA9C6729-2829-45CD-A583-F63E2BA3A8E2}" destId="{EC12BD15-9583-4DE2-BE42-DBBAC6C1B688}" srcOrd="0" destOrd="0" presId="urn:microsoft.com/office/officeart/2005/8/layout/vList3"/>
    <dgm:cxn modelId="{F0D1F99D-3E00-490D-82A6-755862793285}" type="presParOf" srcId="{EC12BD15-9583-4DE2-BE42-DBBAC6C1B688}" destId="{829BC973-F523-4960-88B1-E8A06917EE0D}" srcOrd="0" destOrd="0" presId="urn:microsoft.com/office/officeart/2005/8/layout/vList3"/>
    <dgm:cxn modelId="{31E7EE11-67DC-4A78-A717-0023E3357A5E}" type="presParOf" srcId="{EC12BD15-9583-4DE2-BE42-DBBAC6C1B688}" destId="{D1323A04-7767-4A12-9658-BB935CB82CF4}" srcOrd="1" destOrd="0" presId="urn:microsoft.com/office/officeart/2005/8/layout/vList3"/>
    <dgm:cxn modelId="{6233F82C-44EC-4ED6-9289-B87CA6EFD8EB}" type="presParOf" srcId="{AA9C6729-2829-45CD-A583-F63E2BA3A8E2}" destId="{B002ADE3-1875-4554-86EF-7AF387546E08}" srcOrd="1" destOrd="0" presId="urn:microsoft.com/office/officeart/2005/8/layout/vList3"/>
    <dgm:cxn modelId="{B99DE1E5-02C9-4FC5-8666-47A542449C40}" type="presParOf" srcId="{AA9C6729-2829-45CD-A583-F63E2BA3A8E2}" destId="{3A14A345-E05F-48AB-B674-754DB1FE0545}" srcOrd="2" destOrd="0" presId="urn:microsoft.com/office/officeart/2005/8/layout/vList3"/>
    <dgm:cxn modelId="{E2B5DC66-472E-4110-995C-B4C46A4B6AF5}" type="presParOf" srcId="{3A14A345-E05F-48AB-B674-754DB1FE0545}" destId="{F945A37B-DA78-4259-AB89-6B765FD2F43F}" srcOrd="0" destOrd="0" presId="urn:microsoft.com/office/officeart/2005/8/layout/vList3"/>
    <dgm:cxn modelId="{099F387D-1B26-43FD-9513-AAE0C394886B}" type="presParOf" srcId="{3A14A345-E05F-48AB-B674-754DB1FE0545}" destId="{658BAB97-42A7-48EE-838E-7FE5A611B40C}" srcOrd="1" destOrd="0" presId="urn:microsoft.com/office/officeart/2005/8/layout/vList3"/>
    <dgm:cxn modelId="{0431EC20-2D46-47A7-A5B3-BFF5AE1202CF}" type="presParOf" srcId="{AA9C6729-2829-45CD-A583-F63E2BA3A8E2}" destId="{A74ED683-CBD6-450A-AB53-7FEC774C8D49}" srcOrd="3" destOrd="0" presId="urn:microsoft.com/office/officeart/2005/8/layout/vList3"/>
    <dgm:cxn modelId="{B0ED482A-58A2-4CBE-8CD7-82C7FAEB5639}" type="presParOf" srcId="{AA9C6729-2829-45CD-A583-F63E2BA3A8E2}" destId="{2F62B792-C04A-453D-8C3C-A8AF60158252}" srcOrd="4" destOrd="0" presId="urn:microsoft.com/office/officeart/2005/8/layout/vList3"/>
    <dgm:cxn modelId="{BDD2B0A9-115D-48FC-A888-0295B22F6920}" type="presParOf" srcId="{2F62B792-C04A-453D-8C3C-A8AF60158252}" destId="{18405405-C605-4386-812E-C55605870B57}" srcOrd="0" destOrd="0" presId="urn:microsoft.com/office/officeart/2005/8/layout/vList3"/>
    <dgm:cxn modelId="{228DBCBC-E9A4-4A38-9EF8-CE6F464D557E}" type="presParOf" srcId="{2F62B792-C04A-453D-8C3C-A8AF60158252}" destId="{8D20F4BD-D9C2-43E0-B20D-BA804D8B2E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BA00D27-C5C3-4BF1-98E7-2041B10A136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11481-F0D2-4DF2-BE89-82931D8240DB}">
      <dgm:prSet/>
      <dgm:spPr/>
      <dgm:t>
        <a:bodyPr/>
        <a:lstStyle/>
        <a:p>
          <a:r>
            <a:rPr lang="en-US" dirty="0"/>
            <a:t>Can You Run From God?</a:t>
          </a:r>
        </a:p>
      </dgm:t>
    </dgm:pt>
    <dgm:pt modelId="{F7AA17CC-DECC-4E60-B094-3652374E92DD}" type="parTrans" cxnId="{B0F0A374-6983-4980-8E89-8CAF89C5AB77}">
      <dgm:prSet/>
      <dgm:spPr/>
      <dgm:t>
        <a:bodyPr/>
        <a:lstStyle/>
        <a:p>
          <a:endParaRPr lang="en-US"/>
        </a:p>
      </dgm:t>
    </dgm:pt>
    <dgm:pt modelId="{16CE651E-2306-44FF-84AF-550C91C2E1A4}" type="sibTrans" cxnId="{B0F0A374-6983-4980-8E89-8CAF89C5AB77}">
      <dgm:prSet/>
      <dgm:spPr/>
      <dgm:t>
        <a:bodyPr/>
        <a:lstStyle/>
        <a:p>
          <a:endParaRPr lang="en-US"/>
        </a:p>
      </dgm:t>
    </dgm:pt>
    <dgm:pt modelId="{3F3E5949-A91C-4F6D-9250-7FFC6F5FBB64}">
      <dgm:prSet/>
      <dgm:spPr/>
      <dgm:t>
        <a:bodyPr/>
        <a:lstStyle/>
        <a:p>
          <a:r>
            <a:rPr lang="en-US"/>
            <a:t>Like Jonah?</a:t>
          </a:r>
          <a:endParaRPr lang="en-US"/>
        </a:p>
      </dgm:t>
    </dgm:pt>
    <dgm:pt modelId="{E4DF49B9-09D2-4003-A086-E8F0AE57D800}" type="parTrans" cxnId="{E27CE611-243D-4D30-A0BD-C354A7BD7FBA}">
      <dgm:prSet/>
      <dgm:spPr/>
      <dgm:t>
        <a:bodyPr/>
        <a:lstStyle/>
        <a:p>
          <a:endParaRPr lang="en-US"/>
        </a:p>
      </dgm:t>
    </dgm:pt>
    <dgm:pt modelId="{B4CDDEDB-5C5C-4C79-9CD9-AC4E7EB854BF}" type="sibTrans" cxnId="{E27CE611-243D-4D30-A0BD-C354A7BD7FBA}">
      <dgm:prSet/>
      <dgm:spPr/>
      <dgm:t>
        <a:bodyPr/>
        <a:lstStyle/>
        <a:p>
          <a:endParaRPr lang="en-US"/>
        </a:p>
      </dgm:t>
    </dgm:pt>
    <dgm:pt modelId="{AD5C5E5E-3471-4D4C-9E79-2E1A03C3F71B}">
      <dgm:prSet/>
      <dgm:spPr/>
      <dgm:t>
        <a:bodyPr/>
        <a:lstStyle/>
        <a:p>
          <a:r>
            <a:rPr lang="en-US" dirty="0"/>
            <a:t>You CAN Run, but you won’t like it…</a:t>
          </a:r>
        </a:p>
      </dgm:t>
    </dgm:pt>
    <dgm:pt modelId="{0C696B30-B929-4753-8325-76F56159F268}" type="parTrans" cxnId="{A3BCE980-FDFD-4169-B918-89C281E0A1E4}">
      <dgm:prSet/>
      <dgm:spPr/>
      <dgm:t>
        <a:bodyPr/>
        <a:lstStyle/>
        <a:p>
          <a:endParaRPr lang="en-US"/>
        </a:p>
      </dgm:t>
    </dgm:pt>
    <dgm:pt modelId="{D7CD0DCE-E368-4497-A8F7-5DE35D2F6E8C}" type="sibTrans" cxnId="{A3BCE980-FDFD-4169-B918-89C281E0A1E4}">
      <dgm:prSet/>
      <dgm:spPr/>
      <dgm:t>
        <a:bodyPr/>
        <a:lstStyle/>
        <a:p>
          <a:endParaRPr lang="en-US"/>
        </a:p>
      </dgm:t>
    </dgm:pt>
    <dgm:pt modelId="{D81AFDB1-76D2-4504-8419-E0E7114BE7B6}">
      <dgm:prSet/>
      <dgm:spPr/>
      <dgm:t>
        <a:bodyPr/>
        <a:lstStyle/>
        <a:p>
          <a:r>
            <a:rPr lang="en-US" dirty="0"/>
            <a:t>You CAN Run, but </a:t>
          </a:r>
          <a:r>
            <a:rPr lang="en-US" b="1" dirty="0"/>
            <a:t>you CAN’T hide!</a:t>
          </a:r>
        </a:p>
      </dgm:t>
    </dgm:pt>
    <dgm:pt modelId="{810B940F-C378-403F-86DE-92077F67A79B}" type="parTrans" cxnId="{B93FD8DE-0371-4CC4-8563-7F93ECD99FBD}">
      <dgm:prSet/>
      <dgm:spPr/>
      <dgm:t>
        <a:bodyPr/>
        <a:lstStyle/>
        <a:p>
          <a:endParaRPr lang="en-US"/>
        </a:p>
      </dgm:t>
    </dgm:pt>
    <dgm:pt modelId="{4ED58477-3019-41C0-AC7C-8DE2E62B2604}" type="sibTrans" cxnId="{B93FD8DE-0371-4CC4-8563-7F93ECD99FBD}">
      <dgm:prSet/>
      <dgm:spPr/>
      <dgm:t>
        <a:bodyPr/>
        <a:lstStyle/>
        <a:p>
          <a:endParaRPr lang="en-US"/>
        </a:p>
      </dgm:t>
    </dgm:pt>
    <dgm:pt modelId="{03F332E0-C7CB-4BC9-A52A-3C504BAB6C8E}" type="pres">
      <dgm:prSet presAssocID="{FBA00D27-C5C3-4BF1-98E7-2041B10A1362}" presName="theList" presStyleCnt="0">
        <dgm:presLayoutVars>
          <dgm:dir/>
          <dgm:animLvl val="lvl"/>
          <dgm:resizeHandles val="exact"/>
        </dgm:presLayoutVars>
      </dgm:prSet>
      <dgm:spPr/>
    </dgm:pt>
    <dgm:pt modelId="{1FDD27ED-8597-4E48-945F-2FB806F1F6BB}" type="pres">
      <dgm:prSet presAssocID="{76F11481-F0D2-4DF2-BE89-82931D8240DB}" presName="compNode" presStyleCnt="0"/>
      <dgm:spPr/>
    </dgm:pt>
    <dgm:pt modelId="{33092F24-C2D4-47D4-9003-E4E7DE4642EF}" type="pres">
      <dgm:prSet presAssocID="{76F11481-F0D2-4DF2-BE89-82931D8240DB}" presName="aNode" presStyleLbl="bgShp" presStyleIdx="0" presStyleCnt="1"/>
      <dgm:spPr/>
    </dgm:pt>
    <dgm:pt modelId="{27E2F0BE-9EFB-4450-9694-C4A2F4E9E307}" type="pres">
      <dgm:prSet presAssocID="{76F11481-F0D2-4DF2-BE89-82931D8240DB}" presName="textNode" presStyleLbl="bgShp" presStyleIdx="0" presStyleCnt="1"/>
      <dgm:spPr/>
    </dgm:pt>
    <dgm:pt modelId="{4436AC73-01FD-45FF-8F56-5474F9DE8BFE}" type="pres">
      <dgm:prSet presAssocID="{76F11481-F0D2-4DF2-BE89-82931D8240DB}" presName="compChildNode" presStyleCnt="0"/>
      <dgm:spPr/>
    </dgm:pt>
    <dgm:pt modelId="{EF48B4C5-8768-4D31-B1FF-8BBEE1346745}" type="pres">
      <dgm:prSet presAssocID="{76F11481-F0D2-4DF2-BE89-82931D8240DB}" presName="theInnerList" presStyleCnt="0"/>
      <dgm:spPr/>
    </dgm:pt>
    <dgm:pt modelId="{F54D1493-F4EE-41A8-B3BB-44A9985D73D4}" type="pres">
      <dgm:prSet presAssocID="{3F3E5949-A91C-4F6D-9250-7FFC6F5FBB64}" presName="childNode" presStyleLbl="node1" presStyleIdx="0" presStyleCnt="3">
        <dgm:presLayoutVars>
          <dgm:bulletEnabled val="1"/>
        </dgm:presLayoutVars>
      </dgm:prSet>
      <dgm:spPr/>
    </dgm:pt>
    <dgm:pt modelId="{96BA5A58-668C-4AE7-A4EC-10CC6691D45F}" type="pres">
      <dgm:prSet presAssocID="{3F3E5949-A91C-4F6D-9250-7FFC6F5FBB64}" presName="aSpace2" presStyleCnt="0"/>
      <dgm:spPr/>
    </dgm:pt>
    <dgm:pt modelId="{4A0EEFB0-D293-4E8A-9BCB-7DC3ED2C72AD}" type="pres">
      <dgm:prSet presAssocID="{AD5C5E5E-3471-4D4C-9E79-2E1A03C3F71B}" presName="childNode" presStyleLbl="node1" presStyleIdx="1" presStyleCnt="3">
        <dgm:presLayoutVars>
          <dgm:bulletEnabled val="1"/>
        </dgm:presLayoutVars>
      </dgm:prSet>
      <dgm:spPr/>
    </dgm:pt>
    <dgm:pt modelId="{7BF09335-9488-4CE4-A44F-F8BB294B57DF}" type="pres">
      <dgm:prSet presAssocID="{AD5C5E5E-3471-4D4C-9E79-2E1A03C3F71B}" presName="aSpace2" presStyleCnt="0"/>
      <dgm:spPr/>
    </dgm:pt>
    <dgm:pt modelId="{AD5BC724-A80E-4FD9-89F8-B9482F990FDD}" type="pres">
      <dgm:prSet presAssocID="{D81AFDB1-76D2-4504-8419-E0E7114BE7B6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E27CE611-243D-4D30-A0BD-C354A7BD7FBA}" srcId="{76F11481-F0D2-4DF2-BE89-82931D8240DB}" destId="{3F3E5949-A91C-4F6D-9250-7FFC6F5FBB64}" srcOrd="0" destOrd="0" parTransId="{E4DF49B9-09D2-4003-A086-E8F0AE57D800}" sibTransId="{B4CDDEDB-5C5C-4C79-9CD9-AC4E7EB854BF}"/>
    <dgm:cxn modelId="{50802BE2-CE95-4625-99DF-15B4A24B84A8}" type="presOf" srcId="{FBA00D27-C5C3-4BF1-98E7-2041B10A1362}" destId="{03F332E0-C7CB-4BC9-A52A-3C504BAB6C8E}" srcOrd="0" destOrd="0" presId="urn:microsoft.com/office/officeart/2005/8/layout/lProcess2"/>
    <dgm:cxn modelId="{A3BCE980-FDFD-4169-B918-89C281E0A1E4}" srcId="{76F11481-F0D2-4DF2-BE89-82931D8240DB}" destId="{AD5C5E5E-3471-4D4C-9E79-2E1A03C3F71B}" srcOrd="1" destOrd="0" parTransId="{0C696B30-B929-4753-8325-76F56159F268}" sibTransId="{D7CD0DCE-E368-4497-A8F7-5DE35D2F6E8C}"/>
    <dgm:cxn modelId="{B93FD8DE-0371-4CC4-8563-7F93ECD99FBD}" srcId="{76F11481-F0D2-4DF2-BE89-82931D8240DB}" destId="{D81AFDB1-76D2-4504-8419-E0E7114BE7B6}" srcOrd="2" destOrd="0" parTransId="{810B940F-C378-403F-86DE-92077F67A79B}" sibTransId="{4ED58477-3019-41C0-AC7C-8DE2E62B2604}"/>
    <dgm:cxn modelId="{B0F0A374-6983-4980-8E89-8CAF89C5AB77}" srcId="{FBA00D27-C5C3-4BF1-98E7-2041B10A1362}" destId="{76F11481-F0D2-4DF2-BE89-82931D8240DB}" srcOrd="0" destOrd="0" parTransId="{F7AA17CC-DECC-4E60-B094-3652374E92DD}" sibTransId="{16CE651E-2306-44FF-84AF-550C91C2E1A4}"/>
    <dgm:cxn modelId="{4AFB6629-D69D-4525-A85A-A617BA440F94}" type="presOf" srcId="{AD5C5E5E-3471-4D4C-9E79-2E1A03C3F71B}" destId="{4A0EEFB0-D293-4E8A-9BCB-7DC3ED2C72AD}" srcOrd="0" destOrd="0" presId="urn:microsoft.com/office/officeart/2005/8/layout/lProcess2"/>
    <dgm:cxn modelId="{CD9012E7-58D1-4E7A-B6E4-087360F5FDAB}" type="presOf" srcId="{76F11481-F0D2-4DF2-BE89-82931D8240DB}" destId="{33092F24-C2D4-47D4-9003-E4E7DE4642EF}" srcOrd="0" destOrd="0" presId="urn:microsoft.com/office/officeart/2005/8/layout/lProcess2"/>
    <dgm:cxn modelId="{EE2D4A3B-7A45-4632-B9BE-DB3E5FC70DF8}" type="presOf" srcId="{3F3E5949-A91C-4F6D-9250-7FFC6F5FBB64}" destId="{F54D1493-F4EE-41A8-B3BB-44A9985D73D4}" srcOrd="0" destOrd="0" presId="urn:microsoft.com/office/officeart/2005/8/layout/lProcess2"/>
    <dgm:cxn modelId="{EACA5111-466D-4739-A094-320A835E693D}" type="presOf" srcId="{76F11481-F0D2-4DF2-BE89-82931D8240DB}" destId="{27E2F0BE-9EFB-4450-9694-C4A2F4E9E307}" srcOrd="1" destOrd="0" presId="urn:microsoft.com/office/officeart/2005/8/layout/lProcess2"/>
    <dgm:cxn modelId="{423F5D49-67E4-476C-A101-41C19A00263B}" type="presOf" srcId="{D81AFDB1-76D2-4504-8419-E0E7114BE7B6}" destId="{AD5BC724-A80E-4FD9-89F8-B9482F990FDD}" srcOrd="0" destOrd="0" presId="urn:microsoft.com/office/officeart/2005/8/layout/lProcess2"/>
    <dgm:cxn modelId="{3D71F377-0CF9-4385-995B-1D8EF66BB940}" type="presParOf" srcId="{03F332E0-C7CB-4BC9-A52A-3C504BAB6C8E}" destId="{1FDD27ED-8597-4E48-945F-2FB806F1F6BB}" srcOrd="0" destOrd="0" presId="urn:microsoft.com/office/officeart/2005/8/layout/lProcess2"/>
    <dgm:cxn modelId="{E8677FF6-209D-4235-A89F-AA63899ED796}" type="presParOf" srcId="{1FDD27ED-8597-4E48-945F-2FB806F1F6BB}" destId="{33092F24-C2D4-47D4-9003-E4E7DE4642EF}" srcOrd="0" destOrd="0" presId="urn:microsoft.com/office/officeart/2005/8/layout/lProcess2"/>
    <dgm:cxn modelId="{6DFA79C0-265B-43AB-9405-10A9E46EC82D}" type="presParOf" srcId="{1FDD27ED-8597-4E48-945F-2FB806F1F6BB}" destId="{27E2F0BE-9EFB-4450-9694-C4A2F4E9E307}" srcOrd="1" destOrd="0" presId="urn:microsoft.com/office/officeart/2005/8/layout/lProcess2"/>
    <dgm:cxn modelId="{2B557D96-13F0-447A-8C25-A5A4D9D8B167}" type="presParOf" srcId="{1FDD27ED-8597-4E48-945F-2FB806F1F6BB}" destId="{4436AC73-01FD-45FF-8F56-5474F9DE8BFE}" srcOrd="2" destOrd="0" presId="urn:microsoft.com/office/officeart/2005/8/layout/lProcess2"/>
    <dgm:cxn modelId="{BD61DDEF-0EFF-41E0-94D1-537CA5B6800A}" type="presParOf" srcId="{4436AC73-01FD-45FF-8F56-5474F9DE8BFE}" destId="{EF48B4C5-8768-4D31-B1FF-8BBEE1346745}" srcOrd="0" destOrd="0" presId="urn:microsoft.com/office/officeart/2005/8/layout/lProcess2"/>
    <dgm:cxn modelId="{A3613040-45DF-40D7-AE6B-ED821136CF75}" type="presParOf" srcId="{EF48B4C5-8768-4D31-B1FF-8BBEE1346745}" destId="{F54D1493-F4EE-41A8-B3BB-44A9985D73D4}" srcOrd="0" destOrd="0" presId="urn:microsoft.com/office/officeart/2005/8/layout/lProcess2"/>
    <dgm:cxn modelId="{4DCAF00C-14F3-4843-8498-D9B70892FC19}" type="presParOf" srcId="{EF48B4C5-8768-4D31-B1FF-8BBEE1346745}" destId="{96BA5A58-668C-4AE7-A4EC-10CC6691D45F}" srcOrd="1" destOrd="0" presId="urn:microsoft.com/office/officeart/2005/8/layout/lProcess2"/>
    <dgm:cxn modelId="{C501BC0A-E7A3-41F1-888E-B4ACCB260545}" type="presParOf" srcId="{EF48B4C5-8768-4D31-B1FF-8BBEE1346745}" destId="{4A0EEFB0-D293-4E8A-9BCB-7DC3ED2C72AD}" srcOrd="2" destOrd="0" presId="urn:microsoft.com/office/officeart/2005/8/layout/lProcess2"/>
    <dgm:cxn modelId="{F0F41C84-212D-4198-8146-D5526F070A0F}" type="presParOf" srcId="{EF48B4C5-8768-4D31-B1FF-8BBEE1346745}" destId="{7BF09335-9488-4CE4-A44F-F8BB294B57DF}" srcOrd="3" destOrd="0" presId="urn:microsoft.com/office/officeart/2005/8/layout/lProcess2"/>
    <dgm:cxn modelId="{955E365A-8484-4D7F-A1F4-E26888EFBD0F}" type="presParOf" srcId="{EF48B4C5-8768-4D31-B1FF-8BBEE1346745}" destId="{AD5BC724-A80E-4FD9-89F8-B9482F990FD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A5E947D-6B4A-46C4-80F4-B452A0751503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E5A097E1-CEED-4AF0-8B32-3A24CEB80E53}">
      <dgm:prSet phldrT="[Text]"/>
      <dgm:spPr/>
      <dgm:t>
        <a:bodyPr/>
        <a:lstStyle/>
        <a:p>
          <a:r>
            <a: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Scary!</a:t>
          </a:r>
        </a:p>
      </dgm:t>
    </dgm:pt>
    <dgm:pt modelId="{1B395F1C-70FB-40E5-8149-13E0F28452D2}" type="parTrans" cxnId="{352D5B86-5866-40DC-BD17-1D227B8376AE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4BBBA8A-6C8A-4235-B24C-983BBA621558}" type="sibTrans" cxnId="{352D5B86-5866-40DC-BD17-1D227B8376AE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E89C0CD2-DFD6-44A2-835B-C725D9EDDDEE}">
      <dgm:prSet phldrT="[Text]"/>
      <dgm:spPr/>
      <dgm:t>
        <a:bodyPr/>
        <a:lstStyle/>
        <a:p>
          <a:r>
            <a: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Proud</a:t>
          </a:r>
        </a:p>
      </dgm:t>
    </dgm:pt>
    <dgm:pt modelId="{FCFA7D23-0436-4C17-B4ED-683B65E829A3}" type="parTrans" cxnId="{1FA9CD5F-D17A-4E1E-8956-36E876D67073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97F7E48B-9EB3-4815-8267-86C6695BFFFC}" type="sibTrans" cxnId="{1FA9CD5F-D17A-4E1E-8956-36E876D67073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5CA110A0-CB4D-447E-A271-9EFFD0AD7729}">
      <dgm:prSet phldrT="[Text]"/>
      <dgm:spPr/>
      <dgm:t>
        <a:bodyPr/>
        <a:lstStyle/>
        <a:p>
          <a:r>
            <a: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Too Late</a:t>
          </a:r>
        </a:p>
      </dgm:t>
    </dgm:pt>
    <dgm:pt modelId="{B917E295-B866-463F-B0D8-CC6A7F337BBD}" type="parTrans" cxnId="{B19B02D0-D733-4E63-AD18-4EF6CFD1EDF6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CCB65C9-5DFC-40A3-9668-1712652E52A1}" type="sibTrans" cxnId="{B19B02D0-D733-4E63-AD18-4EF6CFD1EDF6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AA9C6729-2829-45CD-A583-F63E2BA3A8E2}" type="pres">
      <dgm:prSet presAssocID="{2A5E947D-6B4A-46C4-80F4-B452A0751503}" presName="linearFlow" presStyleCnt="0">
        <dgm:presLayoutVars>
          <dgm:dir/>
          <dgm:resizeHandles val="exact"/>
        </dgm:presLayoutVars>
      </dgm:prSet>
      <dgm:spPr/>
    </dgm:pt>
    <dgm:pt modelId="{EC12BD15-9583-4DE2-BE42-DBBAC6C1B688}" type="pres">
      <dgm:prSet presAssocID="{E5A097E1-CEED-4AF0-8B32-3A24CEB80E53}" presName="composite" presStyleCnt="0"/>
      <dgm:spPr/>
    </dgm:pt>
    <dgm:pt modelId="{829BC973-F523-4960-88B1-E8A06917EE0D}" type="pres">
      <dgm:prSet presAssocID="{E5A097E1-CEED-4AF0-8B32-3A24CEB80E53}" presName="imgShp" presStyleLbl="fgImgPlace1" presStyleIdx="0" presStyleCnt="3"/>
      <dgm:spPr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323A04-7767-4A12-9658-BB935CB82CF4}" type="pres">
      <dgm:prSet presAssocID="{E5A097E1-CEED-4AF0-8B32-3A24CEB80E53}" presName="txShp" presStyleLbl="node1" presStyleIdx="0" presStyleCnt="3">
        <dgm:presLayoutVars>
          <dgm:bulletEnabled val="1"/>
        </dgm:presLayoutVars>
      </dgm:prSet>
      <dgm:spPr/>
    </dgm:pt>
    <dgm:pt modelId="{B002ADE3-1875-4554-86EF-7AF387546E08}" type="pres">
      <dgm:prSet presAssocID="{04BBBA8A-6C8A-4235-B24C-983BBA621558}" presName="spacing" presStyleCnt="0"/>
      <dgm:spPr/>
    </dgm:pt>
    <dgm:pt modelId="{3A14A345-E05F-48AB-B674-754DB1FE0545}" type="pres">
      <dgm:prSet presAssocID="{E89C0CD2-DFD6-44A2-835B-C725D9EDDDEE}" presName="composite" presStyleCnt="0"/>
      <dgm:spPr/>
    </dgm:pt>
    <dgm:pt modelId="{F945A37B-DA78-4259-AB89-6B765FD2F43F}" type="pres">
      <dgm:prSet presAssocID="{E89C0CD2-DFD6-44A2-835B-C725D9EDDDEE}" presName="imgShp" presStyleLbl="fgImgPlace1" presStyleIdx="1" presStyleCnt="3"/>
      <dgm:spPr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58BAB97-42A7-48EE-838E-7FE5A611B40C}" type="pres">
      <dgm:prSet presAssocID="{E89C0CD2-DFD6-44A2-835B-C725D9EDDDEE}" presName="txShp" presStyleLbl="node1" presStyleIdx="1" presStyleCnt="3">
        <dgm:presLayoutVars>
          <dgm:bulletEnabled val="1"/>
        </dgm:presLayoutVars>
      </dgm:prSet>
      <dgm:spPr/>
    </dgm:pt>
    <dgm:pt modelId="{A74ED683-CBD6-450A-AB53-7FEC774C8D49}" type="pres">
      <dgm:prSet presAssocID="{97F7E48B-9EB3-4815-8267-86C6695BFFFC}" presName="spacing" presStyleCnt="0"/>
      <dgm:spPr/>
    </dgm:pt>
    <dgm:pt modelId="{2F62B792-C04A-453D-8C3C-A8AF60158252}" type="pres">
      <dgm:prSet presAssocID="{5CA110A0-CB4D-447E-A271-9EFFD0AD7729}" presName="composite" presStyleCnt="0"/>
      <dgm:spPr/>
    </dgm:pt>
    <dgm:pt modelId="{18405405-C605-4386-812E-C55605870B57}" type="pres">
      <dgm:prSet presAssocID="{5CA110A0-CB4D-447E-A271-9EFFD0AD7729}" presName="imgShp" presStyleLbl="fgImgPlace1" presStyleIdx="2" presStyleCnt="3"/>
      <dgm:spPr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D20F4BD-D9C2-43E0-B20D-BA804D8B2EE8}" type="pres">
      <dgm:prSet presAssocID="{5CA110A0-CB4D-447E-A271-9EFFD0AD7729}" presName="txShp" presStyleLbl="node1" presStyleIdx="2" presStyleCnt="3">
        <dgm:presLayoutVars>
          <dgm:bulletEnabled val="1"/>
        </dgm:presLayoutVars>
      </dgm:prSet>
      <dgm:spPr/>
    </dgm:pt>
  </dgm:ptLst>
  <dgm:cxnLst>
    <dgm:cxn modelId="{1FA9CD5F-D17A-4E1E-8956-36E876D67073}" srcId="{2A5E947D-6B4A-46C4-80F4-B452A0751503}" destId="{E89C0CD2-DFD6-44A2-835B-C725D9EDDDEE}" srcOrd="1" destOrd="0" parTransId="{FCFA7D23-0436-4C17-B4ED-683B65E829A3}" sibTransId="{97F7E48B-9EB3-4815-8267-86C6695BFFFC}"/>
    <dgm:cxn modelId="{943027BD-3072-451C-BA61-5753DAA393C8}" type="presOf" srcId="{E5A097E1-CEED-4AF0-8B32-3A24CEB80E53}" destId="{D1323A04-7767-4A12-9658-BB935CB82CF4}" srcOrd="0" destOrd="0" presId="urn:microsoft.com/office/officeart/2005/8/layout/vList3"/>
    <dgm:cxn modelId="{352D5B86-5866-40DC-BD17-1D227B8376AE}" srcId="{2A5E947D-6B4A-46C4-80F4-B452A0751503}" destId="{E5A097E1-CEED-4AF0-8B32-3A24CEB80E53}" srcOrd="0" destOrd="0" parTransId="{1B395F1C-70FB-40E5-8149-13E0F28452D2}" sibTransId="{04BBBA8A-6C8A-4235-B24C-983BBA621558}"/>
    <dgm:cxn modelId="{F83AA4FC-8366-4B6F-BDAD-4E4820B9230D}" type="presOf" srcId="{5CA110A0-CB4D-447E-A271-9EFFD0AD7729}" destId="{8D20F4BD-D9C2-43E0-B20D-BA804D8B2EE8}" srcOrd="0" destOrd="0" presId="urn:microsoft.com/office/officeart/2005/8/layout/vList3"/>
    <dgm:cxn modelId="{B19B02D0-D733-4E63-AD18-4EF6CFD1EDF6}" srcId="{2A5E947D-6B4A-46C4-80F4-B452A0751503}" destId="{5CA110A0-CB4D-447E-A271-9EFFD0AD7729}" srcOrd="2" destOrd="0" parTransId="{B917E295-B866-463F-B0D8-CC6A7F337BBD}" sibTransId="{6CCB65C9-5DFC-40A3-9668-1712652E52A1}"/>
    <dgm:cxn modelId="{F4F55C03-3B53-4197-BEAA-BC4AE4ED5005}" type="presOf" srcId="{E89C0CD2-DFD6-44A2-835B-C725D9EDDDEE}" destId="{658BAB97-42A7-48EE-838E-7FE5A611B40C}" srcOrd="0" destOrd="0" presId="urn:microsoft.com/office/officeart/2005/8/layout/vList3"/>
    <dgm:cxn modelId="{C22E965B-0F79-4324-9174-1FBB75FFF2DB}" type="presOf" srcId="{2A5E947D-6B4A-46C4-80F4-B452A0751503}" destId="{AA9C6729-2829-45CD-A583-F63E2BA3A8E2}" srcOrd="0" destOrd="0" presId="urn:microsoft.com/office/officeart/2005/8/layout/vList3"/>
    <dgm:cxn modelId="{CBE34202-7BDC-4338-9038-F2286BA0D95A}" type="presParOf" srcId="{AA9C6729-2829-45CD-A583-F63E2BA3A8E2}" destId="{EC12BD15-9583-4DE2-BE42-DBBAC6C1B688}" srcOrd="0" destOrd="0" presId="urn:microsoft.com/office/officeart/2005/8/layout/vList3"/>
    <dgm:cxn modelId="{F0D1F99D-3E00-490D-82A6-755862793285}" type="presParOf" srcId="{EC12BD15-9583-4DE2-BE42-DBBAC6C1B688}" destId="{829BC973-F523-4960-88B1-E8A06917EE0D}" srcOrd="0" destOrd="0" presId="urn:microsoft.com/office/officeart/2005/8/layout/vList3"/>
    <dgm:cxn modelId="{31E7EE11-67DC-4A78-A717-0023E3357A5E}" type="presParOf" srcId="{EC12BD15-9583-4DE2-BE42-DBBAC6C1B688}" destId="{D1323A04-7767-4A12-9658-BB935CB82CF4}" srcOrd="1" destOrd="0" presId="urn:microsoft.com/office/officeart/2005/8/layout/vList3"/>
    <dgm:cxn modelId="{6233F82C-44EC-4ED6-9289-B87CA6EFD8EB}" type="presParOf" srcId="{AA9C6729-2829-45CD-A583-F63E2BA3A8E2}" destId="{B002ADE3-1875-4554-86EF-7AF387546E08}" srcOrd="1" destOrd="0" presId="urn:microsoft.com/office/officeart/2005/8/layout/vList3"/>
    <dgm:cxn modelId="{B99DE1E5-02C9-4FC5-8666-47A542449C40}" type="presParOf" srcId="{AA9C6729-2829-45CD-A583-F63E2BA3A8E2}" destId="{3A14A345-E05F-48AB-B674-754DB1FE0545}" srcOrd="2" destOrd="0" presId="urn:microsoft.com/office/officeart/2005/8/layout/vList3"/>
    <dgm:cxn modelId="{E2B5DC66-472E-4110-995C-B4C46A4B6AF5}" type="presParOf" srcId="{3A14A345-E05F-48AB-B674-754DB1FE0545}" destId="{F945A37B-DA78-4259-AB89-6B765FD2F43F}" srcOrd="0" destOrd="0" presId="urn:microsoft.com/office/officeart/2005/8/layout/vList3"/>
    <dgm:cxn modelId="{099F387D-1B26-43FD-9513-AAE0C394886B}" type="presParOf" srcId="{3A14A345-E05F-48AB-B674-754DB1FE0545}" destId="{658BAB97-42A7-48EE-838E-7FE5A611B40C}" srcOrd="1" destOrd="0" presId="urn:microsoft.com/office/officeart/2005/8/layout/vList3"/>
    <dgm:cxn modelId="{0431EC20-2D46-47A7-A5B3-BFF5AE1202CF}" type="presParOf" srcId="{AA9C6729-2829-45CD-A583-F63E2BA3A8E2}" destId="{A74ED683-CBD6-450A-AB53-7FEC774C8D49}" srcOrd="3" destOrd="0" presId="urn:microsoft.com/office/officeart/2005/8/layout/vList3"/>
    <dgm:cxn modelId="{B0ED482A-58A2-4CBE-8CD7-82C7FAEB5639}" type="presParOf" srcId="{AA9C6729-2829-45CD-A583-F63E2BA3A8E2}" destId="{2F62B792-C04A-453D-8C3C-A8AF60158252}" srcOrd="4" destOrd="0" presId="urn:microsoft.com/office/officeart/2005/8/layout/vList3"/>
    <dgm:cxn modelId="{BDD2B0A9-115D-48FC-A888-0295B22F6920}" type="presParOf" srcId="{2F62B792-C04A-453D-8C3C-A8AF60158252}" destId="{18405405-C605-4386-812E-C55605870B57}" srcOrd="0" destOrd="0" presId="urn:microsoft.com/office/officeart/2005/8/layout/vList3"/>
    <dgm:cxn modelId="{228DBCBC-E9A4-4A38-9EF8-CE6F464D557E}" type="presParOf" srcId="{2F62B792-C04A-453D-8C3C-A8AF60158252}" destId="{8D20F4BD-D9C2-43E0-B20D-BA804D8B2E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BA00D27-C5C3-4BF1-98E7-2041B10A136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11481-F0D2-4DF2-BE89-82931D8240DB}">
      <dgm:prSet/>
      <dgm:spPr/>
      <dgm:t>
        <a:bodyPr/>
        <a:lstStyle/>
        <a:p>
          <a:r>
            <a:rPr lang="en-US" dirty="0"/>
            <a:t>Can a Christian Run From God?</a:t>
          </a:r>
        </a:p>
      </dgm:t>
    </dgm:pt>
    <dgm:pt modelId="{F7AA17CC-DECC-4E60-B094-3652374E92DD}" type="parTrans" cxnId="{B0F0A374-6983-4980-8E89-8CAF89C5AB77}">
      <dgm:prSet/>
      <dgm:spPr/>
      <dgm:t>
        <a:bodyPr/>
        <a:lstStyle/>
        <a:p>
          <a:endParaRPr lang="en-US"/>
        </a:p>
      </dgm:t>
    </dgm:pt>
    <dgm:pt modelId="{16CE651E-2306-44FF-84AF-550C91C2E1A4}" type="sibTrans" cxnId="{B0F0A374-6983-4980-8E89-8CAF89C5AB77}">
      <dgm:prSet/>
      <dgm:spPr/>
      <dgm:t>
        <a:bodyPr/>
        <a:lstStyle/>
        <a:p>
          <a:endParaRPr lang="en-US"/>
        </a:p>
      </dgm:t>
    </dgm:pt>
    <dgm:pt modelId="{3F3E5949-A91C-4F6D-9250-7FFC6F5FBB64}">
      <dgm:prSet/>
      <dgm:spPr/>
      <dgm:t>
        <a:bodyPr/>
        <a:lstStyle/>
        <a:p>
          <a:r>
            <a:rPr lang="en-US" dirty="0"/>
            <a:t>Running for the same reasons!</a:t>
          </a:r>
        </a:p>
      </dgm:t>
    </dgm:pt>
    <dgm:pt modelId="{E4DF49B9-09D2-4003-A086-E8F0AE57D800}" type="parTrans" cxnId="{E27CE611-243D-4D30-A0BD-C354A7BD7FBA}">
      <dgm:prSet/>
      <dgm:spPr/>
      <dgm:t>
        <a:bodyPr/>
        <a:lstStyle/>
        <a:p>
          <a:endParaRPr lang="en-US"/>
        </a:p>
      </dgm:t>
    </dgm:pt>
    <dgm:pt modelId="{B4CDDEDB-5C5C-4C79-9CD9-AC4E7EB854BF}" type="sibTrans" cxnId="{E27CE611-243D-4D30-A0BD-C354A7BD7FBA}">
      <dgm:prSet/>
      <dgm:spPr/>
      <dgm:t>
        <a:bodyPr/>
        <a:lstStyle/>
        <a:p>
          <a:endParaRPr lang="en-US"/>
        </a:p>
      </dgm:t>
    </dgm:pt>
    <dgm:pt modelId="{D81AFDB1-76D2-4504-8419-E0E7114BE7B6}">
      <dgm:prSet/>
      <dgm:spPr/>
      <dgm:t>
        <a:bodyPr/>
        <a:lstStyle/>
        <a:p>
          <a:r>
            <a:rPr lang="en-US" i="1" dirty="0"/>
            <a:t>2 Tim. 2:13</a:t>
          </a:r>
          <a:r>
            <a:rPr lang="en-US" dirty="0"/>
            <a:t> If we are faithless, He remains faithful, for He cannot deny Himself. </a:t>
          </a:r>
        </a:p>
      </dgm:t>
    </dgm:pt>
    <dgm:pt modelId="{810B940F-C378-403F-86DE-92077F67A79B}" type="parTrans" cxnId="{B93FD8DE-0371-4CC4-8563-7F93ECD99FBD}">
      <dgm:prSet/>
      <dgm:spPr/>
      <dgm:t>
        <a:bodyPr/>
        <a:lstStyle/>
        <a:p>
          <a:endParaRPr lang="en-US"/>
        </a:p>
      </dgm:t>
    </dgm:pt>
    <dgm:pt modelId="{4ED58477-3019-41C0-AC7C-8DE2E62B2604}" type="sibTrans" cxnId="{B93FD8DE-0371-4CC4-8563-7F93ECD99FBD}">
      <dgm:prSet/>
      <dgm:spPr/>
      <dgm:t>
        <a:bodyPr/>
        <a:lstStyle/>
        <a:p>
          <a:endParaRPr lang="en-US"/>
        </a:p>
      </dgm:t>
    </dgm:pt>
    <dgm:pt modelId="{03F332E0-C7CB-4BC9-A52A-3C504BAB6C8E}" type="pres">
      <dgm:prSet presAssocID="{FBA00D27-C5C3-4BF1-98E7-2041B10A1362}" presName="theList" presStyleCnt="0">
        <dgm:presLayoutVars>
          <dgm:dir/>
          <dgm:animLvl val="lvl"/>
          <dgm:resizeHandles val="exact"/>
        </dgm:presLayoutVars>
      </dgm:prSet>
      <dgm:spPr/>
    </dgm:pt>
    <dgm:pt modelId="{1FDD27ED-8597-4E48-945F-2FB806F1F6BB}" type="pres">
      <dgm:prSet presAssocID="{76F11481-F0D2-4DF2-BE89-82931D8240DB}" presName="compNode" presStyleCnt="0"/>
      <dgm:spPr/>
    </dgm:pt>
    <dgm:pt modelId="{33092F24-C2D4-47D4-9003-E4E7DE4642EF}" type="pres">
      <dgm:prSet presAssocID="{76F11481-F0D2-4DF2-BE89-82931D8240DB}" presName="aNode" presStyleLbl="bgShp" presStyleIdx="0" presStyleCnt="1"/>
      <dgm:spPr/>
    </dgm:pt>
    <dgm:pt modelId="{27E2F0BE-9EFB-4450-9694-C4A2F4E9E307}" type="pres">
      <dgm:prSet presAssocID="{76F11481-F0D2-4DF2-BE89-82931D8240DB}" presName="textNode" presStyleLbl="bgShp" presStyleIdx="0" presStyleCnt="1"/>
      <dgm:spPr/>
    </dgm:pt>
    <dgm:pt modelId="{4436AC73-01FD-45FF-8F56-5474F9DE8BFE}" type="pres">
      <dgm:prSet presAssocID="{76F11481-F0D2-4DF2-BE89-82931D8240DB}" presName="compChildNode" presStyleCnt="0"/>
      <dgm:spPr/>
    </dgm:pt>
    <dgm:pt modelId="{EF48B4C5-8768-4D31-B1FF-8BBEE1346745}" type="pres">
      <dgm:prSet presAssocID="{76F11481-F0D2-4DF2-BE89-82931D8240DB}" presName="theInnerList" presStyleCnt="0"/>
      <dgm:spPr/>
    </dgm:pt>
    <dgm:pt modelId="{F54D1493-F4EE-41A8-B3BB-44A9985D73D4}" type="pres">
      <dgm:prSet presAssocID="{3F3E5949-A91C-4F6D-9250-7FFC6F5FBB64}" presName="childNode" presStyleLbl="node1" presStyleIdx="0" presStyleCnt="2">
        <dgm:presLayoutVars>
          <dgm:bulletEnabled val="1"/>
        </dgm:presLayoutVars>
      </dgm:prSet>
      <dgm:spPr/>
    </dgm:pt>
    <dgm:pt modelId="{BB9923D4-3B0F-4264-B643-454D2C9706EC}" type="pres">
      <dgm:prSet presAssocID="{3F3E5949-A91C-4F6D-9250-7FFC6F5FBB64}" presName="aSpace2" presStyleCnt="0"/>
      <dgm:spPr/>
    </dgm:pt>
    <dgm:pt modelId="{C0DAED5A-5A8F-4224-BB8A-2DB359B17595}" type="pres">
      <dgm:prSet presAssocID="{D81AFDB1-76D2-4504-8419-E0E7114BE7B6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EACA5111-466D-4739-A094-320A835E693D}" type="presOf" srcId="{76F11481-F0D2-4DF2-BE89-82931D8240DB}" destId="{27E2F0BE-9EFB-4450-9694-C4A2F4E9E307}" srcOrd="1" destOrd="0" presId="urn:microsoft.com/office/officeart/2005/8/layout/lProcess2"/>
    <dgm:cxn modelId="{EE2D4A3B-7A45-4632-B9BE-DB3E5FC70DF8}" type="presOf" srcId="{3F3E5949-A91C-4F6D-9250-7FFC6F5FBB64}" destId="{F54D1493-F4EE-41A8-B3BB-44A9985D73D4}" srcOrd="0" destOrd="0" presId="urn:microsoft.com/office/officeart/2005/8/layout/lProcess2"/>
    <dgm:cxn modelId="{CD9012E7-58D1-4E7A-B6E4-087360F5FDAB}" type="presOf" srcId="{76F11481-F0D2-4DF2-BE89-82931D8240DB}" destId="{33092F24-C2D4-47D4-9003-E4E7DE4642EF}" srcOrd="0" destOrd="0" presId="urn:microsoft.com/office/officeart/2005/8/layout/lProcess2"/>
    <dgm:cxn modelId="{50802BE2-CE95-4625-99DF-15B4A24B84A8}" type="presOf" srcId="{FBA00D27-C5C3-4BF1-98E7-2041B10A1362}" destId="{03F332E0-C7CB-4BC9-A52A-3C504BAB6C8E}" srcOrd="0" destOrd="0" presId="urn:microsoft.com/office/officeart/2005/8/layout/lProcess2"/>
    <dgm:cxn modelId="{E27CE611-243D-4D30-A0BD-C354A7BD7FBA}" srcId="{76F11481-F0D2-4DF2-BE89-82931D8240DB}" destId="{3F3E5949-A91C-4F6D-9250-7FFC6F5FBB64}" srcOrd="0" destOrd="0" parTransId="{E4DF49B9-09D2-4003-A086-E8F0AE57D800}" sibTransId="{B4CDDEDB-5C5C-4C79-9CD9-AC4E7EB854BF}"/>
    <dgm:cxn modelId="{B93FD8DE-0371-4CC4-8563-7F93ECD99FBD}" srcId="{76F11481-F0D2-4DF2-BE89-82931D8240DB}" destId="{D81AFDB1-76D2-4504-8419-E0E7114BE7B6}" srcOrd="1" destOrd="0" parTransId="{810B940F-C378-403F-86DE-92077F67A79B}" sibTransId="{4ED58477-3019-41C0-AC7C-8DE2E62B2604}"/>
    <dgm:cxn modelId="{B0F0A374-6983-4980-8E89-8CAF89C5AB77}" srcId="{FBA00D27-C5C3-4BF1-98E7-2041B10A1362}" destId="{76F11481-F0D2-4DF2-BE89-82931D8240DB}" srcOrd="0" destOrd="0" parTransId="{F7AA17CC-DECC-4E60-B094-3652374E92DD}" sibTransId="{16CE651E-2306-44FF-84AF-550C91C2E1A4}"/>
    <dgm:cxn modelId="{A49E06F7-A985-4093-B52E-99FD4BD4277E}" type="presOf" srcId="{D81AFDB1-76D2-4504-8419-E0E7114BE7B6}" destId="{C0DAED5A-5A8F-4224-BB8A-2DB359B17595}" srcOrd="0" destOrd="0" presId="urn:microsoft.com/office/officeart/2005/8/layout/lProcess2"/>
    <dgm:cxn modelId="{3D71F377-0CF9-4385-995B-1D8EF66BB940}" type="presParOf" srcId="{03F332E0-C7CB-4BC9-A52A-3C504BAB6C8E}" destId="{1FDD27ED-8597-4E48-945F-2FB806F1F6BB}" srcOrd="0" destOrd="0" presId="urn:microsoft.com/office/officeart/2005/8/layout/lProcess2"/>
    <dgm:cxn modelId="{E8677FF6-209D-4235-A89F-AA63899ED796}" type="presParOf" srcId="{1FDD27ED-8597-4E48-945F-2FB806F1F6BB}" destId="{33092F24-C2D4-47D4-9003-E4E7DE4642EF}" srcOrd="0" destOrd="0" presId="urn:microsoft.com/office/officeart/2005/8/layout/lProcess2"/>
    <dgm:cxn modelId="{6DFA79C0-265B-43AB-9405-10A9E46EC82D}" type="presParOf" srcId="{1FDD27ED-8597-4E48-945F-2FB806F1F6BB}" destId="{27E2F0BE-9EFB-4450-9694-C4A2F4E9E307}" srcOrd="1" destOrd="0" presId="urn:microsoft.com/office/officeart/2005/8/layout/lProcess2"/>
    <dgm:cxn modelId="{2B557D96-13F0-447A-8C25-A5A4D9D8B167}" type="presParOf" srcId="{1FDD27ED-8597-4E48-945F-2FB806F1F6BB}" destId="{4436AC73-01FD-45FF-8F56-5474F9DE8BFE}" srcOrd="2" destOrd="0" presId="urn:microsoft.com/office/officeart/2005/8/layout/lProcess2"/>
    <dgm:cxn modelId="{BD61DDEF-0EFF-41E0-94D1-537CA5B6800A}" type="presParOf" srcId="{4436AC73-01FD-45FF-8F56-5474F9DE8BFE}" destId="{EF48B4C5-8768-4D31-B1FF-8BBEE1346745}" srcOrd="0" destOrd="0" presId="urn:microsoft.com/office/officeart/2005/8/layout/lProcess2"/>
    <dgm:cxn modelId="{A3613040-45DF-40D7-AE6B-ED821136CF75}" type="presParOf" srcId="{EF48B4C5-8768-4D31-B1FF-8BBEE1346745}" destId="{F54D1493-F4EE-41A8-B3BB-44A9985D73D4}" srcOrd="0" destOrd="0" presId="urn:microsoft.com/office/officeart/2005/8/layout/lProcess2"/>
    <dgm:cxn modelId="{B3519E34-2559-4722-BDE6-54B133CE260F}" type="presParOf" srcId="{EF48B4C5-8768-4D31-B1FF-8BBEE1346745}" destId="{BB9923D4-3B0F-4264-B643-454D2C9706EC}" srcOrd="1" destOrd="0" presId="urn:microsoft.com/office/officeart/2005/8/layout/lProcess2"/>
    <dgm:cxn modelId="{77BA7C83-C9BB-4822-98EE-D4C4F2B8EBD7}" type="presParOf" srcId="{EF48B4C5-8768-4D31-B1FF-8BBEE1346745}" destId="{C0DAED5A-5A8F-4224-BB8A-2DB359B1759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76E6CD-AEB3-450E-80BC-CF42F0BADB35}" type="doc">
      <dgm:prSet loTypeId="urn:microsoft.com/office/officeart/2005/8/layout/venn3" loCatId="relationship" qsTypeId="urn:microsoft.com/office/officeart/2005/8/quickstyle/3d3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A1A19CF-A72B-4D1B-804F-87EBD2D17CFF}">
      <dgm:prSet phldrT="[Text]"/>
      <dgm:spPr/>
      <dgm:t>
        <a:bodyPr/>
        <a:lstStyle/>
        <a:p>
          <a:r>
            <a:rPr lang="en-US" dirty="0"/>
            <a:t>150+ about JC</a:t>
          </a:r>
        </a:p>
      </dgm:t>
    </dgm:pt>
    <dgm:pt modelId="{84AABB45-8C41-40D2-BC2F-DF26D6989ECE}" type="parTrans" cxnId="{9372770D-4E27-4DAF-803C-B37AF69030D0}">
      <dgm:prSet/>
      <dgm:spPr/>
      <dgm:t>
        <a:bodyPr/>
        <a:lstStyle/>
        <a:p>
          <a:endParaRPr lang="en-US"/>
        </a:p>
      </dgm:t>
    </dgm:pt>
    <dgm:pt modelId="{636642DE-E1A3-469E-84B1-81D4B70DE4BC}" type="sibTrans" cxnId="{9372770D-4E27-4DAF-803C-B37AF69030D0}">
      <dgm:prSet/>
      <dgm:spPr/>
      <dgm:t>
        <a:bodyPr/>
        <a:lstStyle/>
        <a:p>
          <a:endParaRPr lang="en-US"/>
        </a:p>
      </dgm:t>
    </dgm:pt>
    <dgm:pt modelId="{AA3032AE-DDA3-4D3B-8A82-DE729E2107B1}">
      <dgm:prSet phldrT="[Text]"/>
      <dgm:spPr/>
      <dgm:t>
        <a:bodyPr/>
        <a:lstStyle/>
        <a:p>
          <a:r>
            <a:rPr lang="en-US" dirty="0"/>
            <a:t>70 AD Israel Dispersed, 1948 Return</a:t>
          </a:r>
        </a:p>
      </dgm:t>
    </dgm:pt>
    <dgm:pt modelId="{CD722A5C-2167-4929-926A-16914FC5AE06}" type="parTrans" cxnId="{EFB8E923-BB7D-4094-92D4-440210E704F4}">
      <dgm:prSet/>
      <dgm:spPr/>
      <dgm:t>
        <a:bodyPr/>
        <a:lstStyle/>
        <a:p>
          <a:endParaRPr lang="en-US"/>
        </a:p>
      </dgm:t>
    </dgm:pt>
    <dgm:pt modelId="{FC1D4496-58EB-44BA-8836-5FDFD39F2195}" type="sibTrans" cxnId="{EFB8E923-BB7D-4094-92D4-440210E704F4}">
      <dgm:prSet/>
      <dgm:spPr/>
      <dgm:t>
        <a:bodyPr/>
        <a:lstStyle/>
        <a:p>
          <a:endParaRPr lang="en-US"/>
        </a:p>
      </dgm:t>
    </dgm:pt>
    <dgm:pt modelId="{C2B51AD9-9A00-4E60-81DB-951C3E173DB0}">
      <dgm:prSet phldrT="[Text]"/>
      <dgm:spPr/>
      <dgm:t>
        <a:bodyPr/>
        <a:lstStyle/>
        <a:p>
          <a:r>
            <a:rPr lang="en-US" dirty="0"/>
            <a:t>Neo-Babs, Greece, Persia, Rome</a:t>
          </a:r>
        </a:p>
      </dgm:t>
    </dgm:pt>
    <dgm:pt modelId="{165483B9-FEF5-4DF3-99BB-830574864215}" type="parTrans" cxnId="{68D651BB-4642-4B1A-93D6-A0A3072DE8F0}">
      <dgm:prSet/>
      <dgm:spPr/>
      <dgm:t>
        <a:bodyPr/>
        <a:lstStyle/>
        <a:p>
          <a:endParaRPr lang="en-US"/>
        </a:p>
      </dgm:t>
    </dgm:pt>
    <dgm:pt modelId="{485DB4E7-C509-4698-ABD2-31F1D6EFFA7E}" type="sibTrans" cxnId="{68D651BB-4642-4B1A-93D6-A0A3072DE8F0}">
      <dgm:prSet/>
      <dgm:spPr/>
      <dgm:t>
        <a:bodyPr/>
        <a:lstStyle/>
        <a:p>
          <a:endParaRPr lang="en-US"/>
        </a:p>
      </dgm:t>
    </dgm:pt>
    <dgm:pt modelId="{AAE3E2F6-C714-4447-A5C9-C832A194FEEF}">
      <dgm:prSet phldrT="[Text]"/>
      <dgm:spPr/>
      <dgm:t>
        <a:bodyPr/>
        <a:lstStyle/>
        <a:p>
          <a:r>
            <a:rPr lang="en-US" dirty="0"/>
            <a:t>Nukes, Cashless Society, Global World</a:t>
          </a:r>
        </a:p>
      </dgm:t>
    </dgm:pt>
    <dgm:pt modelId="{7B6DEB54-48A6-4883-BD51-62AE86EAA7A3}" type="parTrans" cxnId="{69DD0D2E-379F-4AC4-B076-8EF1A0823C77}">
      <dgm:prSet/>
      <dgm:spPr/>
      <dgm:t>
        <a:bodyPr/>
        <a:lstStyle/>
        <a:p>
          <a:endParaRPr lang="en-US"/>
        </a:p>
      </dgm:t>
    </dgm:pt>
    <dgm:pt modelId="{7F151AC8-212B-411A-88F3-F18C0FE79671}" type="sibTrans" cxnId="{69DD0D2E-379F-4AC4-B076-8EF1A0823C77}">
      <dgm:prSet/>
      <dgm:spPr/>
      <dgm:t>
        <a:bodyPr/>
        <a:lstStyle/>
        <a:p>
          <a:endParaRPr lang="en-US"/>
        </a:p>
      </dgm:t>
    </dgm:pt>
    <dgm:pt modelId="{EC85E302-F594-469F-99BF-6FFA03BA0B48}" type="pres">
      <dgm:prSet presAssocID="{FF76E6CD-AEB3-450E-80BC-CF42F0BADB35}" presName="Name0" presStyleCnt="0">
        <dgm:presLayoutVars>
          <dgm:dir/>
          <dgm:resizeHandles val="exact"/>
        </dgm:presLayoutVars>
      </dgm:prSet>
      <dgm:spPr/>
    </dgm:pt>
    <dgm:pt modelId="{604ABEC6-C8FB-41C7-A426-B54F19CCEC28}" type="pres">
      <dgm:prSet presAssocID="{FA1A19CF-A72B-4D1B-804F-87EBD2D17CFF}" presName="Name5" presStyleLbl="vennNode1" presStyleIdx="0" presStyleCnt="4">
        <dgm:presLayoutVars>
          <dgm:bulletEnabled val="1"/>
        </dgm:presLayoutVars>
      </dgm:prSet>
      <dgm:spPr/>
    </dgm:pt>
    <dgm:pt modelId="{EDEF47A5-9A4F-4BEC-BD5F-006AC5A0D4B2}" type="pres">
      <dgm:prSet presAssocID="{636642DE-E1A3-469E-84B1-81D4B70DE4BC}" presName="space" presStyleCnt="0"/>
      <dgm:spPr/>
    </dgm:pt>
    <dgm:pt modelId="{4352FBD0-D74D-4F4E-A823-E1AEA5B28D54}" type="pres">
      <dgm:prSet presAssocID="{AA3032AE-DDA3-4D3B-8A82-DE729E2107B1}" presName="Name5" presStyleLbl="vennNode1" presStyleIdx="1" presStyleCnt="4">
        <dgm:presLayoutVars>
          <dgm:bulletEnabled val="1"/>
        </dgm:presLayoutVars>
      </dgm:prSet>
      <dgm:spPr/>
    </dgm:pt>
    <dgm:pt modelId="{7322EA9E-6542-4167-A87C-C17383FF07D5}" type="pres">
      <dgm:prSet presAssocID="{FC1D4496-58EB-44BA-8836-5FDFD39F2195}" presName="space" presStyleCnt="0"/>
      <dgm:spPr/>
    </dgm:pt>
    <dgm:pt modelId="{D325C5DA-F1B9-444B-9EEE-D21F666B1E58}" type="pres">
      <dgm:prSet presAssocID="{C2B51AD9-9A00-4E60-81DB-951C3E173DB0}" presName="Name5" presStyleLbl="vennNode1" presStyleIdx="2" presStyleCnt="4">
        <dgm:presLayoutVars>
          <dgm:bulletEnabled val="1"/>
        </dgm:presLayoutVars>
      </dgm:prSet>
      <dgm:spPr/>
    </dgm:pt>
    <dgm:pt modelId="{6915B279-FBD2-480F-9930-87E6ED60B303}" type="pres">
      <dgm:prSet presAssocID="{485DB4E7-C509-4698-ABD2-31F1D6EFFA7E}" presName="space" presStyleCnt="0"/>
      <dgm:spPr/>
    </dgm:pt>
    <dgm:pt modelId="{B0599D3C-A7B4-4E2D-8974-FE28F2518E1F}" type="pres">
      <dgm:prSet presAssocID="{AAE3E2F6-C714-4447-A5C9-C832A194FEEF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9372770D-4E27-4DAF-803C-B37AF69030D0}" srcId="{FF76E6CD-AEB3-450E-80BC-CF42F0BADB35}" destId="{FA1A19CF-A72B-4D1B-804F-87EBD2D17CFF}" srcOrd="0" destOrd="0" parTransId="{84AABB45-8C41-40D2-BC2F-DF26D6989ECE}" sibTransId="{636642DE-E1A3-469E-84B1-81D4B70DE4BC}"/>
    <dgm:cxn modelId="{3AED3DCA-8E60-4A56-AB25-B3F8A81B28FA}" type="presOf" srcId="{FF76E6CD-AEB3-450E-80BC-CF42F0BADB35}" destId="{EC85E302-F594-469F-99BF-6FFA03BA0B48}" srcOrd="0" destOrd="0" presId="urn:microsoft.com/office/officeart/2005/8/layout/venn3"/>
    <dgm:cxn modelId="{68D651BB-4642-4B1A-93D6-A0A3072DE8F0}" srcId="{FF76E6CD-AEB3-450E-80BC-CF42F0BADB35}" destId="{C2B51AD9-9A00-4E60-81DB-951C3E173DB0}" srcOrd="2" destOrd="0" parTransId="{165483B9-FEF5-4DF3-99BB-830574864215}" sibTransId="{485DB4E7-C509-4698-ABD2-31F1D6EFFA7E}"/>
    <dgm:cxn modelId="{6EC07333-35DA-47E0-8019-B2E6AC420A51}" type="presOf" srcId="{AAE3E2F6-C714-4447-A5C9-C832A194FEEF}" destId="{B0599D3C-A7B4-4E2D-8974-FE28F2518E1F}" srcOrd="0" destOrd="0" presId="urn:microsoft.com/office/officeart/2005/8/layout/venn3"/>
    <dgm:cxn modelId="{3133B3D7-D801-4F64-8A94-B70BFF0503BD}" type="presOf" srcId="{AA3032AE-DDA3-4D3B-8A82-DE729E2107B1}" destId="{4352FBD0-D74D-4F4E-A823-E1AEA5B28D54}" srcOrd="0" destOrd="0" presId="urn:microsoft.com/office/officeart/2005/8/layout/venn3"/>
    <dgm:cxn modelId="{1F5A574D-79F7-43A3-9615-141E1279EDF3}" type="presOf" srcId="{FA1A19CF-A72B-4D1B-804F-87EBD2D17CFF}" destId="{604ABEC6-C8FB-41C7-A426-B54F19CCEC28}" srcOrd="0" destOrd="0" presId="urn:microsoft.com/office/officeart/2005/8/layout/venn3"/>
    <dgm:cxn modelId="{02B04823-55F8-491D-8DD2-1CEACB27BF2E}" type="presOf" srcId="{C2B51AD9-9A00-4E60-81DB-951C3E173DB0}" destId="{D325C5DA-F1B9-444B-9EEE-D21F666B1E58}" srcOrd="0" destOrd="0" presId="urn:microsoft.com/office/officeart/2005/8/layout/venn3"/>
    <dgm:cxn modelId="{69DD0D2E-379F-4AC4-B076-8EF1A0823C77}" srcId="{FF76E6CD-AEB3-450E-80BC-CF42F0BADB35}" destId="{AAE3E2F6-C714-4447-A5C9-C832A194FEEF}" srcOrd="3" destOrd="0" parTransId="{7B6DEB54-48A6-4883-BD51-62AE86EAA7A3}" sibTransId="{7F151AC8-212B-411A-88F3-F18C0FE79671}"/>
    <dgm:cxn modelId="{EFB8E923-BB7D-4094-92D4-440210E704F4}" srcId="{FF76E6CD-AEB3-450E-80BC-CF42F0BADB35}" destId="{AA3032AE-DDA3-4D3B-8A82-DE729E2107B1}" srcOrd="1" destOrd="0" parTransId="{CD722A5C-2167-4929-926A-16914FC5AE06}" sibTransId="{FC1D4496-58EB-44BA-8836-5FDFD39F2195}"/>
    <dgm:cxn modelId="{726A3494-56C2-45FD-B3C1-A330EB3B2028}" type="presParOf" srcId="{EC85E302-F594-469F-99BF-6FFA03BA0B48}" destId="{604ABEC6-C8FB-41C7-A426-B54F19CCEC28}" srcOrd="0" destOrd="0" presId="urn:microsoft.com/office/officeart/2005/8/layout/venn3"/>
    <dgm:cxn modelId="{D7992347-8A09-4EF5-BA3F-E6367F82A429}" type="presParOf" srcId="{EC85E302-F594-469F-99BF-6FFA03BA0B48}" destId="{EDEF47A5-9A4F-4BEC-BD5F-006AC5A0D4B2}" srcOrd="1" destOrd="0" presId="urn:microsoft.com/office/officeart/2005/8/layout/venn3"/>
    <dgm:cxn modelId="{7FC14A5D-F2FF-4F00-A344-76FB4B535952}" type="presParOf" srcId="{EC85E302-F594-469F-99BF-6FFA03BA0B48}" destId="{4352FBD0-D74D-4F4E-A823-E1AEA5B28D54}" srcOrd="2" destOrd="0" presId="urn:microsoft.com/office/officeart/2005/8/layout/venn3"/>
    <dgm:cxn modelId="{A5DAFE37-B930-4562-9C20-B00BA6E4A9A7}" type="presParOf" srcId="{EC85E302-F594-469F-99BF-6FFA03BA0B48}" destId="{7322EA9E-6542-4167-A87C-C17383FF07D5}" srcOrd="3" destOrd="0" presId="urn:microsoft.com/office/officeart/2005/8/layout/venn3"/>
    <dgm:cxn modelId="{E681D182-F619-451C-8860-D6B75082DB5E}" type="presParOf" srcId="{EC85E302-F594-469F-99BF-6FFA03BA0B48}" destId="{D325C5DA-F1B9-444B-9EEE-D21F666B1E58}" srcOrd="4" destOrd="0" presId="urn:microsoft.com/office/officeart/2005/8/layout/venn3"/>
    <dgm:cxn modelId="{9EDA7F7D-6F72-4502-A0F7-64383C1C535B}" type="presParOf" srcId="{EC85E302-F594-469F-99BF-6FFA03BA0B48}" destId="{6915B279-FBD2-480F-9930-87E6ED60B303}" srcOrd="5" destOrd="0" presId="urn:microsoft.com/office/officeart/2005/8/layout/venn3"/>
    <dgm:cxn modelId="{301D170E-DC91-47FB-8A5D-8E45B7F55998}" type="presParOf" srcId="{EC85E302-F594-469F-99BF-6FFA03BA0B48}" destId="{B0599D3C-A7B4-4E2D-8974-FE28F2518E1F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31391C-C512-4D93-BE56-C79DFDB9757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776815-59A9-4118-998E-A27F4BF18745}">
      <dgm:prSet/>
      <dgm:spPr/>
      <dgm:t>
        <a:bodyPr/>
        <a:lstStyle/>
        <a:p>
          <a:r>
            <a:rPr lang="en-US" b="1" dirty="0"/>
            <a:t>NOT</a:t>
          </a:r>
          <a:r>
            <a:rPr lang="en-US" dirty="0"/>
            <a:t> “Blind Faith” - </a:t>
          </a:r>
          <a:r>
            <a:rPr lang="en-US" i="1" dirty="0"/>
            <a:t>Isaiah 46:9-10</a:t>
          </a:r>
        </a:p>
      </dgm:t>
    </dgm:pt>
    <dgm:pt modelId="{AE61B911-9686-4E03-A1C4-A59223E55825}" type="parTrans" cxnId="{03315978-E752-4E2C-9CAE-322D1DDFB881}">
      <dgm:prSet/>
      <dgm:spPr/>
      <dgm:t>
        <a:bodyPr/>
        <a:lstStyle/>
        <a:p>
          <a:endParaRPr lang="en-US"/>
        </a:p>
      </dgm:t>
    </dgm:pt>
    <dgm:pt modelId="{57733E4F-2C86-49CB-9F53-3CD1141F966A}" type="sibTrans" cxnId="{03315978-E752-4E2C-9CAE-322D1DDFB881}">
      <dgm:prSet/>
      <dgm:spPr/>
      <dgm:t>
        <a:bodyPr/>
        <a:lstStyle/>
        <a:p>
          <a:endParaRPr lang="en-US"/>
        </a:p>
      </dgm:t>
    </dgm:pt>
    <dgm:pt modelId="{A2067CCA-6B47-47FF-9237-A2F7A366CCD1}">
      <dgm:prSet/>
      <dgm:spPr/>
      <dgm:t>
        <a:bodyPr/>
        <a:lstStyle/>
        <a:p>
          <a:r>
            <a:rPr lang="en-US" dirty="0"/>
            <a:t>"I am God, and there is no other; </a:t>
          </a:r>
          <a:br>
            <a:rPr lang="en-US" dirty="0"/>
          </a:br>
          <a:r>
            <a:rPr lang="en-US" dirty="0"/>
            <a:t>I am God, and there is no one like Me,</a:t>
          </a:r>
        </a:p>
      </dgm:t>
    </dgm:pt>
    <dgm:pt modelId="{52BDE807-9C10-418B-94C6-35400A934BDB}" type="parTrans" cxnId="{2D1584D2-A823-4C6C-BF3D-33D7152F9972}">
      <dgm:prSet/>
      <dgm:spPr/>
      <dgm:t>
        <a:bodyPr/>
        <a:lstStyle/>
        <a:p>
          <a:endParaRPr lang="en-US"/>
        </a:p>
      </dgm:t>
    </dgm:pt>
    <dgm:pt modelId="{DF566971-CC17-4D52-99BA-F0F997D7DB02}" type="sibTrans" cxnId="{2D1584D2-A823-4C6C-BF3D-33D7152F9972}">
      <dgm:prSet/>
      <dgm:spPr/>
      <dgm:t>
        <a:bodyPr/>
        <a:lstStyle/>
        <a:p>
          <a:endParaRPr lang="en-US"/>
        </a:p>
      </dgm:t>
    </dgm:pt>
    <dgm:pt modelId="{0945B4F4-D52F-4912-A063-1884DC7C8566}">
      <dgm:prSet/>
      <dgm:spPr/>
      <dgm:t>
        <a:bodyPr/>
        <a:lstStyle/>
        <a:p>
          <a:r>
            <a:rPr lang="en-US" dirty="0"/>
            <a:t>I declare the end from the beginning, And from ancient times things which have not been done, Saying, 'My purpose will be established, And I will accomplish all My good pleasure'; </a:t>
          </a:r>
        </a:p>
      </dgm:t>
    </dgm:pt>
    <dgm:pt modelId="{506F8703-8A41-421E-B899-58C128191186}" type="parTrans" cxnId="{07CA5AAF-FFBE-4F0A-A141-DF35C89FB803}">
      <dgm:prSet/>
      <dgm:spPr/>
      <dgm:t>
        <a:bodyPr/>
        <a:lstStyle/>
        <a:p>
          <a:endParaRPr lang="en-US"/>
        </a:p>
      </dgm:t>
    </dgm:pt>
    <dgm:pt modelId="{9AE15D69-7897-4595-A18E-DFA05EEF63C0}" type="sibTrans" cxnId="{07CA5AAF-FFBE-4F0A-A141-DF35C89FB803}">
      <dgm:prSet/>
      <dgm:spPr/>
      <dgm:t>
        <a:bodyPr/>
        <a:lstStyle/>
        <a:p>
          <a:endParaRPr lang="en-US"/>
        </a:p>
      </dgm:t>
    </dgm:pt>
    <dgm:pt modelId="{1CBA5748-DE95-44F0-A202-79CF3124B963}" type="pres">
      <dgm:prSet presAssocID="{3C31391C-C512-4D93-BE56-C79DFDB9757E}" presName="theList" presStyleCnt="0">
        <dgm:presLayoutVars>
          <dgm:dir/>
          <dgm:animLvl val="lvl"/>
          <dgm:resizeHandles val="exact"/>
        </dgm:presLayoutVars>
      </dgm:prSet>
      <dgm:spPr/>
    </dgm:pt>
    <dgm:pt modelId="{AA75933A-38CB-4141-9F5A-3ACC2A18AE35}" type="pres">
      <dgm:prSet presAssocID="{40776815-59A9-4118-998E-A27F4BF18745}" presName="compNode" presStyleCnt="0"/>
      <dgm:spPr/>
    </dgm:pt>
    <dgm:pt modelId="{465A5249-B84F-4178-8581-2A363534151F}" type="pres">
      <dgm:prSet presAssocID="{40776815-59A9-4118-998E-A27F4BF18745}" presName="aNode" presStyleLbl="bgShp" presStyleIdx="0" presStyleCnt="1"/>
      <dgm:spPr/>
    </dgm:pt>
    <dgm:pt modelId="{58CAC030-F458-42EA-AEFD-4C2EA32AAE0D}" type="pres">
      <dgm:prSet presAssocID="{40776815-59A9-4118-998E-A27F4BF18745}" presName="textNode" presStyleLbl="bgShp" presStyleIdx="0" presStyleCnt="1"/>
      <dgm:spPr/>
    </dgm:pt>
    <dgm:pt modelId="{C5D03186-66F9-4F15-8E19-2204824ADF46}" type="pres">
      <dgm:prSet presAssocID="{40776815-59A9-4118-998E-A27F4BF18745}" presName="compChildNode" presStyleCnt="0"/>
      <dgm:spPr/>
    </dgm:pt>
    <dgm:pt modelId="{6CB14E1D-AA52-47F4-A582-E1082DE3D32F}" type="pres">
      <dgm:prSet presAssocID="{40776815-59A9-4118-998E-A27F4BF18745}" presName="theInnerList" presStyleCnt="0"/>
      <dgm:spPr/>
    </dgm:pt>
    <dgm:pt modelId="{BBE90DD3-C945-4A3C-8CBA-8B41337A648E}" type="pres">
      <dgm:prSet presAssocID="{A2067CCA-6B47-47FF-9237-A2F7A366CCD1}" presName="childNode" presStyleLbl="node1" presStyleIdx="0" presStyleCnt="2">
        <dgm:presLayoutVars>
          <dgm:bulletEnabled val="1"/>
        </dgm:presLayoutVars>
      </dgm:prSet>
      <dgm:spPr/>
    </dgm:pt>
    <dgm:pt modelId="{1CB319C5-F16E-4447-835E-44B8759D4843}" type="pres">
      <dgm:prSet presAssocID="{A2067CCA-6B47-47FF-9237-A2F7A366CCD1}" presName="aSpace2" presStyleCnt="0"/>
      <dgm:spPr/>
    </dgm:pt>
    <dgm:pt modelId="{CC7E8F56-2470-4D8B-9274-2FA9719A6D16}" type="pres">
      <dgm:prSet presAssocID="{0945B4F4-D52F-4912-A063-1884DC7C8566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9C6E6746-EB8A-4E7B-A5C1-88003354CDC2}" type="presOf" srcId="{40776815-59A9-4118-998E-A27F4BF18745}" destId="{465A5249-B84F-4178-8581-2A363534151F}" srcOrd="0" destOrd="0" presId="urn:microsoft.com/office/officeart/2005/8/layout/lProcess2"/>
    <dgm:cxn modelId="{03315978-E752-4E2C-9CAE-322D1DDFB881}" srcId="{3C31391C-C512-4D93-BE56-C79DFDB9757E}" destId="{40776815-59A9-4118-998E-A27F4BF18745}" srcOrd="0" destOrd="0" parTransId="{AE61B911-9686-4E03-A1C4-A59223E55825}" sibTransId="{57733E4F-2C86-49CB-9F53-3CD1141F966A}"/>
    <dgm:cxn modelId="{F05E4755-B72D-453F-AD35-24B27EF78173}" type="presOf" srcId="{40776815-59A9-4118-998E-A27F4BF18745}" destId="{58CAC030-F458-42EA-AEFD-4C2EA32AAE0D}" srcOrd="1" destOrd="0" presId="urn:microsoft.com/office/officeart/2005/8/layout/lProcess2"/>
    <dgm:cxn modelId="{FBAEA27A-1E09-4059-8FF8-D48B18F53F9A}" type="presOf" srcId="{A2067CCA-6B47-47FF-9237-A2F7A366CCD1}" destId="{BBE90DD3-C945-4A3C-8CBA-8B41337A648E}" srcOrd="0" destOrd="0" presId="urn:microsoft.com/office/officeart/2005/8/layout/lProcess2"/>
    <dgm:cxn modelId="{D56BB0FB-4438-45E5-87D8-92170CFA01D3}" type="presOf" srcId="{0945B4F4-D52F-4912-A063-1884DC7C8566}" destId="{CC7E8F56-2470-4D8B-9274-2FA9719A6D16}" srcOrd="0" destOrd="0" presId="urn:microsoft.com/office/officeart/2005/8/layout/lProcess2"/>
    <dgm:cxn modelId="{07CA5AAF-FFBE-4F0A-A141-DF35C89FB803}" srcId="{40776815-59A9-4118-998E-A27F4BF18745}" destId="{0945B4F4-D52F-4912-A063-1884DC7C8566}" srcOrd="1" destOrd="0" parTransId="{506F8703-8A41-421E-B899-58C128191186}" sibTransId="{9AE15D69-7897-4595-A18E-DFA05EEF63C0}"/>
    <dgm:cxn modelId="{B98254B9-3243-48B7-AF7F-C7F3F78B8841}" type="presOf" srcId="{3C31391C-C512-4D93-BE56-C79DFDB9757E}" destId="{1CBA5748-DE95-44F0-A202-79CF3124B963}" srcOrd="0" destOrd="0" presId="urn:microsoft.com/office/officeart/2005/8/layout/lProcess2"/>
    <dgm:cxn modelId="{2D1584D2-A823-4C6C-BF3D-33D7152F9972}" srcId="{40776815-59A9-4118-998E-A27F4BF18745}" destId="{A2067CCA-6B47-47FF-9237-A2F7A366CCD1}" srcOrd="0" destOrd="0" parTransId="{52BDE807-9C10-418B-94C6-35400A934BDB}" sibTransId="{DF566971-CC17-4D52-99BA-F0F997D7DB02}"/>
    <dgm:cxn modelId="{04CB3D5A-1F68-46A9-944B-FEBB72EB67D2}" type="presParOf" srcId="{1CBA5748-DE95-44F0-A202-79CF3124B963}" destId="{AA75933A-38CB-4141-9F5A-3ACC2A18AE35}" srcOrd="0" destOrd="0" presId="urn:microsoft.com/office/officeart/2005/8/layout/lProcess2"/>
    <dgm:cxn modelId="{00A7557D-94E1-4B2E-BD72-F2276015E467}" type="presParOf" srcId="{AA75933A-38CB-4141-9F5A-3ACC2A18AE35}" destId="{465A5249-B84F-4178-8581-2A363534151F}" srcOrd="0" destOrd="0" presId="urn:microsoft.com/office/officeart/2005/8/layout/lProcess2"/>
    <dgm:cxn modelId="{0500046F-21F6-4CC2-A448-CAB2ABC1758C}" type="presParOf" srcId="{AA75933A-38CB-4141-9F5A-3ACC2A18AE35}" destId="{58CAC030-F458-42EA-AEFD-4C2EA32AAE0D}" srcOrd="1" destOrd="0" presId="urn:microsoft.com/office/officeart/2005/8/layout/lProcess2"/>
    <dgm:cxn modelId="{89DC91CE-4F22-4FBE-8A64-76888F38342A}" type="presParOf" srcId="{AA75933A-38CB-4141-9F5A-3ACC2A18AE35}" destId="{C5D03186-66F9-4F15-8E19-2204824ADF46}" srcOrd="2" destOrd="0" presId="urn:microsoft.com/office/officeart/2005/8/layout/lProcess2"/>
    <dgm:cxn modelId="{3797DDA8-7574-4F04-93BC-40ECC605A282}" type="presParOf" srcId="{C5D03186-66F9-4F15-8E19-2204824ADF46}" destId="{6CB14E1D-AA52-47F4-A582-E1082DE3D32F}" srcOrd="0" destOrd="0" presId="urn:microsoft.com/office/officeart/2005/8/layout/lProcess2"/>
    <dgm:cxn modelId="{7F67DD5C-594A-4D94-BB6D-9D64D339AE8F}" type="presParOf" srcId="{6CB14E1D-AA52-47F4-A582-E1082DE3D32F}" destId="{BBE90DD3-C945-4A3C-8CBA-8B41337A648E}" srcOrd="0" destOrd="0" presId="urn:microsoft.com/office/officeart/2005/8/layout/lProcess2"/>
    <dgm:cxn modelId="{CEB38451-5E5B-444A-913E-D9AFBA52DC7F}" type="presParOf" srcId="{6CB14E1D-AA52-47F4-A582-E1082DE3D32F}" destId="{1CB319C5-F16E-4447-835E-44B8759D4843}" srcOrd="1" destOrd="0" presId="urn:microsoft.com/office/officeart/2005/8/layout/lProcess2"/>
    <dgm:cxn modelId="{B55F3C16-E78B-45CF-AAEF-12F98C73EAF9}" type="presParOf" srcId="{6CB14E1D-AA52-47F4-A582-E1082DE3D32F}" destId="{CC7E8F56-2470-4D8B-9274-2FA9719A6D1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0BF652-D9A5-444D-B9B4-9B55A53A3AD2}" type="doc">
      <dgm:prSet loTypeId="urn:diagrams.loki3.com/Bracke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55B64-4D12-472E-8AFF-45F0F7B511C3}">
      <dgm:prSet phldrT="[Text]"/>
      <dgm:spPr/>
      <dgm:t>
        <a:bodyPr/>
        <a:lstStyle/>
        <a:p>
          <a:r>
            <a:rPr lang="en-US" dirty="0"/>
            <a:t>Which Means Philippians 3:13-14</a:t>
          </a:r>
        </a:p>
      </dgm:t>
    </dgm:pt>
    <dgm:pt modelId="{5755B991-C309-47FB-80E4-ED377005740C}" type="parTrans" cxnId="{67AB0599-9000-4833-BC58-8913CEEC636A}">
      <dgm:prSet/>
      <dgm:spPr/>
      <dgm:t>
        <a:bodyPr/>
        <a:lstStyle/>
        <a:p>
          <a:endParaRPr lang="en-US"/>
        </a:p>
      </dgm:t>
    </dgm:pt>
    <dgm:pt modelId="{6FA26F91-3E33-4D1E-ABCB-6CE1DA4F425F}" type="sibTrans" cxnId="{67AB0599-9000-4833-BC58-8913CEEC636A}">
      <dgm:prSet/>
      <dgm:spPr/>
      <dgm:t>
        <a:bodyPr/>
        <a:lstStyle/>
        <a:p>
          <a:endParaRPr lang="en-US"/>
        </a:p>
      </dgm:t>
    </dgm:pt>
    <dgm:pt modelId="{3B153A39-6612-444C-B50D-034F10E9B470}">
      <dgm:prSet phldrT="[Text]"/>
      <dgm:spPr/>
      <dgm:t>
        <a:bodyPr/>
        <a:lstStyle/>
        <a:p>
          <a:r>
            <a:rPr lang="en-US" dirty="0"/>
            <a:t>…</a:t>
          </a:r>
          <a:r>
            <a:rPr lang="en-US" b="1" dirty="0"/>
            <a:t>one</a:t>
          </a:r>
          <a:r>
            <a:rPr lang="en-US" dirty="0"/>
            <a:t> thing I do: </a:t>
          </a:r>
          <a:r>
            <a:rPr lang="en-US" b="1" dirty="0"/>
            <a:t>forgetting</a:t>
          </a:r>
          <a:r>
            <a:rPr lang="en-US" dirty="0"/>
            <a:t> what lies behind and reaching </a:t>
          </a:r>
          <a:r>
            <a:rPr lang="en-US" b="1" dirty="0"/>
            <a:t>forward</a:t>
          </a:r>
          <a:r>
            <a:rPr lang="en-US" dirty="0"/>
            <a:t> to what lies ahead</a:t>
          </a:r>
        </a:p>
      </dgm:t>
    </dgm:pt>
    <dgm:pt modelId="{97B37DEF-8B5E-46FF-80FB-A583E71FB2BB}" type="parTrans" cxnId="{8CC8F6CB-DF38-41D2-97A5-F3AEF1AE3E13}">
      <dgm:prSet/>
      <dgm:spPr/>
      <dgm:t>
        <a:bodyPr/>
        <a:lstStyle/>
        <a:p>
          <a:endParaRPr lang="en-US"/>
        </a:p>
      </dgm:t>
    </dgm:pt>
    <dgm:pt modelId="{25458D71-93B5-4403-ABAD-A0B937EEA500}" type="sibTrans" cxnId="{8CC8F6CB-DF38-41D2-97A5-F3AEF1AE3E13}">
      <dgm:prSet/>
      <dgm:spPr/>
      <dgm:t>
        <a:bodyPr/>
        <a:lstStyle/>
        <a:p>
          <a:endParaRPr lang="en-US"/>
        </a:p>
      </dgm:t>
    </dgm:pt>
    <dgm:pt modelId="{EE6D31ED-E747-43CA-8C70-3DAC2A7765A7}">
      <dgm:prSet phldrT="[Text]"/>
      <dgm:spPr/>
      <dgm:t>
        <a:bodyPr/>
        <a:lstStyle/>
        <a:p>
          <a:r>
            <a:rPr lang="en-US" dirty="0"/>
            <a:t>I press on toward the goal for the prize of the </a:t>
          </a:r>
          <a:r>
            <a:rPr lang="en-US" b="1" dirty="0"/>
            <a:t>upward call </a:t>
          </a:r>
          <a:r>
            <a:rPr lang="en-US" dirty="0"/>
            <a:t>of God in Christ Jesus. </a:t>
          </a:r>
        </a:p>
      </dgm:t>
    </dgm:pt>
    <dgm:pt modelId="{A2456F88-2E86-4D91-A659-362F682EDFB3}" type="parTrans" cxnId="{0DE864E0-237A-45FC-94E1-AD72157D1ECD}">
      <dgm:prSet/>
      <dgm:spPr/>
      <dgm:t>
        <a:bodyPr/>
        <a:lstStyle/>
        <a:p>
          <a:endParaRPr lang="en-US"/>
        </a:p>
      </dgm:t>
    </dgm:pt>
    <dgm:pt modelId="{9E875A14-DFCF-4C25-B9DC-4BE74A0AF777}" type="sibTrans" cxnId="{0DE864E0-237A-45FC-94E1-AD72157D1ECD}">
      <dgm:prSet/>
      <dgm:spPr/>
      <dgm:t>
        <a:bodyPr/>
        <a:lstStyle/>
        <a:p>
          <a:endParaRPr lang="en-US"/>
        </a:p>
      </dgm:t>
    </dgm:pt>
    <dgm:pt modelId="{BDC2DFF2-EE87-4CEA-99F1-BE14155E9359}" type="pres">
      <dgm:prSet presAssocID="{FC0BF652-D9A5-444D-B9B4-9B55A53A3AD2}" presName="Name0" presStyleCnt="0">
        <dgm:presLayoutVars>
          <dgm:dir/>
          <dgm:animLvl val="lvl"/>
          <dgm:resizeHandles val="exact"/>
        </dgm:presLayoutVars>
      </dgm:prSet>
      <dgm:spPr/>
    </dgm:pt>
    <dgm:pt modelId="{602B3C31-C909-482F-9A22-6DF9BB67DF57}" type="pres">
      <dgm:prSet presAssocID="{9AD55B64-4D12-472E-8AFF-45F0F7B511C3}" presName="linNode" presStyleCnt="0"/>
      <dgm:spPr/>
    </dgm:pt>
    <dgm:pt modelId="{8ED0689B-EAD3-45D1-810B-AA030C0A2880}" type="pres">
      <dgm:prSet presAssocID="{9AD55B64-4D12-472E-8AFF-45F0F7B511C3}" presName="parTx" presStyleLbl="revTx" presStyleIdx="0" presStyleCnt="1">
        <dgm:presLayoutVars>
          <dgm:chMax val="1"/>
          <dgm:bulletEnabled val="1"/>
        </dgm:presLayoutVars>
      </dgm:prSet>
      <dgm:spPr/>
    </dgm:pt>
    <dgm:pt modelId="{7548E390-FE55-49EE-8B2A-A0919A72C202}" type="pres">
      <dgm:prSet presAssocID="{9AD55B64-4D12-472E-8AFF-45F0F7B511C3}" presName="bracket" presStyleLbl="parChTrans1D1" presStyleIdx="0" presStyleCnt="1"/>
      <dgm:spPr/>
    </dgm:pt>
    <dgm:pt modelId="{E96A0872-B4A0-46AF-BDF7-0C302AD94EC2}" type="pres">
      <dgm:prSet presAssocID="{9AD55B64-4D12-472E-8AFF-45F0F7B511C3}" presName="spH" presStyleCnt="0"/>
      <dgm:spPr/>
    </dgm:pt>
    <dgm:pt modelId="{E72DD388-79E5-4CD7-953A-4F2AA6AD2EA2}" type="pres">
      <dgm:prSet presAssocID="{9AD55B64-4D12-472E-8AFF-45F0F7B511C3}" presName="desTx" presStyleLbl="node1" presStyleIdx="0" presStyleCnt="1">
        <dgm:presLayoutVars>
          <dgm:bulletEnabled val="1"/>
        </dgm:presLayoutVars>
      </dgm:prSet>
      <dgm:spPr/>
    </dgm:pt>
  </dgm:ptLst>
  <dgm:cxnLst>
    <dgm:cxn modelId="{67AB0599-9000-4833-BC58-8913CEEC636A}" srcId="{FC0BF652-D9A5-444D-B9B4-9B55A53A3AD2}" destId="{9AD55B64-4D12-472E-8AFF-45F0F7B511C3}" srcOrd="0" destOrd="0" parTransId="{5755B991-C309-47FB-80E4-ED377005740C}" sibTransId="{6FA26F91-3E33-4D1E-ABCB-6CE1DA4F425F}"/>
    <dgm:cxn modelId="{804D3CAC-52F1-4D55-9CC6-ED8AD4F0C8FD}" type="presOf" srcId="{FC0BF652-D9A5-444D-B9B4-9B55A53A3AD2}" destId="{BDC2DFF2-EE87-4CEA-99F1-BE14155E9359}" srcOrd="0" destOrd="0" presId="urn:diagrams.loki3.com/BracketList"/>
    <dgm:cxn modelId="{0DE864E0-237A-45FC-94E1-AD72157D1ECD}" srcId="{9AD55B64-4D12-472E-8AFF-45F0F7B511C3}" destId="{EE6D31ED-E747-43CA-8C70-3DAC2A7765A7}" srcOrd="1" destOrd="0" parTransId="{A2456F88-2E86-4D91-A659-362F682EDFB3}" sibTransId="{9E875A14-DFCF-4C25-B9DC-4BE74A0AF777}"/>
    <dgm:cxn modelId="{8CBA1817-DA84-4041-BAB8-EF7918FC413F}" type="presOf" srcId="{EE6D31ED-E747-43CA-8C70-3DAC2A7765A7}" destId="{E72DD388-79E5-4CD7-953A-4F2AA6AD2EA2}" srcOrd="0" destOrd="1" presId="urn:diagrams.loki3.com/BracketList"/>
    <dgm:cxn modelId="{31A4906E-E871-4E1D-AA4C-57BE8B8DC521}" type="presOf" srcId="{9AD55B64-4D12-472E-8AFF-45F0F7B511C3}" destId="{8ED0689B-EAD3-45D1-810B-AA030C0A2880}" srcOrd="0" destOrd="0" presId="urn:diagrams.loki3.com/BracketList"/>
    <dgm:cxn modelId="{8CC8F6CB-DF38-41D2-97A5-F3AEF1AE3E13}" srcId="{9AD55B64-4D12-472E-8AFF-45F0F7B511C3}" destId="{3B153A39-6612-444C-B50D-034F10E9B470}" srcOrd="0" destOrd="0" parTransId="{97B37DEF-8B5E-46FF-80FB-A583E71FB2BB}" sibTransId="{25458D71-93B5-4403-ABAD-A0B937EEA500}"/>
    <dgm:cxn modelId="{4E9E83EB-7F37-4627-96B2-117A946481DF}" type="presOf" srcId="{3B153A39-6612-444C-B50D-034F10E9B470}" destId="{E72DD388-79E5-4CD7-953A-4F2AA6AD2EA2}" srcOrd="0" destOrd="0" presId="urn:diagrams.loki3.com/BracketList"/>
    <dgm:cxn modelId="{69FFA5E4-5416-4488-B71E-17C43CE93009}" type="presParOf" srcId="{BDC2DFF2-EE87-4CEA-99F1-BE14155E9359}" destId="{602B3C31-C909-482F-9A22-6DF9BB67DF57}" srcOrd="0" destOrd="0" presId="urn:diagrams.loki3.com/BracketList"/>
    <dgm:cxn modelId="{2B5FBD64-7F43-4848-9839-A3F8D004B2CA}" type="presParOf" srcId="{602B3C31-C909-482F-9A22-6DF9BB67DF57}" destId="{8ED0689B-EAD3-45D1-810B-AA030C0A2880}" srcOrd="0" destOrd="0" presId="urn:diagrams.loki3.com/BracketList"/>
    <dgm:cxn modelId="{FF875BF5-F773-4C5D-8D1C-F9CA971F2398}" type="presParOf" srcId="{602B3C31-C909-482F-9A22-6DF9BB67DF57}" destId="{7548E390-FE55-49EE-8B2A-A0919A72C202}" srcOrd="1" destOrd="0" presId="urn:diagrams.loki3.com/BracketList"/>
    <dgm:cxn modelId="{86EAC366-D939-4D86-9E65-982FF50141BA}" type="presParOf" srcId="{602B3C31-C909-482F-9A22-6DF9BB67DF57}" destId="{E96A0872-B4A0-46AF-BDF7-0C302AD94EC2}" srcOrd="2" destOrd="0" presId="urn:diagrams.loki3.com/BracketList"/>
    <dgm:cxn modelId="{DD30C866-8953-4950-898A-8138CA0200FB}" type="presParOf" srcId="{602B3C31-C909-482F-9A22-6DF9BB67DF57}" destId="{E72DD388-79E5-4CD7-953A-4F2AA6AD2EA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5E947D-6B4A-46C4-80F4-B452A0751503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E5A097E1-CEED-4AF0-8B32-3A24CEB80E53}">
      <dgm:prSet phldrT="[Text]"/>
      <dgm:spPr/>
      <dgm:t>
        <a:bodyPr/>
        <a:lstStyle/>
        <a:p>
          <a:r>
            <a: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Scary!</a:t>
          </a:r>
        </a:p>
      </dgm:t>
    </dgm:pt>
    <dgm:pt modelId="{1B395F1C-70FB-40E5-8149-13E0F28452D2}" type="parTrans" cxnId="{352D5B86-5866-40DC-BD17-1D227B8376AE}">
      <dgm:prSet/>
      <dgm:spPr/>
      <dgm:t>
        <a:bodyPr/>
        <a:lstStyle/>
        <a:p>
          <a:endParaRPr lang="en-US"/>
        </a:p>
      </dgm:t>
    </dgm:pt>
    <dgm:pt modelId="{04BBBA8A-6C8A-4235-B24C-983BBA621558}" type="sibTrans" cxnId="{352D5B86-5866-40DC-BD17-1D227B8376AE}">
      <dgm:prSet/>
      <dgm:spPr/>
      <dgm:t>
        <a:bodyPr/>
        <a:lstStyle/>
        <a:p>
          <a:endParaRPr lang="en-US"/>
        </a:p>
      </dgm:t>
    </dgm:pt>
    <dgm:pt modelId="{E89C0CD2-DFD6-44A2-835B-C725D9EDDDEE}">
      <dgm:prSet phldrT="[Text]"/>
      <dgm:spPr>
        <a:noFill/>
      </dgm:spPr>
      <dgm:t>
        <a:bodyPr/>
        <a:lstStyle/>
        <a:p>
          <a:r>
            <a:rPr lang="en-US" dirty="0">
              <a:noFill/>
            </a:rPr>
            <a:t>Bitter</a:t>
          </a:r>
        </a:p>
      </dgm:t>
    </dgm:pt>
    <dgm:pt modelId="{FCFA7D23-0436-4C17-B4ED-683B65E829A3}" type="parTrans" cxnId="{1FA9CD5F-D17A-4E1E-8956-36E876D67073}">
      <dgm:prSet/>
      <dgm:spPr/>
      <dgm:t>
        <a:bodyPr/>
        <a:lstStyle/>
        <a:p>
          <a:endParaRPr lang="en-US"/>
        </a:p>
      </dgm:t>
    </dgm:pt>
    <dgm:pt modelId="{97F7E48B-9EB3-4815-8267-86C6695BFFFC}" type="sibTrans" cxnId="{1FA9CD5F-D17A-4E1E-8956-36E876D67073}">
      <dgm:prSet/>
      <dgm:spPr/>
      <dgm:t>
        <a:bodyPr/>
        <a:lstStyle/>
        <a:p>
          <a:endParaRPr lang="en-US"/>
        </a:p>
      </dgm:t>
    </dgm:pt>
    <dgm:pt modelId="{5CA110A0-CB4D-447E-A271-9EFFD0AD7729}">
      <dgm:prSet phldrT="[Text]"/>
      <dgm:spPr>
        <a:noFill/>
      </dgm:spPr>
      <dgm:t>
        <a:bodyPr/>
        <a:lstStyle/>
        <a:p>
          <a:r>
            <a:rPr lang="en-US" dirty="0">
              <a:noFill/>
            </a:rPr>
            <a:t>Too Late</a:t>
          </a:r>
        </a:p>
      </dgm:t>
    </dgm:pt>
    <dgm:pt modelId="{B917E295-B866-463F-B0D8-CC6A7F337BBD}" type="parTrans" cxnId="{B19B02D0-D733-4E63-AD18-4EF6CFD1EDF6}">
      <dgm:prSet/>
      <dgm:spPr/>
      <dgm:t>
        <a:bodyPr/>
        <a:lstStyle/>
        <a:p>
          <a:endParaRPr lang="en-US"/>
        </a:p>
      </dgm:t>
    </dgm:pt>
    <dgm:pt modelId="{6CCB65C9-5DFC-40A3-9668-1712652E52A1}" type="sibTrans" cxnId="{B19B02D0-D733-4E63-AD18-4EF6CFD1EDF6}">
      <dgm:prSet/>
      <dgm:spPr/>
      <dgm:t>
        <a:bodyPr/>
        <a:lstStyle/>
        <a:p>
          <a:endParaRPr lang="en-US"/>
        </a:p>
      </dgm:t>
    </dgm:pt>
    <dgm:pt modelId="{AA9C6729-2829-45CD-A583-F63E2BA3A8E2}" type="pres">
      <dgm:prSet presAssocID="{2A5E947D-6B4A-46C4-80F4-B452A0751503}" presName="linearFlow" presStyleCnt="0">
        <dgm:presLayoutVars>
          <dgm:dir/>
          <dgm:resizeHandles val="exact"/>
        </dgm:presLayoutVars>
      </dgm:prSet>
      <dgm:spPr/>
    </dgm:pt>
    <dgm:pt modelId="{EC12BD15-9583-4DE2-BE42-DBBAC6C1B688}" type="pres">
      <dgm:prSet presAssocID="{E5A097E1-CEED-4AF0-8B32-3A24CEB80E53}" presName="composite" presStyleCnt="0"/>
      <dgm:spPr/>
    </dgm:pt>
    <dgm:pt modelId="{829BC973-F523-4960-88B1-E8A06917EE0D}" type="pres">
      <dgm:prSet presAssocID="{E5A097E1-CEED-4AF0-8B32-3A24CEB80E53}" presName="imgShp" presStyleLbl="fgImgPlace1" presStyleIdx="0" presStyleCnt="3"/>
      <dgm:spPr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323A04-7767-4A12-9658-BB935CB82CF4}" type="pres">
      <dgm:prSet presAssocID="{E5A097E1-CEED-4AF0-8B32-3A24CEB80E53}" presName="txShp" presStyleLbl="node1" presStyleIdx="0" presStyleCnt="3">
        <dgm:presLayoutVars>
          <dgm:bulletEnabled val="1"/>
        </dgm:presLayoutVars>
      </dgm:prSet>
      <dgm:spPr/>
    </dgm:pt>
    <dgm:pt modelId="{B002ADE3-1875-4554-86EF-7AF387546E08}" type="pres">
      <dgm:prSet presAssocID="{04BBBA8A-6C8A-4235-B24C-983BBA621558}" presName="spacing" presStyleCnt="0"/>
      <dgm:spPr/>
    </dgm:pt>
    <dgm:pt modelId="{3A14A345-E05F-48AB-B674-754DB1FE0545}" type="pres">
      <dgm:prSet presAssocID="{E89C0CD2-DFD6-44A2-835B-C725D9EDDDEE}" presName="composite" presStyleCnt="0"/>
      <dgm:spPr/>
    </dgm:pt>
    <dgm:pt modelId="{F945A37B-DA78-4259-AB89-6B765FD2F43F}" type="pres">
      <dgm:prSet presAssocID="{E89C0CD2-DFD6-44A2-835B-C725D9EDDDEE}" presName="imgShp" presStyleLbl="fgImgPlace1" presStyleIdx="1" presStyleCnt="3"/>
      <dgm:spPr>
        <a:noFill/>
      </dgm:spPr>
    </dgm:pt>
    <dgm:pt modelId="{658BAB97-42A7-48EE-838E-7FE5A611B40C}" type="pres">
      <dgm:prSet presAssocID="{E89C0CD2-DFD6-44A2-835B-C725D9EDDDEE}" presName="txShp" presStyleLbl="node1" presStyleIdx="1" presStyleCnt="3">
        <dgm:presLayoutVars>
          <dgm:bulletEnabled val="1"/>
        </dgm:presLayoutVars>
      </dgm:prSet>
      <dgm:spPr/>
    </dgm:pt>
    <dgm:pt modelId="{A74ED683-CBD6-450A-AB53-7FEC774C8D49}" type="pres">
      <dgm:prSet presAssocID="{97F7E48B-9EB3-4815-8267-86C6695BFFFC}" presName="spacing" presStyleCnt="0"/>
      <dgm:spPr/>
    </dgm:pt>
    <dgm:pt modelId="{2F62B792-C04A-453D-8C3C-A8AF60158252}" type="pres">
      <dgm:prSet presAssocID="{5CA110A0-CB4D-447E-A271-9EFFD0AD7729}" presName="composite" presStyleCnt="0"/>
      <dgm:spPr/>
    </dgm:pt>
    <dgm:pt modelId="{18405405-C605-4386-812E-C55605870B57}" type="pres">
      <dgm:prSet presAssocID="{5CA110A0-CB4D-447E-A271-9EFFD0AD7729}" presName="imgShp" presStyleLbl="fgImgPlace1" presStyleIdx="2" presStyleCnt="3"/>
      <dgm:spPr>
        <a:noFill/>
      </dgm:spPr>
    </dgm:pt>
    <dgm:pt modelId="{8D20F4BD-D9C2-43E0-B20D-BA804D8B2EE8}" type="pres">
      <dgm:prSet presAssocID="{5CA110A0-CB4D-447E-A271-9EFFD0AD7729}" presName="txShp" presStyleLbl="node1" presStyleIdx="2" presStyleCnt="3">
        <dgm:presLayoutVars>
          <dgm:bulletEnabled val="1"/>
        </dgm:presLayoutVars>
      </dgm:prSet>
      <dgm:spPr/>
    </dgm:pt>
  </dgm:ptLst>
  <dgm:cxnLst>
    <dgm:cxn modelId="{1FA9CD5F-D17A-4E1E-8956-36E876D67073}" srcId="{2A5E947D-6B4A-46C4-80F4-B452A0751503}" destId="{E89C0CD2-DFD6-44A2-835B-C725D9EDDDEE}" srcOrd="1" destOrd="0" parTransId="{FCFA7D23-0436-4C17-B4ED-683B65E829A3}" sibTransId="{97F7E48B-9EB3-4815-8267-86C6695BFFFC}"/>
    <dgm:cxn modelId="{943027BD-3072-451C-BA61-5753DAA393C8}" type="presOf" srcId="{E5A097E1-CEED-4AF0-8B32-3A24CEB80E53}" destId="{D1323A04-7767-4A12-9658-BB935CB82CF4}" srcOrd="0" destOrd="0" presId="urn:microsoft.com/office/officeart/2005/8/layout/vList3"/>
    <dgm:cxn modelId="{352D5B86-5866-40DC-BD17-1D227B8376AE}" srcId="{2A5E947D-6B4A-46C4-80F4-B452A0751503}" destId="{E5A097E1-CEED-4AF0-8B32-3A24CEB80E53}" srcOrd="0" destOrd="0" parTransId="{1B395F1C-70FB-40E5-8149-13E0F28452D2}" sibTransId="{04BBBA8A-6C8A-4235-B24C-983BBA621558}"/>
    <dgm:cxn modelId="{F83AA4FC-8366-4B6F-BDAD-4E4820B9230D}" type="presOf" srcId="{5CA110A0-CB4D-447E-A271-9EFFD0AD7729}" destId="{8D20F4BD-D9C2-43E0-B20D-BA804D8B2EE8}" srcOrd="0" destOrd="0" presId="urn:microsoft.com/office/officeart/2005/8/layout/vList3"/>
    <dgm:cxn modelId="{B19B02D0-D733-4E63-AD18-4EF6CFD1EDF6}" srcId="{2A5E947D-6B4A-46C4-80F4-B452A0751503}" destId="{5CA110A0-CB4D-447E-A271-9EFFD0AD7729}" srcOrd="2" destOrd="0" parTransId="{B917E295-B866-463F-B0D8-CC6A7F337BBD}" sibTransId="{6CCB65C9-5DFC-40A3-9668-1712652E52A1}"/>
    <dgm:cxn modelId="{F4F55C03-3B53-4197-BEAA-BC4AE4ED5005}" type="presOf" srcId="{E89C0CD2-DFD6-44A2-835B-C725D9EDDDEE}" destId="{658BAB97-42A7-48EE-838E-7FE5A611B40C}" srcOrd="0" destOrd="0" presId="urn:microsoft.com/office/officeart/2005/8/layout/vList3"/>
    <dgm:cxn modelId="{C22E965B-0F79-4324-9174-1FBB75FFF2DB}" type="presOf" srcId="{2A5E947D-6B4A-46C4-80F4-B452A0751503}" destId="{AA9C6729-2829-45CD-A583-F63E2BA3A8E2}" srcOrd="0" destOrd="0" presId="urn:microsoft.com/office/officeart/2005/8/layout/vList3"/>
    <dgm:cxn modelId="{CBE34202-7BDC-4338-9038-F2286BA0D95A}" type="presParOf" srcId="{AA9C6729-2829-45CD-A583-F63E2BA3A8E2}" destId="{EC12BD15-9583-4DE2-BE42-DBBAC6C1B688}" srcOrd="0" destOrd="0" presId="urn:microsoft.com/office/officeart/2005/8/layout/vList3"/>
    <dgm:cxn modelId="{F0D1F99D-3E00-490D-82A6-755862793285}" type="presParOf" srcId="{EC12BD15-9583-4DE2-BE42-DBBAC6C1B688}" destId="{829BC973-F523-4960-88B1-E8A06917EE0D}" srcOrd="0" destOrd="0" presId="urn:microsoft.com/office/officeart/2005/8/layout/vList3"/>
    <dgm:cxn modelId="{31E7EE11-67DC-4A78-A717-0023E3357A5E}" type="presParOf" srcId="{EC12BD15-9583-4DE2-BE42-DBBAC6C1B688}" destId="{D1323A04-7767-4A12-9658-BB935CB82CF4}" srcOrd="1" destOrd="0" presId="urn:microsoft.com/office/officeart/2005/8/layout/vList3"/>
    <dgm:cxn modelId="{6233F82C-44EC-4ED6-9289-B87CA6EFD8EB}" type="presParOf" srcId="{AA9C6729-2829-45CD-A583-F63E2BA3A8E2}" destId="{B002ADE3-1875-4554-86EF-7AF387546E08}" srcOrd="1" destOrd="0" presId="urn:microsoft.com/office/officeart/2005/8/layout/vList3"/>
    <dgm:cxn modelId="{B99DE1E5-02C9-4FC5-8666-47A542449C40}" type="presParOf" srcId="{AA9C6729-2829-45CD-A583-F63E2BA3A8E2}" destId="{3A14A345-E05F-48AB-B674-754DB1FE0545}" srcOrd="2" destOrd="0" presId="urn:microsoft.com/office/officeart/2005/8/layout/vList3"/>
    <dgm:cxn modelId="{E2B5DC66-472E-4110-995C-B4C46A4B6AF5}" type="presParOf" srcId="{3A14A345-E05F-48AB-B674-754DB1FE0545}" destId="{F945A37B-DA78-4259-AB89-6B765FD2F43F}" srcOrd="0" destOrd="0" presId="urn:microsoft.com/office/officeart/2005/8/layout/vList3"/>
    <dgm:cxn modelId="{099F387D-1B26-43FD-9513-AAE0C394886B}" type="presParOf" srcId="{3A14A345-E05F-48AB-B674-754DB1FE0545}" destId="{658BAB97-42A7-48EE-838E-7FE5A611B40C}" srcOrd="1" destOrd="0" presId="urn:microsoft.com/office/officeart/2005/8/layout/vList3"/>
    <dgm:cxn modelId="{0431EC20-2D46-47A7-A5B3-BFF5AE1202CF}" type="presParOf" srcId="{AA9C6729-2829-45CD-A583-F63E2BA3A8E2}" destId="{A74ED683-CBD6-450A-AB53-7FEC774C8D49}" srcOrd="3" destOrd="0" presId="urn:microsoft.com/office/officeart/2005/8/layout/vList3"/>
    <dgm:cxn modelId="{B0ED482A-58A2-4CBE-8CD7-82C7FAEB5639}" type="presParOf" srcId="{AA9C6729-2829-45CD-A583-F63E2BA3A8E2}" destId="{2F62B792-C04A-453D-8C3C-A8AF60158252}" srcOrd="4" destOrd="0" presId="urn:microsoft.com/office/officeart/2005/8/layout/vList3"/>
    <dgm:cxn modelId="{BDD2B0A9-115D-48FC-A888-0295B22F6920}" type="presParOf" srcId="{2F62B792-C04A-453D-8C3C-A8AF60158252}" destId="{18405405-C605-4386-812E-C55605870B57}" srcOrd="0" destOrd="0" presId="urn:microsoft.com/office/officeart/2005/8/layout/vList3"/>
    <dgm:cxn modelId="{228DBCBC-E9A4-4A38-9EF8-CE6F464D557E}" type="presParOf" srcId="{2F62B792-C04A-453D-8C3C-A8AF60158252}" destId="{8D20F4BD-D9C2-43E0-B20D-BA804D8B2E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88B975-7877-4B91-AC3C-8724562EA562}" type="doc">
      <dgm:prSet loTypeId="urn:microsoft.com/office/officeart/2005/8/layout/hList1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B1D507C5-746F-4656-A949-F6924BD5A68F}">
      <dgm:prSet phldrT="[Text]"/>
      <dgm:spPr/>
      <dgm:t>
        <a:bodyPr/>
        <a:lstStyle/>
        <a:p>
          <a:r>
            <a:rPr lang="en-US" dirty="0"/>
            <a:t>Too Close for Comfort</a:t>
          </a:r>
        </a:p>
      </dgm:t>
    </dgm:pt>
    <dgm:pt modelId="{3B0784FE-BD8B-47AE-B230-3D32AB102DF8}" type="parTrans" cxnId="{79B9A57D-D93A-42FC-B1BC-A459BADD635E}">
      <dgm:prSet/>
      <dgm:spPr/>
      <dgm:t>
        <a:bodyPr/>
        <a:lstStyle/>
        <a:p>
          <a:endParaRPr lang="en-US"/>
        </a:p>
      </dgm:t>
    </dgm:pt>
    <dgm:pt modelId="{DC85EE77-0141-4D3F-A7E2-16CBAEA9FB7B}" type="sibTrans" cxnId="{79B9A57D-D93A-42FC-B1BC-A459BADD635E}">
      <dgm:prSet/>
      <dgm:spPr/>
      <dgm:t>
        <a:bodyPr/>
        <a:lstStyle/>
        <a:p>
          <a:endParaRPr lang="en-US"/>
        </a:p>
      </dgm:t>
    </dgm:pt>
    <dgm:pt modelId="{D97693AE-A609-40AF-9952-C52B1E9960D9}">
      <dgm:prSet phldrT="[Text]"/>
      <dgm:spPr/>
      <dgm:t>
        <a:bodyPr/>
        <a:lstStyle/>
        <a:p>
          <a:r>
            <a:rPr lang="en-US" dirty="0"/>
            <a:t>Acts 24:25 But as Paul was discussing righteousness, self-control and the judgment to come, </a:t>
          </a:r>
          <a:r>
            <a:rPr lang="en-US" b="1" dirty="0"/>
            <a:t>Felix became frightened </a:t>
          </a:r>
          <a:r>
            <a:rPr lang="en-US" dirty="0"/>
            <a:t>and said, "Go away for the present, and when I find time I will summon you." </a:t>
          </a:r>
        </a:p>
      </dgm:t>
    </dgm:pt>
    <dgm:pt modelId="{C508816D-8F08-4179-AF4F-64ED8AE7ED22}" type="parTrans" cxnId="{EE57611F-2C51-4FA8-B1ED-6A431B5E6B69}">
      <dgm:prSet/>
      <dgm:spPr/>
      <dgm:t>
        <a:bodyPr/>
        <a:lstStyle/>
        <a:p>
          <a:endParaRPr lang="en-US"/>
        </a:p>
      </dgm:t>
    </dgm:pt>
    <dgm:pt modelId="{AB7B30B8-0157-499C-AE44-341DA6F2D947}" type="sibTrans" cxnId="{EE57611F-2C51-4FA8-B1ED-6A431B5E6B69}">
      <dgm:prSet/>
      <dgm:spPr/>
      <dgm:t>
        <a:bodyPr/>
        <a:lstStyle/>
        <a:p>
          <a:endParaRPr lang="en-US"/>
        </a:p>
      </dgm:t>
    </dgm:pt>
    <dgm:pt modelId="{918F0436-19EE-42AC-A1C4-867058562DFE}" type="pres">
      <dgm:prSet presAssocID="{A388B975-7877-4B91-AC3C-8724562EA562}" presName="Name0" presStyleCnt="0">
        <dgm:presLayoutVars>
          <dgm:dir/>
          <dgm:animLvl val="lvl"/>
          <dgm:resizeHandles val="exact"/>
        </dgm:presLayoutVars>
      </dgm:prSet>
      <dgm:spPr/>
    </dgm:pt>
    <dgm:pt modelId="{56F4C0C5-879F-4C76-837A-D344DFA7A92A}" type="pres">
      <dgm:prSet presAssocID="{B1D507C5-746F-4656-A949-F6924BD5A68F}" presName="composite" presStyleCnt="0"/>
      <dgm:spPr/>
    </dgm:pt>
    <dgm:pt modelId="{C45CEAC0-CFEF-4EEA-B854-F586EBA9A9A0}" type="pres">
      <dgm:prSet presAssocID="{B1D507C5-746F-4656-A949-F6924BD5A68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8EFF62A-BA59-4A35-8E88-3247C3D6652C}" type="pres">
      <dgm:prSet presAssocID="{B1D507C5-746F-4656-A949-F6924BD5A68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FC1CB244-2785-4B5D-97C2-83A291060B5D}" type="presOf" srcId="{D97693AE-A609-40AF-9952-C52B1E9960D9}" destId="{E8EFF62A-BA59-4A35-8E88-3247C3D6652C}" srcOrd="0" destOrd="0" presId="urn:microsoft.com/office/officeart/2005/8/layout/hList1"/>
    <dgm:cxn modelId="{5D74DA14-0302-4354-A95B-D1C8BEE98C64}" type="presOf" srcId="{A388B975-7877-4B91-AC3C-8724562EA562}" destId="{918F0436-19EE-42AC-A1C4-867058562DFE}" srcOrd="0" destOrd="0" presId="urn:microsoft.com/office/officeart/2005/8/layout/hList1"/>
    <dgm:cxn modelId="{EE57611F-2C51-4FA8-B1ED-6A431B5E6B69}" srcId="{B1D507C5-746F-4656-A949-F6924BD5A68F}" destId="{D97693AE-A609-40AF-9952-C52B1E9960D9}" srcOrd="0" destOrd="0" parTransId="{C508816D-8F08-4179-AF4F-64ED8AE7ED22}" sibTransId="{AB7B30B8-0157-499C-AE44-341DA6F2D947}"/>
    <dgm:cxn modelId="{79B9A57D-D93A-42FC-B1BC-A459BADD635E}" srcId="{A388B975-7877-4B91-AC3C-8724562EA562}" destId="{B1D507C5-746F-4656-A949-F6924BD5A68F}" srcOrd="0" destOrd="0" parTransId="{3B0784FE-BD8B-47AE-B230-3D32AB102DF8}" sibTransId="{DC85EE77-0141-4D3F-A7E2-16CBAEA9FB7B}"/>
    <dgm:cxn modelId="{E6B63730-988A-48C1-8443-C8F5ED607FD4}" type="presOf" srcId="{B1D507C5-746F-4656-A949-F6924BD5A68F}" destId="{C45CEAC0-CFEF-4EEA-B854-F586EBA9A9A0}" srcOrd="0" destOrd="0" presId="urn:microsoft.com/office/officeart/2005/8/layout/hList1"/>
    <dgm:cxn modelId="{D7987756-207B-4D57-81E8-F76359370912}" type="presParOf" srcId="{918F0436-19EE-42AC-A1C4-867058562DFE}" destId="{56F4C0C5-879F-4C76-837A-D344DFA7A92A}" srcOrd="0" destOrd="0" presId="urn:microsoft.com/office/officeart/2005/8/layout/hList1"/>
    <dgm:cxn modelId="{ACC2B58D-28B7-4DF1-AD10-A759FF129711}" type="presParOf" srcId="{56F4C0C5-879F-4C76-837A-D344DFA7A92A}" destId="{C45CEAC0-CFEF-4EEA-B854-F586EBA9A9A0}" srcOrd="0" destOrd="0" presId="urn:microsoft.com/office/officeart/2005/8/layout/hList1"/>
    <dgm:cxn modelId="{BE01D3F0-1C02-489F-87A3-94E9F94F5555}" type="presParOf" srcId="{56F4C0C5-879F-4C76-837A-D344DFA7A92A}" destId="{E8EFF62A-BA59-4A35-8E88-3247C3D665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5E947D-6B4A-46C4-80F4-B452A0751503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E5A097E1-CEED-4AF0-8B32-3A24CEB80E53}">
      <dgm:prSet phldrT="[Text]"/>
      <dgm:spPr/>
      <dgm:t>
        <a:bodyPr/>
        <a:lstStyle/>
        <a:p>
          <a:r>
            <a: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Scary!</a:t>
          </a:r>
        </a:p>
      </dgm:t>
    </dgm:pt>
    <dgm:pt modelId="{1B395F1C-70FB-40E5-8149-13E0F28452D2}" type="parTrans" cxnId="{352D5B86-5866-40DC-BD17-1D227B8376AE}">
      <dgm:prSet/>
      <dgm:spPr/>
      <dgm:t>
        <a:bodyPr/>
        <a:lstStyle/>
        <a:p>
          <a:endParaRPr lang="en-US"/>
        </a:p>
      </dgm:t>
    </dgm:pt>
    <dgm:pt modelId="{04BBBA8A-6C8A-4235-B24C-983BBA621558}" type="sibTrans" cxnId="{352D5B86-5866-40DC-BD17-1D227B8376AE}">
      <dgm:prSet/>
      <dgm:spPr/>
      <dgm:t>
        <a:bodyPr/>
        <a:lstStyle/>
        <a:p>
          <a:endParaRPr lang="en-US"/>
        </a:p>
      </dgm:t>
    </dgm:pt>
    <dgm:pt modelId="{E89C0CD2-DFD6-44A2-835B-C725D9EDDDEE}">
      <dgm:prSet phldrT="[Text]"/>
      <dgm:spPr>
        <a:noFill/>
      </dgm:spPr>
      <dgm:t>
        <a:bodyPr/>
        <a:lstStyle/>
        <a:p>
          <a:r>
            <a:rPr lang="en-US" dirty="0">
              <a:noFill/>
            </a:rPr>
            <a:t>Bitter</a:t>
          </a:r>
        </a:p>
      </dgm:t>
    </dgm:pt>
    <dgm:pt modelId="{FCFA7D23-0436-4C17-B4ED-683B65E829A3}" type="parTrans" cxnId="{1FA9CD5F-D17A-4E1E-8956-36E876D67073}">
      <dgm:prSet/>
      <dgm:spPr/>
      <dgm:t>
        <a:bodyPr/>
        <a:lstStyle/>
        <a:p>
          <a:endParaRPr lang="en-US"/>
        </a:p>
      </dgm:t>
    </dgm:pt>
    <dgm:pt modelId="{97F7E48B-9EB3-4815-8267-86C6695BFFFC}" type="sibTrans" cxnId="{1FA9CD5F-D17A-4E1E-8956-36E876D67073}">
      <dgm:prSet/>
      <dgm:spPr/>
      <dgm:t>
        <a:bodyPr/>
        <a:lstStyle/>
        <a:p>
          <a:endParaRPr lang="en-US"/>
        </a:p>
      </dgm:t>
    </dgm:pt>
    <dgm:pt modelId="{5CA110A0-CB4D-447E-A271-9EFFD0AD7729}">
      <dgm:prSet phldrT="[Text]"/>
      <dgm:spPr>
        <a:noFill/>
      </dgm:spPr>
      <dgm:t>
        <a:bodyPr/>
        <a:lstStyle/>
        <a:p>
          <a:r>
            <a:rPr lang="en-US" dirty="0">
              <a:noFill/>
            </a:rPr>
            <a:t>Too Late</a:t>
          </a:r>
        </a:p>
      </dgm:t>
    </dgm:pt>
    <dgm:pt modelId="{B917E295-B866-463F-B0D8-CC6A7F337BBD}" type="parTrans" cxnId="{B19B02D0-D733-4E63-AD18-4EF6CFD1EDF6}">
      <dgm:prSet/>
      <dgm:spPr/>
      <dgm:t>
        <a:bodyPr/>
        <a:lstStyle/>
        <a:p>
          <a:endParaRPr lang="en-US"/>
        </a:p>
      </dgm:t>
    </dgm:pt>
    <dgm:pt modelId="{6CCB65C9-5DFC-40A3-9668-1712652E52A1}" type="sibTrans" cxnId="{B19B02D0-D733-4E63-AD18-4EF6CFD1EDF6}">
      <dgm:prSet/>
      <dgm:spPr/>
      <dgm:t>
        <a:bodyPr/>
        <a:lstStyle/>
        <a:p>
          <a:endParaRPr lang="en-US"/>
        </a:p>
      </dgm:t>
    </dgm:pt>
    <dgm:pt modelId="{AA9C6729-2829-45CD-A583-F63E2BA3A8E2}" type="pres">
      <dgm:prSet presAssocID="{2A5E947D-6B4A-46C4-80F4-B452A0751503}" presName="linearFlow" presStyleCnt="0">
        <dgm:presLayoutVars>
          <dgm:dir/>
          <dgm:resizeHandles val="exact"/>
        </dgm:presLayoutVars>
      </dgm:prSet>
      <dgm:spPr/>
    </dgm:pt>
    <dgm:pt modelId="{EC12BD15-9583-4DE2-BE42-DBBAC6C1B688}" type="pres">
      <dgm:prSet presAssocID="{E5A097E1-CEED-4AF0-8B32-3A24CEB80E53}" presName="composite" presStyleCnt="0"/>
      <dgm:spPr/>
    </dgm:pt>
    <dgm:pt modelId="{829BC973-F523-4960-88B1-E8A06917EE0D}" type="pres">
      <dgm:prSet presAssocID="{E5A097E1-CEED-4AF0-8B32-3A24CEB80E53}" presName="imgShp" presStyleLbl="fgImgPlace1" presStyleIdx="0" presStyleCnt="3"/>
      <dgm:spPr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323A04-7767-4A12-9658-BB935CB82CF4}" type="pres">
      <dgm:prSet presAssocID="{E5A097E1-CEED-4AF0-8B32-3A24CEB80E53}" presName="txShp" presStyleLbl="node1" presStyleIdx="0" presStyleCnt="3">
        <dgm:presLayoutVars>
          <dgm:bulletEnabled val="1"/>
        </dgm:presLayoutVars>
      </dgm:prSet>
      <dgm:spPr/>
    </dgm:pt>
    <dgm:pt modelId="{B002ADE3-1875-4554-86EF-7AF387546E08}" type="pres">
      <dgm:prSet presAssocID="{04BBBA8A-6C8A-4235-B24C-983BBA621558}" presName="spacing" presStyleCnt="0"/>
      <dgm:spPr/>
    </dgm:pt>
    <dgm:pt modelId="{3A14A345-E05F-48AB-B674-754DB1FE0545}" type="pres">
      <dgm:prSet presAssocID="{E89C0CD2-DFD6-44A2-835B-C725D9EDDDEE}" presName="composite" presStyleCnt="0"/>
      <dgm:spPr/>
    </dgm:pt>
    <dgm:pt modelId="{F945A37B-DA78-4259-AB89-6B765FD2F43F}" type="pres">
      <dgm:prSet presAssocID="{E89C0CD2-DFD6-44A2-835B-C725D9EDDDEE}" presName="imgShp" presStyleLbl="fgImgPlace1" presStyleIdx="1" presStyleCnt="3"/>
      <dgm:spPr>
        <a:noFill/>
      </dgm:spPr>
    </dgm:pt>
    <dgm:pt modelId="{658BAB97-42A7-48EE-838E-7FE5A611B40C}" type="pres">
      <dgm:prSet presAssocID="{E89C0CD2-DFD6-44A2-835B-C725D9EDDDEE}" presName="txShp" presStyleLbl="node1" presStyleIdx="1" presStyleCnt="3">
        <dgm:presLayoutVars>
          <dgm:bulletEnabled val="1"/>
        </dgm:presLayoutVars>
      </dgm:prSet>
      <dgm:spPr/>
    </dgm:pt>
    <dgm:pt modelId="{A74ED683-CBD6-450A-AB53-7FEC774C8D49}" type="pres">
      <dgm:prSet presAssocID="{97F7E48B-9EB3-4815-8267-86C6695BFFFC}" presName="spacing" presStyleCnt="0"/>
      <dgm:spPr/>
    </dgm:pt>
    <dgm:pt modelId="{2F62B792-C04A-453D-8C3C-A8AF60158252}" type="pres">
      <dgm:prSet presAssocID="{5CA110A0-CB4D-447E-A271-9EFFD0AD7729}" presName="composite" presStyleCnt="0"/>
      <dgm:spPr/>
    </dgm:pt>
    <dgm:pt modelId="{18405405-C605-4386-812E-C55605870B57}" type="pres">
      <dgm:prSet presAssocID="{5CA110A0-CB4D-447E-A271-9EFFD0AD7729}" presName="imgShp" presStyleLbl="fgImgPlace1" presStyleIdx="2" presStyleCnt="3"/>
      <dgm:spPr>
        <a:noFill/>
      </dgm:spPr>
    </dgm:pt>
    <dgm:pt modelId="{8D20F4BD-D9C2-43E0-B20D-BA804D8B2EE8}" type="pres">
      <dgm:prSet presAssocID="{5CA110A0-CB4D-447E-A271-9EFFD0AD7729}" presName="txShp" presStyleLbl="node1" presStyleIdx="2" presStyleCnt="3">
        <dgm:presLayoutVars>
          <dgm:bulletEnabled val="1"/>
        </dgm:presLayoutVars>
      </dgm:prSet>
      <dgm:spPr/>
    </dgm:pt>
  </dgm:ptLst>
  <dgm:cxnLst>
    <dgm:cxn modelId="{1FA9CD5F-D17A-4E1E-8956-36E876D67073}" srcId="{2A5E947D-6B4A-46C4-80F4-B452A0751503}" destId="{E89C0CD2-DFD6-44A2-835B-C725D9EDDDEE}" srcOrd="1" destOrd="0" parTransId="{FCFA7D23-0436-4C17-B4ED-683B65E829A3}" sibTransId="{97F7E48B-9EB3-4815-8267-86C6695BFFFC}"/>
    <dgm:cxn modelId="{943027BD-3072-451C-BA61-5753DAA393C8}" type="presOf" srcId="{E5A097E1-CEED-4AF0-8B32-3A24CEB80E53}" destId="{D1323A04-7767-4A12-9658-BB935CB82CF4}" srcOrd="0" destOrd="0" presId="urn:microsoft.com/office/officeart/2005/8/layout/vList3"/>
    <dgm:cxn modelId="{352D5B86-5866-40DC-BD17-1D227B8376AE}" srcId="{2A5E947D-6B4A-46C4-80F4-B452A0751503}" destId="{E5A097E1-CEED-4AF0-8B32-3A24CEB80E53}" srcOrd="0" destOrd="0" parTransId="{1B395F1C-70FB-40E5-8149-13E0F28452D2}" sibTransId="{04BBBA8A-6C8A-4235-B24C-983BBA621558}"/>
    <dgm:cxn modelId="{F83AA4FC-8366-4B6F-BDAD-4E4820B9230D}" type="presOf" srcId="{5CA110A0-CB4D-447E-A271-9EFFD0AD7729}" destId="{8D20F4BD-D9C2-43E0-B20D-BA804D8B2EE8}" srcOrd="0" destOrd="0" presId="urn:microsoft.com/office/officeart/2005/8/layout/vList3"/>
    <dgm:cxn modelId="{B19B02D0-D733-4E63-AD18-4EF6CFD1EDF6}" srcId="{2A5E947D-6B4A-46C4-80F4-B452A0751503}" destId="{5CA110A0-CB4D-447E-A271-9EFFD0AD7729}" srcOrd="2" destOrd="0" parTransId="{B917E295-B866-463F-B0D8-CC6A7F337BBD}" sibTransId="{6CCB65C9-5DFC-40A3-9668-1712652E52A1}"/>
    <dgm:cxn modelId="{F4F55C03-3B53-4197-BEAA-BC4AE4ED5005}" type="presOf" srcId="{E89C0CD2-DFD6-44A2-835B-C725D9EDDDEE}" destId="{658BAB97-42A7-48EE-838E-7FE5A611B40C}" srcOrd="0" destOrd="0" presId="urn:microsoft.com/office/officeart/2005/8/layout/vList3"/>
    <dgm:cxn modelId="{C22E965B-0F79-4324-9174-1FBB75FFF2DB}" type="presOf" srcId="{2A5E947D-6B4A-46C4-80F4-B452A0751503}" destId="{AA9C6729-2829-45CD-A583-F63E2BA3A8E2}" srcOrd="0" destOrd="0" presId="urn:microsoft.com/office/officeart/2005/8/layout/vList3"/>
    <dgm:cxn modelId="{CBE34202-7BDC-4338-9038-F2286BA0D95A}" type="presParOf" srcId="{AA9C6729-2829-45CD-A583-F63E2BA3A8E2}" destId="{EC12BD15-9583-4DE2-BE42-DBBAC6C1B688}" srcOrd="0" destOrd="0" presId="urn:microsoft.com/office/officeart/2005/8/layout/vList3"/>
    <dgm:cxn modelId="{F0D1F99D-3E00-490D-82A6-755862793285}" type="presParOf" srcId="{EC12BD15-9583-4DE2-BE42-DBBAC6C1B688}" destId="{829BC973-F523-4960-88B1-E8A06917EE0D}" srcOrd="0" destOrd="0" presId="urn:microsoft.com/office/officeart/2005/8/layout/vList3"/>
    <dgm:cxn modelId="{31E7EE11-67DC-4A78-A717-0023E3357A5E}" type="presParOf" srcId="{EC12BD15-9583-4DE2-BE42-DBBAC6C1B688}" destId="{D1323A04-7767-4A12-9658-BB935CB82CF4}" srcOrd="1" destOrd="0" presId="urn:microsoft.com/office/officeart/2005/8/layout/vList3"/>
    <dgm:cxn modelId="{6233F82C-44EC-4ED6-9289-B87CA6EFD8EB}" type="presParOf" srcId="{AA9C6729-2829-45CD-A583-F63E2BA3A8E2}" destId="{B002ADE3-1875-4554-86EF-7AF387546E08}" srcOrd="1" destOrd="0" presId="urn:microsoft.com/office/officeart/2005/8/layout/vList3"/>
    <dgm:cxn modelId="{B99DE1E5-02C9-4FC5-8666-47A542449C40}" type="presParOf" srcId="{AA9C6729-2829-45CD-A583-F63E2BA3A8E2}" destId="{3A14A345-E05F-48AB-B674-754DB1FE0545}" srcOrd="2" destOrd="0" presId="urn:microsoft.com/office/officeart/2005/8/layout/vList3"/>
    <dgm:cxn modelId="{E2B5DC66-472E-4110-995C-B4C46A4B6AF5}" type="presParOf" srcId="{3A14A345-E05F-48AB-B674-754DB1FE0545}" destId="{F945A37B-DA78-4259-AB89-6B765FD2F43F}" srcOrd="0" destOrd="0" presId="urn:microsoft.com/office/officeart/2005/8/layout/vList3"/>
    <dgm:cxn modelId="{099F387D-1B26-43FD-9513-AAE0C394886B}" type="presParOf" srcId="{3A14A345-E05F-48AB-B674-754DB1FE0545}" destId="{658BAB97-42A7-48EE-838E-7FE5A611B40C}" srcOrd="1" destOrd="0" presId="urn:microsoft.com/office/officeart/2005/8/layout/vList3"/>
    <dgm:cxn modelId="{0431EC20-2D46-47A7-A5B3-BFF5AE1202CF}" type="presParOf" srcId="{AA9C6729-2829-45CD-A583-F63E2BA3A8E2}" destId="{A74ED683-CBD6-450A-AB53-7FEC774C8D49}" srcOrd="3" destOrd="0" presId="urn:microsoft.com/office/officeart/2005/8/layout/vList3"/>
    <dgm:cxn modelId="{B0ED482A-58A2-4CBE-8CD7-82C7FAEB5639}" type="presParOf" srcId="{AA9C6729-2829-45CD-A583-F63E2BA3A8E2}" destId="{2F62B792-C04A-453D-8C3C-A8AF60158252}" srcOrd="4" destOrd="0" presId="urn:microsoft.com/office/officeart/2005/8/layout/vList3"/>
    <dgm:cxn modelId="{BDD2B0A9-115D-48FC-A888-0295B22F6920}" type="presParOf" srcId="{2F62B792-C04A-453D-8C3C-A8AF60158252}" destId="{18405405-C605-4386-812E-C55605870B57}" srcOrd="0" destOrd="0" presId="urn:microsoft.com/office/officeart/2005/8/layout/vList3"/>
    <dgm:cxn modelId="{228DBCBC-E9A4-4A38-9EF8-CE6F464D557E}" type="presParOf" srcId="{2F62B792-C04A-453D-8C3C-A8AF60158252}" destId="{8D20F4BD-D9C2-43E0-B20D-BA804D8B2E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388B975-7877-4B91-AC3C-8724562EA562}" type="doc">
      <dgm:prSet loTypeId="urn:microsoft.com/office/officeart/2005/8/layout/lProcess2" loCatId="list" qsTypeId="urn:microsoft.com/office/officeart/2005/8/quickstyle/simple5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B1D507C5-746F-4656-A949-F6924BD5A68F}">
      <dgm:prSet phldrT="[Text]"/>
      <dgm:spPr/>
      <dgm:t>
        <a:bodyPr/>
        <a:lstStyle/>
        <a:p>
          <a:r>
            <a:rPr lang="en-US" dirty="0"/>
            <a:t>Why God Tells Us the Future </a:t>
          </a:r>
          <a:r>
            <a:rPr lang="en-US" i="1" dirty="0"/>
            <a:t>(John 3:17-18)</a:t>
          </a:r>
        </a:p>
      </dgm:t>
    </dgm:pt>
    <dgm:pt modelId="{3B0784FE-BD8B-47AE-B230-3D32AB102DF8}" type="parTrans" cxnId="{79B9A57D-D93A-42FC-B1BC-A459BADD635E}">
      <dgm:prSet/>
      <dgm:spPr/>
      <dgm:t>
        <a:bodyPr/>
        <a:lstStyle/>
        <a:p>
          <a:endParaRPr lang="en-US"/>
        </a:p>
      </dgm:t>
    </dgm:pt>
    <dgm:pt modelId="{DC85EE77-0141-4D3F-A7E2-16CBAEA9FB7B}" type="sibTrans" cxnId="{79B9A57D-D93A-42FC-B1BC-A459BADD635E}">
      <dgm:prSet/>
      <dgm:spPr/>
      <dgm:t>
        <a:bodyPr/>
        <a:lstStyle/>
        <a:p>
          <a:endParaRPr lang="en-US"/>
        </a:p>
      </dgm:t>
    </dgm:pt>
    <dgm:pt modelId="{D97693AE-A609-40AF-9952-C52B1E9960D9}">
      <dgm:prSet phldrT="[Text]"/>
      <dgm:spPr/>
      <dgm:t>
        <a:bodyPr/>
        <a:lstStyle/>
        <a:p>
          <a:r>
            <a:rPr lang="en-US" dirty="0"/>
            <a:t>“For God did not send the Son into the world to judge the world, but that the world might be saved through Him. </a:t>
          </a:r>
        </a:p>
      </dgm:t>
    </dgm:pt>
    <dgm:pt modelId="{C508816D-8F08-4179-AF4F-64ED8AE7ED22}" type="parTrans" cxnId="{EE57611F-2C51-4FA8-B1ED-6A431B5E6B69}">
      <dgm:prSet/>
      <dgm:spPr/>
      <dgm:t>
        <a:bodyPr/>
        <a:lstStyle/>
        <a:p>
          <a:endParaRPr lang="en-US"/>
        </a:p>
      </dgm:t>
    </dgm:pt>
    <dgm:pt modelId="{AB7B30B8-0157-499C-AE44-341DA6F2D947}" type="sibTrans" cxnId="{EE57611F-2C51-4FA8-B1ED-6A431B5E6B69}">
      <dgm:prSet/>
      <dgm:spPr/>
      <dgm:t>
        <a:bodyPr/>
        <a:lstStyle/>
        <a:p>
          <a:endParaRPr lang="en-US"/>
        </a:p>
      </dgm:t>
    </dgm:pt>
    <dgm:pt modelId="{C67F56CE-CF5C-4CC8-8A02-27EAABF006C4}">
      <dgm:prSet phldrT="[Text]"/>
      <dgm:spPr/>
      <dgm:t>
        <a:bodyPr/>
        <a:lstStyle/>
        <a:p>
          <a:r>
            <a:rPr lang="en-US"/>
            <a:t>He </a:t>
          </a:r>
          <a:r>
            <a:rPr lang="en-US" dirty="0"/>
            <a:t>who believes in Him is not judged; he who does not believe has been judged already, because he has not believed in the name of the only begotten Son of God. </a:t>
          </a:r>
        </a:p>
      </dgm:t>
    </dgm:pt>
    <dgm:pt modelId="{2280F49D-3F20-478A-9421-9FAAD2F061FA}" type="parTrans" cxnId="{1CEAABBF-0272-4233-9F95-D8BE90271A2C}">
      <dgm:prSet/>
      <dgm:spPr/>
      <dgm:t>
        <a:bodyPr/>
        <a:lstStyle/>
        <a:p>
          <a:endParaRPr lang="en-US"/>
        </a:p>
      </dgm:t>
    </dgm:pt>
    <dgm:pt modelId="{9679B916-C445-4394-91B6-6488A2999FF8}" type="sibTrans" cxnId="{1CEAABBF-0272-4233-9F95-D8BE90271A2C}">
      <dgm:prSet/>
      <dgm:spPr/>
      <dgm:t>
        <a:bodyPr/>
        <a:lstStyle/>
        <a:p>
          <a:endParaRPr lang="en-US"/>
        </a:p>
      </dgm:t>
    </dgm:pt>
    <dgm:pt modelId="{8018751A-AF88-4FAF-A0CC-94C0854A2D24}" type="pres">
      <dgm:prSet presAssocID="{A388B975-7877-4B91-AC3C-8724562EA562}" presName="theList" presStyleCnt="0">
        <dgm:presLayoutVars>
          <dgm:dir/>
          <dgm:animLvl val="lvl"/>
          <dgm:resizeHandles val="exact"/>
        </dgm:presLayoutVars>
      </dgm:prSet>
      <dgm:spPr/>
    </dgm:pt>
    <dgm:pt modelId="{3CECD665-3687-4E2C-8235-63A9FD881987}" type="pres">
      <dgm:prSet presAssocID="{B1D507C5-746F-4656-A949-F6924BD5A68F}" presName="compNode" presStyleCnt="0"/>
      <dgm:spPr/>
    </dgm:pt>
    <dgm:pt modelId="{4FD1AE46-A2B0-48A1-BFF2-A8C0479CEB1E}" type="pres">
      <dgm:prSet presAssocID="{B1D507C5-746F-4656-A949-F6924BD5A68F}" presName="aNode" presStyleLbl="bgShp" presStyleIdx="0" presStyleCnt="1"/>
      <dgm:spPr/>
    </dgm:pt>
    <dgm:pt modelId="{61A905A6-0FF8-457E-B9C6-CAA5899A641B}" type="pres">
      <dgm:prSet presAssocID="{B1D507C5-746F-4656-A949-F6924BD5A68F}" presName="textNode" presStyleLbl="bgShp" presStyleIdx="0" presStyleCnt="1"/>
      <dgm:spPr/>
    </dgm:pt>
    <dgm:pt modelId="{DE7F18B1-012F-4727-8D87-B37C494FE500}" type="pres">
      <dgm:prSet presAssocID="{B1D507C5-746F-4656-A949-F6924BD5A68F}" presName="compChildNode" presStyleCnt="0"/>
      <dgm:spPr/>
    </dgm:pt>
    <dgm:pt modelId="{44D0E077-F079-43AF-B061-3A40F9FD5BFB}" type="pres">
      <dgm:prSet presAssocID="{B1D507C5-746F-4656-A949-F6924BD5A68F}" presName="theInnerList" presStyleCnt="0"/>
      <dgm:spPr/>
    </dgm:pt>
    <dgm:pt modelId="{928C2636-05DE-4D8E-943A-C624782E19C3}" type="pres">
      <dgm:prSet presAssocID="{D97693AE-A609-40AF-9952-C52B1E9960D9}" presName="childNode" presStyleLbl="node1" presStyleIdx="0" presStyleCnt="2">
        <dgm:presLayoutVars>
          <dgm:bulletEnabled val="1"/>
        </dgm:presLayoutVars>
      </dgm:prSet>
      <dgm:spPr/>
    </dgm:pt>
    <dgm:pt modelId="{BA2AD569-55EA-49CC-86C7-B8C40F8639D1}" type="pres">
      <dgm:prSet presAssocID="{D97693AE-A609-40AF-9952-C52B1E9960D9}" presName="aSpace2" presStyleCnt="0"/>
      <dgm:spPr/>
    </dgm:pt>
    <dgm:pt modelId="{75E3CD09-E1E9-4F61-B66F-71D238ED51C5}" type="pres">
      <dgm:prSet presAssocID="{C67F56CE-CF5C-4CC8-8A02-27EAABF006C4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1CEAABBF-0272-4233-9F95-D8BE90271A2C}" srcId="{B1D507C5-746F-4656-A949-F6924BD5A68F}" destId="{C67F56CE-CF5C-4CC8-8A02-27EAABF006C4}" srcOrd="1" destOrd="0" parTransId="{2280F49D-3F20-478A-9421-9FAAD2F061FA}" sibTransId="{9679B916-C445-4394-91B6-6488A2999FF8}"/>
    <dgm:cxn modelId="{6BA60B9E-3FF0-4AC2-B524-B650EF880979}" type="presOf" srcId="{A388B975-7877-4B91-AC3C-8724562EA562}" destId="{8018751A-AF88-4FAF-A0CC-94C0854A2D24}" srcOrd="0" destOrd="0" presId="urn:microsoft.com/office/officeart/2005/8/layout/lProcess2"/>
    <dgm:cxn modelId="{EE57611F-2C51-4FA8-B1ED-6A431B5E6B69}" srcId="{B1D507C5-746F-4656-A949-F6924BD5A68F}" destId="{D97693AE-A609-40AF-9952-C52B1E9960D9}" srcOrd="0" destOrd="0" parTransId="{C508816D-8F08-4179-AF4F-64ED8AE7ED22}" sibTransId="{AB7B30B8-0157-499C-AE44-341DA6F2D947}"/>
    <dgm:cxn modelId="{0FD0FC65-CC71-4A82-A776-D4AF40A26CC2}" type="presOf" srcId="{C67F56CE-CF5C-4CC8-8A02-27EAABF006C4}" destId="{75E3CD09-E1E9-4F61-B66F-71D238ED51C5}" srcOrd="0" destOrd="0" presId="urn:microsoft.com/office/officeart/2005/8/layout/lProcess2"/>
    <dgm:cxn modelId="{79B9A57D-D93A-42FC-B1BC-A459BADD635E}" srcId="{A388B975-7877-4B91-AC3C-8724562EA562}" destId="{B1D507C5-746F-4656-A949-F6924BD5A68F}" srcOrd="0" destOrd="0" parTransId="{3B0784FE-BD8B-47AE-B230-3D32AB102DF8}" sibTransId="{DC85EE77-0141-4D3F-A7E2-16CBAEA9FB7B}"/>
    <dgm:cxn modelId="{D7EF33B6-3623-4137-BCD2-5BD8FF53C5B3}" type="presOf" srcId="{D97693AE-A609-40AF-9952-C52B1E9960D9}" destId="{928C2636-05DE-4D8E-943A-C624782E19C3}" srcOrd="0" destOrd="0" presId="urn:microsoft.com/office/officeart/2005/8/layout/lProcess2"/>
    <dgm:cxn modelId="{72D01256-3738-453B-8116-B5157AD2F869}" type="presOf" srcId="{B1D507C5-746F-4656-A949-F6924BD5A68F}" destId="{61A905A6-0FF8-457E-B9C6-CAA5899A641B}" srcOrd="1" destOrd="0" presId="urn:microsoft.com/office/officeart/2005/8/layout/lProcess2"/>
    <dgm:cxn modelId="{11499727-DF14-4C49-BD2F-D337A42421D7}" type="presOf" srcId="{B1D507C5-746F-4656-A949-F6924BD5A68F}" destId="{4FD1AE46-A2B0-48A1-BFF2-A8C0479CEB1E}" srcOrd="0" destOrd="0" presId="urn:microsoft.com/office/officeart/2005/8/layout/lProcess2"/>
    <dgm:cxn modelId="{AE56C729-57C2-489F-9E46-8A53A54F7062}" type="presParOf" srcId="{8018751A-AF88-4FAF-A0CC-94C0854A2D24}" destId="{3CECD665-3687-4E2C-8235-63A9FD881987}" srcOrd="0" destOrd="0" presId="urn:microsoft.com/office/officeart/2005/8/layout/lProcess2"/>
    <dgm:cxn modelId="{E5221CB1-BF4E-4C51-B4AA-1C99E9496D78}" type="presParOf" srcId="{3CECD665-3687-4E2C-8235-63A9FD881987}" destId="{4FD1AE46-A2B0-48A1-BFF2-A8C0479CEB1E}" srcOrd="0" destOrd="0" presId="urn:microsoft.com/office/officeart/2005/8/layout/lProcess2"/>
    <dgm:cxn modelId="{D8021D0D-1120-41D3-BE47-F5FC4052C818}" type="presParOf" srcId="{3CECD665-3687-4E2C-8235-63A9FD881987}" destId="{61A905A6-0FF8-457E-B9C6-CAA5899A641B}" srcOrd="1" destOrd="0" presId="urn:microsoft.com/office/officeart/2005/8/layout/lProcess2"/>
    <dgm:cxn modelId="{870EED41-9975-438C-9CC2-571D83C01599}" type="presParOf" srcId="{3CECD665-3687-4E2C-8235-63A9FD881987}" destId="{DE7F18B1-012F-4727-8D87-B37C494FE500}" srcOrd="2" destOrd="0" presId="urn:microsoft.com/office/officeart/2005/8/layout/lProcess2"/>
    <dgm:cxn modelId="{1875BB90-E578-4C7E-BA3C-8F94757C158A}" type="presParOf" srcId="{DE7F18B1-012F-4727-8D87-B37C494FE500}" destId="{44D0E077-F079-43AF-B061-3A40F9FD5BFB}" srcOrd="0" destOrd="0" presId="urn:microsoft.com/office/officeart/2005/8/layout/lProcess2"/>
    <dgm:cxn modelId="{517736AE-CF6B-4E0B-90CD-420BC5DDBCB8}" type="presParOf" srcId="{44D0E077-F079-43AF-B061-3A40F9FD5BFB}" destId="{928C2636-05DE-4D8E-943A-C624782E19C3}" srcOrd="0" destOrd="0" presId="urn:microsoft.com/office/officeart/2005/8/layout/lProcess2"/>
    <dgm:cxn modelId="{9052542C-B9B4-44E0-8B16-96621A35A9A7}" type="presParOf" srcId="{44D0E077-F079-43AF-B061-3A40F9FD5BFB}" destId="{BA2AD569-55EA-49CC-86C7-B8C40F8639D1}" srcOrd="1" destOrd="0" presId="urn:microsoft.com/office/officeart/2005/8/layout/lProcess2"/>
    <dgm:cxn modelId="{FD84BE27-E770-444E-B9DC-4E85AAFF4FC3}" type="presParOf" srcId="{44D0E077-F079-43AF-B061-3A40F9FD5BFB}" destId="{75E3CD09-E1E9-4F61-B66F-71D238ED51C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5E947D-6B4A-46C4-80F4-B452A0751503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E5A097E1-CEED-4AF0-8B32-3A24CEB80E53}">
      <dgm:prSet phldrT="[Text]"/>
      <dgm:spPr/>
      <dgm:t>
        <a:bodyPr/>
        <a:lstStyle/>
        <a:p>
          <a:r>
            <a: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Scary!</a:t>
          </a:r>
        </a:p>
      </dgm:t>
    </dgm:pt>
    <dgm:pt modelId="{1B395F1C-70FB-40E5-8149-13E0F28452D2}" type="parTrans" cxnId="{352D5B86-5866-40DC-BD17-1D227B8376AE}">
      <dgm:prSet/>
      <dgm:spPr/>
      <dgm:t>
        <a:bodyPr/>
        <a:lstStyle/>
        <a:p>
          <a:endParaRPr lang="en-US"/>
        </a:p>
      </dgm:t>
    </dgm:pt>
    <dgm:pt modelId="{04BBBA8A-6C8A-4235-B24C-983BBA621558}" type="sibTrans" cxnId="{352D5B86-5866-40DC-BD17-1D227B8376AE}">
      <dgm:prSet/>
      <dgm:spPr/>
      <dgm:t>
        <a:bodyPr/>
        <a:lstStyle/>
        <a:p>
          <a:endParaRPr lang="en-US"/>
        </a:p>
      </dgm:t>
    </dgm:pt>
    <dgm:pt modelId="{E89C0CD2-DFD6-44A2-835B-C725D9EDDDEE}">
      <dgm:prSet phldrT="[Text]"/>
      <dgm:spPr/>
      <dgm:t>
        <a:bodyPr/>
        <a:lstStyle/>
        <a:p>
          <a:r>
            <a: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Proud</a:t>
          </a:r>
        </a:p>
      </dgm:t>
    </dgm:pt>
    <dgm:pt modelId="{FCFA7D23-0436-4C17-B4ED-683B65E829A3}" type="parTrans" cxnId="{1FA9CD5F-D17A-4E1E-8956-36E876D67073}">
      <dgm:prSet/>
      <dgm:spPr/>
      <dgm:t>
        <a:bodyPr/>
        <a:lstStyle/>
        <a:p>
          <a:endParaRPr lang="en-US"/>
        </a:p>
      </dgm:t>
    </dgm:pt>
    <dgm:pt modelId="{97F7E48B-9EB3-4815-8267-86C6695BFFFC}" type="sibTrans" cxnId="{1FA9CD5F-D17A-4E1E-8956-36E876D67073}">
      <dgm:prSet/>
      <dgm:spPr/>
      <dgm:t>
        <a:bodyPr/>
        <a:lstStyle/>
        <a:p>
          <a:endParaRPr lang="en-US"/>
        </a:p>
      </dgm:t>
    </dgm:pt>
    <dgm:pt modelId="{5CA110A0-CB4D-447E-A271-9EFFD0AD7729}">
      <dgm:prSet phldrT="[Text]"/>
      <dgm:spPr>
        <a:noFill/>
      </dgm:spPr>
      <dgm:t>
        <a:bodyPr/>
        <a:lstStyle/>
        <a:p>
          <a:r>
            <a:rPr lang="en-US" dirty="0">
              <a:noFill/>
            </a:rPr>
            <a:t>Too Late</a:t>
          </a:r>
        </a:p>
      </dgm:t>
    </dgm:pt>
    <dgm:pt modelId="{B917E295-B866-463F-B0D8-CC6A7F337BBD}" type="parTrans" cxnId="{B19B02D0-D733-4E63-AD18-4EF6CFD1EDF6}">
      <dgm:prSet/>
      <dgm:spPr/>
      <dgm:t>
        <a:bodyPr/>
        <a:lstStyle/>
        <a:p>
          <a:endParaRPr lang="en-US"/>
        </a:p>
      </dgm:t>
    </dgm:pt>
    <dgm:pt modelId="{6CCB65C9-5DFC-40A3-9668-1712652E52A1}" type="sibTrans" cxnId="{B19B02D0-D733-4E63-AD18-4EF6CFD1EDF6}">
      <dgm:prSet/>
      <dgm:spPr/>
      <dgm:t>
        <a:bodyPr/>
        <a:lstStyle/>
        <a:p>
          <a:endParaRPr lang="en-US"/>
        </a:p>
      </dgm:t>
    </dgm:pt>
    <dgm:pt modelId="{AA9C6729-2829-45CD-A583-F63E2BA3A8E2}" type="pres">
      <dgm:prSet presAssocID="{2A5E947D-6B4A-46C4-80F4-B452A0751503}" presName="linearFlow" presStyleCnt="0">
        <dgm:presLayoutVars>
          <dgm:dir/>
          <dgm:resizeHandles val="exact"/>
        </dgm:presLayoutVars>
      </dgm:prSet>
      <dgm:spPr/>
    </dgm:pt>
    <dgm:pt modelId="{EC12BD15-9583-4DE2-BE42-DBBAC6C1B688}" type="pres">
      <dgm:prSet presAssocID="{E5A097E1-CEED-4AF0-8B32-3A24CEB80E53}" presName="composite" presStyleCnt="0"/>
      <dgm:spPr/>
    </dgm:pt>
    <dgm:pt modelId="{829BC973-F523-4960-88B1-E8A06917EE0D}" type="pres">
      <dgm:prSet presAssocID="{E5A097E1-CEED-4AF0-8B32-3A24CEB80E53}" presName="imgShp" presStyleLbl="fgImgPlace1" presStyleIdx="0" presStyleCnt="3"/>
      <dgm:spPr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323A04-7767-4A12-9658-BB935CB82CF4}" type="pres">
      <dgm:prSet presAssocID="{E5A097E1-CEED-4AF0-8B32-3A24CEB80E53}" presName="txShp" presStyleLbl="node1" presStyleIdx="0" presStyleCnt="3">
        <dgm:presLayoutVars>
          <dgm:bulletEnabled val="1"/>
        </dgm:presLayoutVars>
      </dgm:prSet>
      <dgm:spPr/>
    </dgm:pt>
    <dgm:pt modelId="{B002ADE3-1875-4554-86EF-7AF387546E08}" type="pres">
      <dgm:prSet presAssocID="{04BBBA8A-6C8A-4235-B24C-983BBA621558}" presName="spacing" presStyleCnt="0"/>
      <dgm:spPr/>
    </dgm:pt>
    <dgm:pt modelId="{3A14A345-E05F-48AB-B674-754DB1FE0545}" type="pres">
      <dgm:prSet presAssocID="{E89C0CD2-DFD6-44A2-835B-C725D9EDDDEE}" presName="composite" presStyleCnt="0"/>
      <dgm:spPr/>
    </dgm:pt>
    <dgm:pt modelId="{F945A37B-DA78-4259-AB89-6B765FD2F43F}" type="pres">
      <dgm:prSet presAssocID="{E89C0CD2-DFD6-44A2-835B-C725D9EDDDEE}" presName="imgShp" presStyleLbl="fgImgPlace1" presStyleIdx="1" presStyleCnt="3"/>
      <dgm:spPr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58BAB97-42A7-48EE-838E-7FE5A611B40C}" type="pres">
      <dgm:prSet presAssocID="{E89C0CD2-DFD6-44A2-835B-C725D9EDDDEE}" presName="txShp" presStyleLbl="node1" presStyleIdx="1" presStyleCnt="3">
        <dgm:presLayoutVars>
          <dgm:bulletEnabled val="1"/>
        </dgm:presLayoutVars>
      </dgm:prSet>
      <dgm:spPr/>
    </dgm:pt>
    <dgm:pt modelId="{A74ED683-CBD6-450A-AB53-7FEC774C8D49}" type="pres">
      <dgm:prSet presAssocID="{97F7E48B-9EB3-4815-8267-86C6695BFFFC}" presName="spacing" presStyleCnt="0"/>
      <dgm:spPr/>
    </dgm:pt>
    <dgm:pt modelId="{2F62B792-C04A-453D-8C3C-A8AF60158252}" type="pres">
      <dgm:prSet presAssocID="{5CA110A0-CB4D-447E-A271-9EFFD0AD7729}" presName="composite" presStyleCnt="0"/>
      <dgm:spPr/>
    </dgm:pt>
    <dgm:pt modelId="{18405405-C605-4386-812E-C55605870B57}" type="pres">
      <dgm:prSet presAssocID="{5CA110A0-CB4D-447E-A271-9EFFD0AD7729}" presName="imgShp" presStyleLbl="fgImgPlace1" presStyleIdx="2" presStyleCnt="3"/>
      <dgm:spPr>
        <a:noFill/>
      </dgm:spPr>
    </dgm:pt>
    <dgm:pt modelId="{8D20F4BD-D9C2-43E0-B20D-BA804D8B2EE8}" type="pres">
      <dgm:prSet presAssocID="{5CA110A0-CB4D-447E-A271-9EFFD0AD7729}" presName="txShp" presStyleLbl="node1" presStyleIdx="2" presStyleCnt="3">
        <dgm:presLayoutVars>
          <dgm:bulletEnabled val="1"/>
        </dgm:presLayoutVars>
      </dgm:prSet>
      <dgm:spPr/>
    </dgm:pt>
  </dgm:ptLst>
  <dgm:cxnLst>
    <dgm:cxn modelId="{1FA9CD5F-D17A-4E1E-8956-36E876D67073}" srcId="{2A5E947D-6B4A-46C4-80F4-B452A0751503}" destId="{E89C0CD2-DFD6-44A2-835B-C725D9EDDDEE}" srcOrd="1" destOrd="0" parTransId="{FCFA7D23-0436-4C17-B4ED-683B65E829A3}" sibTransId="{97F7E48B-9EB3-4815-8267-86C6695BFFFC}"/>
    <dgm:cxn modelId="{943027BD-3072-451C-BA61-5753DAA393C8}" type="presOf" srcId="{E5A097E1-CEED-4AF0-8B32-3A24CEB80E53}" destId="{D1323A04-7767-4A12-9658-BB935CB82CF4}" srcOrd="0" destOrd="0" presId="urn:microsoft.com/office/officeart/2005/8/layout/vList3"/>
    <dgm:cxn modelId="{352D5B86-5866-40DC-BD17-1D227B8376AE}" srcId="{2A5E947D-6B4A-46C4-80F4-B452A0751503}" destId="{E5A097E1-CEED-4AF0-8B32-3A24CEB80E53}" srcOrd="0" destOrd="0" parTransId="{1B395F1C-70FB-40E5-8149-13E0F28452D2}" sibTransId="{04BBBA8A-6C8A-4235-B24C-983BBA621558}"/>
    <dgm:cxn modelId="{F83AA4FC-8366-4B6F-BDAD-4E4820B9230D}" type="presOf" srcId="{5CA110A0-CB4D-447E-A271-9EFFD0AD7729}" destId="{8D20F4BD-D9C2-43E0-B20D-BA804D8B2EE8}" srcOrd="0" destOrd="0" presId="urn:microsoft.com/office/officeart/2005/8/layout/vList3"/>
    <dgm:cxn modelId="{B19B02D0-D733-4E63-AD18-4EF6CFD1EDF6}" srcId="{2A5E947D-6B4A-46C4-80F4-B452A0751503}" destId="{5CA110A0-CB4D-447E-A271-9EFFD0AD7729}" srcOrd="2" destOrd="0" parTransId="{B917E295-B866-463F-B0D8-CC6A7F337BBD}" sibTransId="{6CCB65C9-5DFC-40A3-9668-1712652E52A1}"/>
    <dgm:cxn modelId="{F4F55C03-3B53-4197-BEAA-BC4AE4ED5005}" type="presOf" srcId="{E89C0CD2-DFD6-44A2-835B-C725D9EDDDEE}" destId="{658BAB97-42A7-48EE-838E-7FE5A611B40C}" srcOrd="0" destOrd="0" presId="urn:microsoft.com/office/officeart/2005/8/layout/vList3"/>
    <dgm:cxn modelId="{C22E965B-0F79-4324-9174-1FBB75FFF2DB}" type="presOf" srcId="{2A5E947D-6B4A-46C4-80F4-B452A0751503}" destId="{AA9C6729-2829-45CD-A583-F63E2BA3A8E2}" srcOrd="0" destOrd="0" presId="urn:microsoft.com/office/officeart/2005/8/layout/vList3"/>
    <dgm:cxn modelId="{CBE34202-7BDC-4338-9038-F2286BA0D95A}" type="presParOf" srcId="{AA9C6729-2829-45CD-A583-F63E2BA3A8E2}" destId="{EC12BD15-9583-4DE2-BE42-DBBAC6C1B688}" srcOrd="0" destOrd="0" presId="urn:microsoft.com/office/officeart/2005/8/layout/vList3"/>
    <dgm:cxn modelId="{F0D1F99D-3E00-490D-82A6-755862793285}" type="presParOf" srcId="{EC12BD15-9583-4DE2-BE42-DBBAC6C1B688}" destId="{829BC973-F523-4960-88B1-E8A06917EE0D}" srcOrd="0" destOrd="0" presId="urn:microsoft.com/office/officeart/2005/8/layout/vList3"/>
    <dgm:cxn modelId="{31E7EE11-67DC-4A78-A717-0023E3357A5E}" type="presParOf" srcId="{EC12BD15-9583-4DE2-BE42-DBBAC6C1B688}" destId="{D1323A04-7767-4A12-9658-BB935CB82CF4}" srcOrd="1" destOrd="0" presId="urn:microsoft.com/office/officeart/2005/8/layout/vList3"/>
    <dgm:cxn modelId="{6233F82C-44EC-4ED6-9289-B87CA6EFD8EB}" type="presParOf" srcId="{AA9C6729-2829-45CD-A583-F63E2BA3A8E2}" destId="{B002ADE3-1875-4554-86EF-7AF387546E08}" srcOrd="1" destOrd="0" presId="urn:microsoft.com/office/officeart/2005/8/layout/vList3"/>
    <dgm:cxn modelId="{B99DE1E5-02C9-4FC5-8666-47A542449C40}" type="presParOf" srcId="{AA9C6729-2829-45CD-A583-F63E2BA3A8E2}" destId="{3A14A345-E05F-48AB-B674-754DB1FE0545}" srcOrd="2" destOrd="0" presId="urn:microsoft.com/office/officeart/2005/8/layout/vList3"/>
    <dgm:cxn modelId="{E2B5DC66-472E-4110-995C-B4C46A4B6AF5}" type="presParOf" srcId="{3A14A345-E05F-48AB-B674-754DB1FE0545}" destId="{F945A37B-DA78-4259-AB89-6B765FD2F43F}" srcOrd="0" destOrd="0" presId="urn:microsoft.com/office/officeart/2005/8/layout/vList3"/>
    <dgm:cxn modelId="{099F387D-1B26-43FD-9513-AAE0C394886B}" type="presParOf" srcId="{3A14A345-E05F-48AB-B674-754DB1FE0545}" destId="{658BAB97-42A7-48EE-838E-7FE5A611B40C}" srcOrd="1" destOrd="0" presId="urn:microsoft.com/office/officeart/2005/8/layout/vList3"/>
    <dgm:cxn modelId="{0431EC20-2D46-47A7-A5B3-BFF5AE1202CF}" type="presParOf" srcId="{AA9C6729-2829-45CD-A583-F63E2BA3A8E2}" destId="{A74ED683-CBD6-450A-AB53-7FEC774C8D49}" srcOrd="3" destOrd="0" presId="urn:microsoft.com/office/officeart/2005/8/layout/vList3"/>
    <dgm:cxn modelId="{B0ED482A-58A2-4CBE-8CD7-82C7FAEB5639}" type="presParOf" srcId="{AA9C6729-2829-45CD-A583-F63E2BA3A8E2}" destId="{2F62B792-C04A-453D-8C3C-A8AF60158252}" srcOrd="4" destOrd="0" presId="urn:microsoft.com/office/officeart/2005/8/layout/vList3"/>
    <dgm:cxn modelId="{BDD2B0A9-115D-48FC-A888-0295B22F6920}" type="presParOf" srcId="{2F62B792-C04A-453D-8C3C-A8AF60158252}" destId="{18405405-C605-4386-812E-C55605870B57}" srcOrd="0" destOrd="0" presId="urn:microsoft.com/office/officeart/2005/8/layout/vList3"/>
    <dgm:cxn modelId="{228DBCBC-E9A4-4A38-9EF8-CE6F464D557E}" type="presParOf" srcId="{2F62B792-C04A-453D-8C3C-A8AF60158252}" destId="{8D20F4BD-D9C2-43E0-B20D-BA804D8B2E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FC981-9059-4227-AA18-88490878E3FD}">
      <dsp:nvSpPr>
        <dsp:cNvPr id="0" name=""/>
        <dsp:cNvSpPr/>
      </dsp:nvSpPr>
      <dsp:spPr>
        <a:xfrm>
          <a:off x="2064" y="1585989"/>
          <a:ext cx="2737012" cy="2737012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  <a:sp3d extrusionH="28000" prstMaterial="matte"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“from the issuing of a decree…”</a:t>
          </a:r>
        </a:p>
      </dsp:txBody>
      <dsp:txXfrm>
        <a:off x="402890" y="1986815"/>
        <a:ext cx="1935360" cy="1935360"/>
      </dsp:txXfrm>
    </dsp:sp>
    <dsp:sp modelId="{5458ADB8-D009-4DBF-B6D5-D415C5B4FF62}">
      <dsp:nvSpPr>
        <dsp:cNvPr id="0" name=""/>
        <dsp:cNvSpPr/>
      </dsp:nvSpPr>
      <dsp:spPr>
        <a:xfrm>
          <a:off x="2961323" y="2160761"/>
          <a:ext cx="1587467" cy="1587467"/>
        </a:xfrm>
        <a:prstGeom prst="stripedRightArrow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209365" y="2557628"/>
        <a:ext cx="942558" cy="793733"/>
      </dsp:txXfrm>
    </dsp:sp>
    <dsp:sp modelId="{B5464120-C1E4-48B3-8A55-40F44384B3E9}">
      <dsp:nvSpPr>
        <dsp:cNvPr id="0" name=""/>
        <dsp:cNvSpPr/>
      </dsp:nvSpPr>
      <dsp:spPr>
        <a:xfrm>
          <a:off x="4771036" y="1585989"/>
          <a:ext cx="2737012" cy="2737012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  <a:sp3d extrusionH="28000" prstMaterial="matte"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“until Messiah”</a:t>
          </a:r>
        </a:p>
      </dsp:txBody>
      <dsp:txXfrm>
        <a:off x="5171862" y="1986815"/>
        <a:ext cx="1935360" cy="1935360"/>
      </dsp:txXfrm>
    </dsp:sp>
    <dsp:sp modelId="{5F75E184-404D-4F14-87E0-96A7E7F01D01}">
      <dsp:nvSpPr>
        <dsp:cNvPr id="0" name=""/>
        <dsp:cNvSpPr/>
      </dsp:nvSpPr>
      <dsp:spPr>
        <a:xfrm>
          <a:off x="7730294" y="2160761"/>
          <a:ext cx="1587467" cy="1587467"/>
        </a:xfrm>
        <a:prstGeom prst="mathEqual">
          <a:avLst/>
        </a:prstGeom>
        <a:solidFill>
          <a:schemeClr val="accent1">
            <a:shade val="90000"/>
            <a:hueOff val="-81924"/>
            <a:satOff val="-7671"/>
            <a:lumOff val="34999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940713" y="2487779"/>
        <a:ext cx="1166629" cy="933431"/>
      </dsp:txXfrm>
    </dsp:sp>
    <dsp:sp modelId="{0FD6E4D0-8740-4A5B-93B6-3F0EBF438AD4}">
      <dsp:nvSpPr>
        <dsp:cNvPr id="0" name=""/>
        <dsp:cNvSpPr/>
      </dsp:nvSpPr>
      <dsp:spPr>
        <a:xfrm>
          <a:off x="9540007" y="1585989"/>
          <a:ext cx="2737012" cy="2737012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  <a:sp3d extrusionH="28000" prstMaterial="matte"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Palm Sunday</a:t>
          </a:r>
          <a:br>
            <a:rPr lang="en-US" sz="2800" b="1" kern="1200" dirty="0"/>
          </a:br>
          <a:r>
            <a:rPr lang="en-US" sz="2800" b="1" kern="1200" dirty="0"/>
            <a:t>33 AD</a:t>
          </a:r>
        </a:p>
      </dsp:txBody>
      <dsp:txXfrm>
        <a:off x="9940833" y="1986815"/>
        <a:ext cx="1935360" cy="19353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23A04-7767-4A12-9658-BB935CB82CF4}">
      <dsp:nvSpPr>
        <dsp:cNvPr id="0" name=""/>
        <dsp:cNvSpPr/>
      </dsp:nvSpPr>
      <dsp:spPr>
        <a:xfrm rot="10800000">
          <a:off x="1037011" y="751"/>
          <a:ext cx="3007060" cy="111837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Scary!</a:t>
          </a:r>
        </a:p>
      </dsp:txBody>
      <dsp:txXfrm rot="10800000">
        <a:off x="1316604" y="751"/>
        <a:ext cx="2727467" cy="1118374"/>
      </dsp:txXfrm>
    </dsp:sp>
    <dsp:sp modelId="{829BC973-F523-4960-88B1-E8A06917EE0D}">
      <dsp:nvSpPr>
        <dsp:cNvPr id="0" name=""/>
        <dsp:cNvSpPr/>
      </dsp:nvSpPr>
      <dsp:spPr>
        <a:xfrm>
          <a:off x="477823" y="751"/>
          <a:ext cx="1118374" cy="1118374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58BAB97-42A7-48EE-838E-7FE5A611B40C}">
      <dsp:nvSpPr>
        <dsp:cNvPr id="0" name=""/>
        <dsp:cNvSpPr/>
      </dsp:nvSpPr>
      <dsp:spPr>
        <a:xfrm rot="10800000">
          <a:off x="1037011" y="1452969"/>
          <a:ext cx="3007060" cy="111837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Proud</a:t>
          </a:r>
        </a:p>
      </dsp:txBody>
      <dsp:txXfrm rot="10800000">
        <a:off x="1316604" y="1452969"/>
        <a:ext cx="2727467" cy="1118374"/>
      </dsp:txXfrm>
    </dsp:sp>
    <dsp:sp modelId="{F945A37B-DA78-4259-AB89-6B765FD2F43F}">
      <dsp:nvSpPr>
        <dsp:cNvPr id="0" name=""/>
        <dsp:cNvSpPr/>
      </dsp:nvSpPr>
      <dsp:spPr>
        <a:xfrm>
          <a:off x="477823" y="1452969"/>
          <a:ext cx="1118374" cy="1118374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D20F4BD-D9C2-43E0-B20D-BA804D8B2EE8}">
      <dsp:nvSpPr>
        <dsp:cNvPr id="0" name=""/>
        <dsp:cNvSpPr/>
      </dsp:nvSpPr>
      <dsp:spPr>
        <a:xfrm rot="10800000">
          <a:off x="1037011" y="2905186"/>
          <a:ext cx="3007060" cy="1118374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noFill/>
            </a:rPr>
            <a:t>Too Late</a:t>
          </a:r>
        </a:p>
      </dsp:txBody>
      <dsp:txXfrm rot="10800000">
        <a:off x="1316604" y="2905186"/>
        <a:ext cx="2727467" cy="1118374"/>
      </dsp:txXfrm>
    </dsp:sp>
    <dsp:sp modelId="{18405405-C605-4386-812E-C55605870B57}">
      <dsp:nvSpPr>
        <dsp:cNvPr id="0" name=""/>
        <dsp:cNvSpPr/>
      </dsp:nvSpPr>
      <dsp:spPr>
        <a:xfrm>
          <a:off x="477823" y="2905186"/>
          <a:ext cx="1118374" cy="1118374"/>
        </a:xfrm>
        <a:prstGeom prst="ellips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A45D2-B411-41F4-A5EB-95FF675B286B}">
      <dsp:nvSpPr>
        <dsp:cNvPr id="0" name=""/>
        <dsp:cNvSpPr/>
      </dsp:nvSpPr>
      <dsp:spPr>
        <a:xfrm>
          <a:off x="0" y="114845"/>
          <a:ext cx="640080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Pilate &amp; JC (John 18:37-38)</a:t>
          </a:r>
        </a:p>
      </dsp:txBody>
      <dsp:txXfrm>
        <a:off x="0" y="114845"/>
        <a:ext cx="6400800" cy="720000"/>
      </dsp:txXfrm>
    </dsp:sp>
    <dsp:sp modelId="{2A42C080-31F0-4AE1-96FD-723F0B4FD87C}">
      <dsp:nvSpPr>
        <dsp:cNvPr id="0" name=""/>
        <dsp:cNvSpPr/>
      </dsp:nvSpPr>
      <dsp:spPr>
        <a:xfrm>
          <a:off x="0" y="834845"/>
          <a:ext cx="6400800" cy="1818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JC: “For this I have come into the world, to testify to the truth. Everyone who loves the truth hears My voice."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Pilate: "What is truth?"</a:t>
          </a:r>
        </a:p>
      </dsp:txBody>
      <dsp:txXfrm>
        <a:off x="0" y="834845"/>
        <a:ext cx="6400800" cy="18185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23A04-7767-4A12-9658-BB935CB82CF4}">
      <dsp:nvSpPr>
        <dsp:cNvPr id="0" name=""/>
        <dsp:cNvSpPr/>
      </dsp:nvSpPr>
      <dsp:spPr>
        <a:xfrm rot="10800000">
          <a:off x="1037011" y="751"/>
          <a:ext cx="3007060" cy="111837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Scary!</a:t>
          </a:r>
        </a:p>
      </dsp:txBody>
      <dsp:txXfrm rot="10800000">
        <a:off x="1316604" y="751"/>
        <a:ext cx="2727467" cy="1118374"/>
      </dsp:txXfrm>
    </dsp:sp>
    <dsp:sp modelId="{829BC973-F523-4960-88B1-E8A06917EE0D}">
      <dsp:nvSpPr>
        <dsp:cNvPr id="0" name=""/>
        <dsp:cNvSpPr/>
      </dsp:nvSpPr>
      <dsp:spPr>
        <a:xfrm>
          <a:off x="477823" y="751"/>
          <a:ext cx="1118374" cy="1118374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58BAB97-42A7-48EE-838E-7FE5A611B40C}">
      <dsp:nvSpPr>
        <dsp:cNvPr id="0" name=""/>
        <dsp:cNvSpPr/>
      </dsp:nvSpPr>
      <dsp:spPr>
        <a:xfrm rot="10800000">
          <a:off x="1037011" y="1452969"/>
          <a:ext cx="3007060" cy="111837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Proud</a:t>
          </a:r>
        </a:p>
      </dsp:txBody>
      <dsp:txXfrm rot="10800000">
        <a:off x="1316604" y="1452969"/>
        <a:ext cx="2727467" cy="1118374"/>
      </dsp:txXfrm>
    </dsp:sp>
    <dsp:sp modelId="{F945A37B-DA78-4259-AB89-6B765FD2F43F}">
      <dsp:nvSpPr>
        <dsp:cNvPr id="0" name=""/>
        <dsp:cNvSpPr/>
      </dsp:nvSpPr>
      <dsp:spPr>
        <a:xfrm>
          <a:off x="477823" y="1452969"/>
          <a:ext cx="1118374" cy="1118374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D20F4BD-D9C2-43E0-B20D-BA804D8B2EE8}">
      <dsp:nvSpPr>
        <dsp:cNvPr id="0" name=""/>
        <dsp:cNvSpPr/>
      </dsp:nvSpPr>
      <dsp:spPr>
        <a:xfrm rot="10800000">
          <a:off x="1037011" y="2905186"/>
          <a:ext cx="3007060" cy="1118374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noFill/>
            </a:rPr>
            <a:t>Too Late</a:t>
          </a:r>
        </a:p>
      </dsp:txBody>
      <dsp:txXfrm rot="10800000">
        <a:off x="1316604" y="2905186"/>
        <a:ext cx="2727467" cy="1118374"/>
      </dsp:txXfrm>
    </dsp:sp>
    <dsp:sp modelId="{18405405-C605-4386-812E-C55605870B57}">
      <dsp:nvSpPr>
        <dsp:cNvPr id="0" name=""/>
        <dsp:cNvSpPr/>
      </dsp:nvSpPr>
      <dsp:spPr>
        <a:xfrm>
          <a:off x="477823" y="2905186"/>
          <a:ext cx="1118374" cy="1118374"/>
        </a:xfrm>
        <a:prstGeom prst="ellips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23A04-7767-4A12-9658-BB935CB82CF4}">
      <dsp:nvSpPr>
        <dsp:cNvPr id="0" name=""/>
        <dsp:cNvSpPr/>
      </dsp:nvSpPr>
      <dsp:spPr>
        <a:xfrm rot="10800000">
          <a:off x="1037011" y="751"/>
          <a:ext cx="3007060" cy="111837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Scary!</a:t>
          </a:r>
        </a:p>
      </dsp:txBody>
      <dsp:txXfrm rot="10800000">
        <a:off x="1316604" y="751"/>
        <a:ext cx="2727467" cy="1118374"/>
      </dsp:txXfrm>
    </dsp:sp>
    <dsp:sp modelId="{829BC973-F523-4960-88B1-E8A06917EE0D}">
      <dsp:nvSpPr>
        <dsp:cNvPr id="0" name=""/>
        <dsp:cNvSpPr/>
      </dsp:nvSpPr>
      <dsp:spPr>
        <a:xfrm>
          <a:off x="477823" y="751"/>
          <a:ext cx="1118374" cy="1118374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58BAB97-42A7-48EE-838E-7FE5A611B40C}">
      <dsp:nvSpPr>
        <dsp:cNvPr id="0" name=""/>
        <dsp:cNvSpPr/>
      </dsp:nvSpPr>
      <dsp:spPr>
        <a:xfrm rot="10800000">
          <a:off x="1037011" y="1452969"/>
          <a:ext cx="3007060" cy="111837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Proud</a:t>
          </a:r>
        </a:p>
      </dsp:txBody>
      <dsp:txXfrm rot="10800000">
        <a:off x="1316604" y="1452969"/>
        <a:ext cx="2727467" cy="1118374"/>
      </dsp:txXfrm>
    </dsp:sp>
    <dsp:sp modelId="{F945A37B-DA78-4259-AB89-6B765FD2F43F}">
      <dsp:nvSpPr>
        <dsp:cNvPr id="0" name=""/>
        <dsp:cNvSpPr/>
      </dsp:nvSpPr>
      <dsp:spPr>
        <a:xfrm>
          <a:off x="477823" y="1452969"/>
          <a:ext cx="1118374" cy="1118374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D20F4BD-D9C2-43E0-B20D-BA804D8B2EE8}">
      <dsp:nvSpPr>
        <dsp:cNvPr id="0" name=""/>
        <dsp:cNvSpPr/>
      </dsp:nvSpPr>
      <dsp:spPr>
        <a:xfrm rot="10800000">
          <a:off x="1037011" y="2905186"/>
          <a:ext cx="3007060" cy="1118374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noFill/>
            </a:rPr>
            <a:t>Too Late</a:t>
          </a:r>
        </a:p>
      </dsp:txBody>
      <dsp:txXfrm rot="10800000">
        <a:off x="1316604" y="2905186"/>
        <a:ext cx="2727467" cy="1118374"/>
      </dsp:txXfrm>
    </dsp:sp>
    <dsp:sp modelId="{18405405-C605-4386-812E-C55605870B57}">
      <dsp:nvSpPr>
        <dsp:cNvPr id="0" name=""/>
        <dsp:cNvSpPr/>
      </dsp:nvSpPr>
      <dsp:spPr>
        <a:xfrm>
          <a:off x="477823" y="2905186"/>
          <a:ext cx="1118374" cy="1118374"/>
        </a:xfrm>
        <a:prstGeom prst="ellips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23A04-7767-4A12-9658-BB935CB82CF4}">
      <dsp:nvSpPr>
        <dsp:cNvPr id="0" name=""/>
        <dsp:cNvSpPr/>
      </dsp:nvSpPr>
      <dsp:spPr>
        <a:xfrm rot="10800000">
          <a:off x="1037011" y="751"/>
          <a:ext cx="3007060" cy="111837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Scary!</a:t>
          </a:r>
        </a:p>
      </dsp:txBody>
      <dsp:txXfrm rot="10800000">
        <a:off x="1316604" y="751"/>
        <a:ext cx="2727467" cy="1118374"/>
      </dsp:txXfrm>
    </dsp:sp>
    <dsp:sp modelId="{829BC973-F523-4960-88B1-E8A06917EE0D}">
      <dsp:nvSpPr>
        <dsp:cNvPr id="0" name=""/>
        <dsp:cNvSpPr/>
      </dsp:nvSpPr>
      <dsp:spPr>
        <a:xfrm>
          <a:off x="477823" y="751"/>
          <a:ext cx="1118374" cy="1118374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58BAB97-42A7-48EE-838E-7FE5A611B40C}">
      <dsp:nvSpPr>
        <dsp:cNvPr id="0" name=""/>
        <dsp:cNvSpPr/>
      </dsp:nvSpPr>
      <dsp:spPr>
        <a:xfrm rot="10800000">
          <a:off x="1037011" y="1452969"/>
          <a:ext cx="3007060" cy="111837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Proud</a:t>
          </a:r>
        </a:p>
      </dsp:txBody>
      <dsp:txXfrm rot="10800000">
        <a:off x="1316604" y="1452969"/>
        <a:ext cx="2727467" cy="1118374"/>
      </dsp:txXfrm>
    </dsp:sp>
    <dsp:sp modelId="{F945A37B-DA78-4259-AB89-6B765FD2F43F}">
      <dsp:nvSpPr>
        <dsp:cNvPr id="0" name=""/>
        <dsp:cNvSpPr/>
      </dsp:nvSpPr>
      <dsp:spPr>
        <a:xfrm>
          <a:off x="477823" y="1452969"/>
          <a:ext cx="1118374" cy="1118374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D20F4BD-D9C2-43E0-B20D-BA804D8B2EE8}">
      <dsp:nvSpPr>
        <dsp:cNvPr id="0" name=""/>
        <dsp:cNvSpPr/>
      </dsp:nvSpPr>
      <dsp:spPr>
        <a:xfrm rot="10800000">
          <a:off x="1037011" y="2905186"/>
          <a:ext cx="3007060" cy="1118374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noFill/>
            </a:rPr>
            <a:t>Too Late</a:t>
          </a:r>
        </a:p>
      </dsp:txBody>
      <dsp:txXfrm rot="10800000">
        <a:off x="1316604" y="2905186"/>
        <a:ext cx="2727467" cy="1118374"/>
      </dsp:txXfrm>
    </dsp:sp>
    <dsp:sp modelId="{18405405-C605-4386-812E-C55605870B57}">
      <dsp:nvSpPr>
        <dsp:cNvPr id="0" name=""/>
        <dsp:cNvSpPr/>
      </dsp:nvSpPr>
      <dsp:spPr>
        <a:xfrm>
          <a:off x="477823" y="2905186"/>
          <a:ext cx="1118374" cy="1118374"/>
        </a:xfrm>
        <a:prstGeom prst="ellips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23A04-7767-4A12-9658-BB935CB82CF4}">
      <dsp:nvSpPr>
        <dsp:cNvPr id="0" name=""/>
        <dsp:cNvSpPr/>
      </dsp:nvSpPr>
      <dsp:spPr>
        <a:xfrm rot="10800000">
          <a:off x="1037011" y="751"/>
          <a:ext cx="3007060" cy="111837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Scary!</a:t>
          </a:r>
        </a:p>
      </dsp:txBody>
      <dsp:txXfrm rot="10800000">
        <a:off x="1316604" y="751"/>
        <a:ext cx="2727467" cy="1118374"/>
      </dsp:txXfrm>
    </dsp:sp>
    <dsp:sp modelId="{829BC973-F523-4960-88B1-E8A06917EE0D}">
      <dsp:nvSpPr>
        <dsp:cNvPr id="0" name=""/>
        <dsp:cNvSpPr/>
      </dsp:nvSpPr>
      <dsp:spPr>
        <a:xfrm>
          <a:off x="477823" y="751"/>
          <a:ext cx="1118374" cy="1118374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58BAB97-42A7-48EE-838E-7FE5A611B40C}">
      <dsp:nvSpPr>
        <dsp:cNvPr id="0" name=""/>
        <dsp:cNvSpPr/>
      </dsp:nvSpPr>
      <dsp:spPr>
        <a:xfrm rot="10800000">
          <a:off x="1037011" y="1452969"/>
          <a:ext cx="3007060" cy="111837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Proud</a:t>
          </a:r>
        </a:p>
      </dsp:txBody>
      <dsp:txXfrm rot="10800000">
        <a:off x="1316604" y="1452969"/>
        <a:ext cx="2727467" cy="1118374"/>
      </dsp:txXfrm>
    </dsp:sp>
    <dsp:sp modelId="{F945A37B-DA78-4259-AB89-6B765FD2F43F}">
      <dsp:nvSpPr>
        <dsp:cNvPr id="0" name=""/>
        <dsp:cNvSpPr/>
      </dsp:nvSpPr>
      <dsp:spPr>
        <a:xfrm>
          <a:off x="477823" y="1452969"/>
          <a:ext cx="1118374" cy="1118374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D20F4BD-D9C2-43E0-B20D-BA804D8B2EE8}">
      <dsp:nvSpPr>
        <dsp:cNvPr id="0" name=""/>
        <dsp:cNvSpPr/>
      </dsp:nvSpPr>
      <dsp:spPr>
        <a:xfrm rot="10800000">
          <a:off x="1037011" y="2905186"/>
          <a:ext cx="3007060" cy="111837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Too Late</a:t>
          </a:r>
        </a:p>
      </dsp:txBody>
      <dsp:txXfrm rot="10800000">
        <a:off x="1316604" y="2905186"/>
        <a:ext cx="2727467" cy="1118374"/>
      </dsp:txXfrm>
    </dsp:sp>
    <dsp:sp modelId="{18405405-C605-4386-812E-C55605870B57}">
      <dsp:nvSpPr>
        <dsp:cNvPr id="0" name=""/>
        <dsp:cNvSpPr/>
      </dsp:nvSpPr>
      <dsp:spPr>
        <a:xfrm>
          <a:off x="477823" y="2905186"/>
          <a:ext cx="1118374" cy="1118374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23A04-7767-4A12-9658-BB935CB82CF4}">
      <dsp:nvSpPr>
        <dsp:cNvPr id="0" name=""/>
        <dsp:cNvSpPr/>
      </dsp:nvSpPr>
      <dsp:spPr>
        <a:xfrm rot="10800000">
          <a:off x="1037011" y="751"/>
          <a:ext cx="3007060" cy="111837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Scary!</a:t>
          </a:r>
        </a:p>
      </dsp:txBody>
      <dsp:txXfrm rot="10800000">
        <a:off x="1316604" y="751"/>
        <a:ext cx="2727467" cy="1118374"/>
      </dsp:txXfrm>
    </dsp:sp>
    <dsp:sp modelId="{829BC973-F523-4960-88B1-E8A06917EE0D}">
      <dsp:nvSpPr>
        <dsp:cNvPr id="0" name=""/>
        <dsp:cNvSpPr/>
      </dsp:nvSpPr>
      <dsp:spPr>
        <a:xfrm>
          <a:off x="477823" y="751"/>
          <a:ext cx="1118374" cy="1118374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58BAB97-42A7-48EE-838E-7FE5A611B40C}">
      <dsp:nvSpPr>
        <dsp:cNvPr id="0" name=""/>
        <dsp:cNvSpPr/>
      </dsp:nvSpPr>
      <dsp:spPr>
        <a:xfrm rot="10800000">
          <a:off x="1037011" y="1452969"/>
          <a:ext cx="3007060" cy="111837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Proud</a:t>
          </a:r>
        </a:p>
      </dsp:txBody>
      <dsp:txXfrm rot="10800000">
        <a:off x="1316604" y="1452969"/>
        <a:ext cx="2727467" cy="1118374"/>
      </dsp:txXfrm>
    </dsp:sp>
    <dsp:sp modelId="{F945A37B-DA78-4259-AB89-6B765FD2F43F}">
      <dsp:nvSpPr>
        <dsp:cNvPr id="0" name=""/>
        <dsp:cNvSpPr/>
      </dsp:nvSpPr>
      <dsp:spPr>
        <a:xfrm>
          <a:off x="477823" y="1452969"/>
          <a:ext cx="1118374" cy="1118374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D20F4BD-D9C2-43E0-B20D-BA804D8B2EE8}">
      <dsp:nvSpPr>
        <dsp:cNvPr id="0" name=""/>
        <dsp:cNvSpPr/>
      </dsp:nvSpPr>
      <dsp:spPr>
        <a:xfrm rot="10800000">
          <a:off x="1037011" y="2905186"/>
          <a:ext cx="3007060" cy="111837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Too Late</a:t>
          </a:r>
        </a:p>
      </dsp:txBody>
      <dsp:txXfrm rot="10800000">
        <a:off x="1316604" y="2905186"/>
        <a:ext cx="2727467" cy="1118374"/>
      </dsp:txXfrm>
    </dsp:sp>
    <dsp:sp modelId="{18405405-C605-4386-812E-C55605870B57}">
      <dsp:nvSpPr>
        <dsp:cNvPr id="0" name=""/>
        <dsp:cNvSpPr/>
      </dsp:nvSpPr>
      <dsp:spPr>
        <a:xfrm>
          <a:off x="477823" y="2905186"/>
          <a:ext cx="1118374" cy="1118374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92F24-C2D4-47D4-9003-E4E7DE4642EF}">
      <dsp:nvSpPr>
        <dsp:cNvPr id="0" name=""/>
        <dsp:cNvSpPr/>
      </dsp:nvSpPr>
      <dsp:spPr>
        <a:xfrm>
          <a:off x="0" y="0"/>
          <a:ext cx="6914367" cy="41257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Can You Run From God?</a:t>
          </a:r>
        </a:p>
      </dsp:txBody>
      <dsp:txXfrm>
        <a:off x="0" y="0"/>
        <a:ext cx="6914367" cy="1237727"/>
      </dsp:txXfrm>
    </dsp:sp>
    <dsp:sp modelId="{F54D1493-F4EE-41A8-B3BB-44A9985D73D4}">
      <dsp:nvSpPr>
        <dsp:cNvPr id="0" name=""/>
        <dsp:cNvSpPr/>
      </dsp:nvSpPr>
      <dsp:spPr>
        <a:xfrm>
          <a:off x="691436" y="1238080"/>
          <a:ext cx="5531493" cy="810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Like Jonah?</a:t>
          </a:r>
          <a:endParaRPr lang="en-US" sz="2400" kern="1200"/>
        </a:p>
      </dsp:txBody>
      <dsp:txXfrm>
        <a:off x="715176" y="1261820"/>
        <a:ext cx="5484013" cy="763066"/>
      </dsp:txXfrm>
    </dsp:sp>
    <dsp:sp modelId="{4A0EEFB0-D293-4E8A-9BCB-7DC3ED2C72AD}">
      <dsp:nvSpPr>
        <dsp:cNvPr id="0" name=""/>
        <dsp:cNvSpPr/>
      </dsp:nvSpPr>
      <dsp:spPr>
        <a:xfrm>
          <a:off x="691436" y="2173326"/>
          <a:ext cx="5531493" cy="810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You CAN Run, but you won’t like it…</a:t>
          </a:r>
        </a:p>
      </dsp:txBody>
      <dsp:txXfrm>
        <a:off x="715176" y="2197066"/>
        <a:ext cx="5484013" cy="763066"/>
      </dsp:txXfrm>
    </dsp:sp>
    <dsp:sp modelId="{AD5BC724-A80E-4FD9-89F8-B9482F990FDD}">
      <dsp:nvSpPr>
        <dsp:cNvPr id="0" name=""/>
        <dsp:cNvSpPr/>
      </dsp:nvSpPr>
      <dsp:spPr>
        <a:xfrm>
          <a:off x="691436" y="3108572"/>
          <a:ext cx="5531493" cy="810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You CAN Run, but </a:t>
          </a:r>
          <a:r>
            <a:rPr lang="en-US" sz="2400" b="1" kern="1200" dirty="0"/>
            <a:t>you CAN’T hide!</a:t>
          </a:r>
        </a:p>
      </dsp:txBody>
      <dsp:txXfrm>
        <a:off x="715176" y="3132312"/>
        <a:ext cx="5484013" cy="76306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23A04-7767-4A12-9658-BB935CB82CF4}">
      <dsp:nvSpPr>
        <dsp:cNvPr id="0" name=""/>
        <dsp:cNvSpPr/>
      </dsp:nvSpPr>
      <dsp:spPr>
        <a:xfrm rot="10800000">
          <a:off x="1037011" y="751"/>
          <a:ext cx="3007060" cy="111837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Scary!</a:t>
          </a:r>
        </a:p>
      </dsp:txBody>
      <dsp:txXfrm rot="10800000">
        <a:off x="1316604" y="751"/>
        <a:ext cx="2727467" cy="1118374"/>
      </dsp:txXfrm>
    </dsp:sp>
    <dsp:sp modelId="{829BC973-F523-4960-88B1-E8A06917EE0D}">
      <dsp:nvSpPr>
        <dsp:cNvPr id="0" name=""/>
        <dsp:cNvSpPr/>
      </dsp:nvSpPr>
      <dsp:spPr>
        <a:xfrm>
          <a:off x="477823" y="751"/>
          <a:ext cx="1118374" cy="1118374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58BAB97-42A7-48EE-838E-7FE5A611B40C}">
      <dsp:nvSpPr>
        <dsp:cNvPr id="0" name=""/>
        <dsp:cNvSpPr/>
      </dsp:nvSpPr>
      <dsp:spPr>
        <a:xfrm rot="10800000">
          <a:off x="1037011" y="1452969"/>
          <a:ext cx="3007060" cy="111837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Proud</a:t>
          </a:r>
        </a:p>
      </dsp:txBody>
      <dsp:txXfrm rot="10800000">
        <a:off x="1316604" y="1452969"/>
        <a:ext cx="2727467" cy="1118374"/>
      </dsp:txXfrm>
    </dsp:sp>
    <dsp:sp modelId="{F945A37B-DA78-4259-AB89-6B765FD2F43F}">
      <dsp:nvSpPr>
        <dsp:cNvPr id="0" name=""/>
        <dsp:cNvSpPr/>
      </dsp:nvSpPr>
      <dsp:spPr>
        <a:xfrm>
          <a:off x="477823" y="1452969"/>
          <a:ext cx="1118374" cy="1118374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D20F4BD-D9C2-43E0-B20D-BA804D8B2EE8}">
      <dsp:nvSpPr>
        <dsp:cNvPr id="0" name=""/>
        <dsp:cNvSpPr/>
      </dsp:nvSpPr>
      <dsp:spPr>
        <a:xfrm rot="10800000">
          <a:off x="1037011" y="2905186"/>
          <a:ext cx="3007060" cy="111837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Too Late</a:t>
          </a:r>
        </a:p>
      </dsp:txBody>
      <dsp:txXfrm rot="10800000">
        <a:off x="1316604" y="2905186"/>
        <a:ext cx="2727467" cy="1118374"/>
      </dsp:txXfrm>
    </dsp:sp>
    <dsp:sp modelId="{18405405-C605-4386-812E-C55605870B57}">
      <dsp:nvSpPr>
        <dsp:cNvPr id="0" name=""/>
        <dsp:cNvSpPr/>
      </dsp:nvSpPr>
      <dsp:spPr>
        <a:xfrm>
          <a:off x="477823" y="2905186"/>
          <a:ext cx="1118374" cy="1118374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92F24-C2D4-47D4-9003-E4E7DE4642EF}">
      <dsp:nvSpPr>
        <dsp:cNvPr id="0" name=""/>
        <dsp:cNvSpPr/>
      </dsp:nvSpPr>
      <dsp:spPr>
        <a:xfrm>
          <a:off x="0" y="0"/>
          <a:ext cx="6914367" cy="43315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Can a Christian Run From God?</a:t>
          </a:r>
        </a:p>
      </dsp:txBody>
      <dsp:txXfrm>
        <a:off x="0" y="0"/>
        <a:ext cx="6914367" cy="1299450"/>
      </dsp:txXfrm>
    </dsp:sp>
    <dsp:sp modelId="{F54D1493-F4EE-41A8-B3BB-44A9985D73D4}">
      <dsp:nvSpPr>
        <dsp:cNvPr id="0" name=""/>
        <dsp:cNvSpPr/>
      </dsp:nvSpPr>
      <dsp:spPr>
        <a:xfrm>
          <a:off x="691436" y="1300719"/>
          <a:ext cx="5531493" cy="1306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Running for the same reasons!</a:t>
          </a:r>
        </a:p>
      </dsp:txBody>
      <dsp:txXfrm>
        <a:off x="729688" y="1338971"/>
        <a:ext cx="5454989" cy="1229503"/>
      </dsp:txXfrm>
    </dsp:sp>
    <dsp:sp modelId="{C0DAED5A-5A8F-4224-BB8A-2DB359B17595}">
      <dsp:nvSpPr>
        <dsp:cNvPr id="0" name=""/>
        <dsp:cNvSpPr/>
      </dsp:nvSpPr>
      <dsp:spPr>
        <a:xfrm>
          <a:off x="691436" y="2807650"/>
          <a:ext cx="5531493" cy="1306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 dirty="0"/>
            <a:t>2 Tim. 2:13</a:t>
          </a:r>
          <a:r>
            <a:rPr lang="en-US" sz="2600" kern="1200" dirty="0"/>
            <a:t> If we are faithless, He remains faithful, for He cannot deny Himself. </a:t>
          </a:r>
        </a:p>
      </dsp:txBody>
      <dsp:txXfrm>
        <a:off x="729688" y="2845902"/>
        <a:ext cx="5454989" cy="1229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ABEC6-C8FB-41C7-A426-B54F19CCEC28}">
      <dsp:nvSpPr>
        <dsp:cNvPr id="0" name=""/>
        <dsp:cNvSpPr/>
      </dsp:nvSpPr>
      <dsp:spPr>
        <a:xfrm>
          <a:off x="3226" y="103407"/>
          <a:ext cx="3237388" cy="323738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8164" tIns="38100" rIns="178164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150+ about JC</a:t>
          </a:r>
        </a:p>
      </dsp:txBody>
      <dsp:txXfrm>
        <a:off x="477330" y="577511"/>
        <a:ext cx="2289180" cy="2289180"/>
      </dsp:txXfrm>
    </dsp:sp>
    <dsp:sp modelId="{4352FBD0-D74D-4F4E-A823-E1AEA5B28D54}">
      <dsp:nvSpPr>
        <dsp:cNvPr id="0" name=""/>
        <dsp:cNvSpPr/>
      </dsp:nvSpPr>
      <dsp:spPr>
        <a:xfrm>
          <a:off x="2593137" y="103407"/>
          <a:ext cx="3237388" cy="323738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8164" tIns="38100" rIns="178164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70 AD Israel Dispersed, 1948 Return</a:t>
          </a:r>
        </a:p>
      </dsp:txBody>
      <dsp:txXfrm>
        <a:off x="3067241" y="577511"/>
        <a:ext cx="2289180" cy="2289180"/>
      </dsp:txXfrm>
    </dsp:sp>
    <dsp:sp modelId="{D325C5DA-F1B9-444B-9EEE-D21F666B1E58}">
      <dsp:nvSpPr>
        <dsp:cNvPr id="0" name=""/>
        <dsp:cNvSpPr/>
      </dsp:nvSpPr>
      <dsp:spPr>
        <a:xfrm>
          <a:off x="5183047" y="103407"/>
          <a:ext cx="3237388" cy="323738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8164" tIns="38100" rIns="178164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Neo-Babs, Greece, Persia, Rome</a:t>
          </a:r>
        </a:p>
      </dsp:txBody>
      <dsp:txXfrm>
        <a:off x="5657151" y="577511"/>
        <a:ext cx="2289180" cy="2289180"/>
      </dsp:txXfrm>
    </dsp:sp>
    <dsp:sp modelId="{B0599D3C-A7B4-4E2D-8974-FE28F2518E1F}">
      <dsp:nvSpPr>
        <dsp:cNvPr id="0" name=""/>
        <dsp:cNvSpPr/>
      </dsp:nvSpPr>
      <dsp:spPr>
        <a:xfrm>
          <a:off x="7772958" y="103407"/>
          <a:ext cx="3237388" cy="323738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8164" tIns="38100" rIns="178164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Nukes, Cashless Society, Global World</a:t>
          </a:r>
        </a:p>
      </dsp:txBody>
      <dsp:txXfrm>
        <a:off x="8247062" y="577511"/>
        <a:ext cx="2289180" cy="2289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A5249-B84F-4178-8581-2A363534151F}">
      <dsp:nvSpPr>
        <dsp:cNvPr id="0" name=""/>
        <dsp:cNvSpPr/>
      </dsp:nvSpPr>
      <dsp:spPr>
        <a:xfrm>
          <a:off x="0" y="0"/>
          <a:ext cx="11185739" cy="35573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NOT</a:t>
          </a:r>
          <a:r>
            <a:rPr lang="en-US" sz="4900" kern="1200" dirty="0"/>
            <a:t> “Blind Faith” - </a:t>
          </a:r>
          <a:r>
            <a:rPr lang="en-US" sz="4900" i="1" kern="1200" dirty="0"/>
            <a:t>Isaiah 46:9-10</a:t>
          </a:r>
        </a:p>
      </dsp:txBody>
      <dsp:txXfrm>
        <a:off x="0" y="0"/>
        <a:ext cx="11185739" cy="1067217"/>
      </dsp:txXfrm>
    </dsp:sp>
    <dsp:sp modelId="{BBE90DD3-C945-4A3C-8CBA-8B41337A648E}">
      <dsp:nvSpPr>
        <dsp:cNvPr id="0" name=""/>
        <dsp:cNvSpPr/>
      </dsp:nvSpPr>
      <dsp:spPr>
        <a:xfrm>
          <a:off x="1118573" y="1068259"/>
          <a:ext cx="8948592" cy="1072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"I am God, and there is no other; </a:t>
          </a:r>
          <a:br>
            <a:rPr lang="en-US" sz="2200" kern="1200" dirty="0"/>
          </a:br>
          <a:r>
            <a:rPr lang="en-US" sz="2200" kern="1200" dirty="0"/>
            <a:t>I am God, and there is no one like Me,</a:t>
          </a:r>
        </a:p>
      </dsp:txBody>
      <dsp:txXfrm>
        <a:off x="1149988" y="1099674"/>
        <a:ext cx="8885762" cy="1009772"/>
      </dsp:txXfrm>
    </dsp:sp>
    <dsp:sp modelId="{CC7E8F56-2470-4D8B-9274-2FA9719A6D16}">
      <dsp:nvSpPr>
        <dsp:cNvPr id="0" name=""/>
        <dsp:cNvSpPr/>
      </dsp:nvSpPr>
      <dsp:spPr>
        <a:xfrm>
          <a:off x="1118573" y="2305877"/>
          <a:ext cx="8948592" cy="1072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 declare the end from the beginning, And from ancient times things which have not been done, Saying, 'My purpose will be established, And I will accomplish all My good pleasure'; </a:t>
          </a:r>
        </a:p>
      </dsp:txBody>
      <dsp:txXfrm>
        <a:off x="1149988" y="2337292"/>
        <a:ext cx="8885762" cy="10097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0689B-EAD3-45D1-810B-AA030C0A2880}">
      <dsp:nvSpPr>
        <dsp:cNvPr id="0" name=""/>
        <dsp:cNvSpPr/>
      </dsp:nvSpPr>
      <dsp:spPr>
        <a:xfrm>
          <a:off x="5237" y="651452"/>
          <a:ext cx="2678734" cy="130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Which Means Philippians 3:13-14</a:t>
          </a:r>
        </a:p>
      </dsp:txBody>
      <dsp:txXfrm>
        <a:off x="5237" y="651452"/>
        <a:ext cx="2678734" cy="1303087"/>
      </dsp:txXfrm>
    </dsp:sp>
    <dsp:sp modelId="{7548E390-FE55-49EE-8B2A-A0919A72C202}">
      <dsp:nvSpPr>
        <dsp:cNvPr id="0" name=""/>
        <dsp:cNvSpPr/>
      </dsp:nvSpPr>
      <dsp:spPr>
        <a:xfrm>
          <a:off x="2683971" y="203516"/>
          <a:ext cx="535746" cy="219896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DD388-79E5-4CD7-953A-4F2AA6AD2EA2}">
      <dsp:nvSpPr>
        <dsp:cNvPr id="0" name=""/>
        <dsp:cNvSpPr/>
      </dsp:nvSpPr>
      <dsp:spPr>
        <a:xfrm>
          <a:off x="3434016" y="203516"/>
          <a:ext cx="7286157" cy="2198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…</a:t>
          </a:r>
          <a:r>
            <a:rPr lang="en-US" sz="2700" b="1" kern="1200" dirty="0"/>
            <a:t>one</a:t>
          </a:r>
          <a:r>
            <a:rPr lang="en-US" sz="2700" kern="1200" dirty="0"/>
            <a:t> thing I do: </a:t>
          </a:r>
          <a:r>
            <a:rPr lang="en-US" sz="2700" b="1" kern="1200" dirty="0"/>
            <a:t>forgetting</a:t>
          </a:r>
          <a:r>
            <a:rPr lang="en-US" sz="2700" kern="1200" dirty="0"/>
            <a:t> what lies behind and reaching </a:t>
          </a:r>
          <a:r>
            <a:rPr lang="en-US" sz="2700" b="1" kern="1200" dirty="0"/>
            <a:t>forward</a:t>
          </a:r>
          <a:r>
            <a:rPr lang="en-US" sz="2700" kern="1200" dirty="0"/>
            <a:t> to what lies ahead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I press on toward the goal for the prize of the </a:t>
          </a:r>
          <a:r>
            <a:rPr lang="en-US" sz="2700" b="1" kern="1200" dirty="0"/>
            <a:t>upward call </a:t>
          </a:r>
          <a:r>
            <a:rPr lang="en-US" sz="2700" kern="1200" dirty="0"/>
            <a:t>of God in Christ Jesus. </a:t>
          </a:r>
        </a:p>
      </dsp:txBody>
      <dsp:txXfrm>
        <a:off x="3434016" y="203516"/>
        <a:ext cx="7286157" cy="2198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23A04-7767-4A12-9658-BB935CB82CF4}">
      <dsp:nvSpPr>
        <dsp:cNvPr id="0" name=""/>
        <dsp:cNvSpPr/>
      </dsp:nvSpPr>
      <dsp:spPr>
        <a:xfrm rot="10800000">
          <a:off x="1037011" y="751"/>
          <a:ext cx="3007060" cy="111837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Scary!</a:t>
          </a:r>
        </a:p>
      </dsp:txBody>
      <dsp:txXfrm rot="10800000">
        <a:off x="1316604" y="751"/>
        <a:ext cx="2727467" cy="1118374"/>
      </dsp:txXfrm>
    </dsp:sp>
    <dsp:sp modelId="{829BC973-F523-4960-88B1-E8A06917EE0D}">
      <dsp:nvSpPr>
        <dsp:cNvPr id="0" name=""/>
        <dsp:cNvSpPr/>
      </dsp:nvSpPr>
      <dsp:spPr>
        <a:xfrm>
          <a:off x="477823" y="751"/>
          <a:ext cx="1118374" cy="1118374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58BAB97-42A7-48EE-838E-7FE5A611B40C}">
      <dsp:nvSpPr>
        <dsp:cNvPr id="0" name=""/>
        <dsp:cNvSpPr/>
      </dsp:nvSpPr>
      <dsp:spPr>
        <a:xfrm rot="10800000">
          <a:off x="1037011" y="1452969"/>
          <a:ext cx="3007060" cy="1118374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noFill/>
            </a:rPr>
            <a:t>Bitter</a:t>
          </a:r>
        </a:p>
      </dsp:txBody>
      <dsp:txXfrm rot="10800000">
        <a:off x="1316604" y="1452969"/>
        <a:ext cx="2727467" cy="1118374"/>
      </dsp:txXfrm>
    </dsp:sp>
    <dsp:sp modelId="{F945A37B-DA78-4259-AB89-6B765FD2F43F}">
      <dsp:nvSpPr>
        <dsp:cNvPr id="0" name=""/>
        <dsp:cNvSpPr/>
      </dsp:nvSpPr>
      <dsp:spPr>
        <a:xfrm>
          <a:off x="477823" y="1452969"/>
          <a:ext cx="1118374" cy="1118374"/>
        </a:xfrm>
        <a:prstGeom prst="ellips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D20F4BD-D9C2-43E0-B20D-BA804D8B2EE8}">
      <dsp:nvSpPr>
        <dsp:cNvPr id="0" name=""/>
        <dsp:cNvSpPr/>
      </dsp:nvSpPr>
      <dsp:spPr>
        <a:xfrm rot="10800000">
          <a:off x="1037011" y="2905186"/>
          <a:ext cx="3007060" cy="1118374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noFill/>
            </a:rPr>
            <a:t>Too Late</a:t>
          </a:r>
        </a:p>
      </dsp:txBody>
      <dsp:txXfrm rot="10800000">
        <a:off x="1316604" y="2905186"/>
        <a:ext cx="2727467" cy="1118374"/>
      </dsp:txXfrm>
    </dsp:sp>
    <dsp:sp modelId="{18405405-C605-4386-812E-C55605870B57}">
      <dsp:nvSpPr>
        <dsp:cNvPr id="0" name=""/>
        <dsp:cNvSpPr/>
      </dsp:nvSpPr>
      <dsp:spPr>
        <a:xfrm>
          <a:off x="477823" y="2905186"/>
          <a:ext cx="1118374" cy="1118374"/>
        </a:xfrm>
        <a:prstGeom prst="ellips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CEAC0-CFEF-4EEA-B854-F586EBA9A9A0}">
      <dsp:nvSpPr>
        <dsp:cNvPr id="0" name=""/>
        <dsp:cNvSpPr/>
      </dsp:nvSpPr>
      <dsp:spPr>
        <a:xfrm>
          <a:off x="0" y="157783"/>
          <a:ext cx="6570945" cy="892800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Too Close for Comfort</a:t>
          </a:r>
        </a:p>
      </dsp:txBody>
      <dsp:txXfrm>
        <a:off x="0" y="157783"/>
        <a:ext cx="6570945" cy="892800"/>
      </dsp:txXfrm>
    </dsp:sp>
    <dsp:sp modelId="{E8EFF62A-BA59-4A35-8E88-3247C3D6652C}">
      <dsp:nvSpPr>
        <dsp:cNvPr id="0" name=""/>
        <dsp:cNvSpPr/>
      </dsp:nvSpPr>
      <dsp:spPr>
        <a:xfrm>
          <a:off x="0" y="1050583"/>
          <a:ext cx="6570945" cy="348889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Acts 24:25 But as Paul was discussing righteousness, self-control and the judgment to come, </a:t>
          </a:r>
          <a:r>
            <a:rPr lang="en-US" sz="3100" b="1" kern="1200" dirty="0"/>
            <a:t>Felix became frightened </a:t>
          </a:r>
          <a:r>
            <a:rPr lang="en-US" sz="3100" kern="1200" dirty="0"/>
            <a:t>and said, "Go away for the present, and when I find time I will summon you." </a:t>
          </a:r>
        </a:p>
      </dsp:txBody>
      <dsp:txXfrm>
        <a:off x="0" y="1050583"/>
        <a:ext cx="6570945" cy="34888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23A04-7767-4A12-9658-BB935CB82CF4}">
      <dsp:nvSpPr>
        <dsp:cNvPr id="0" name=""/>
        <dsp:cNvSpPr/>
      </dsp:nvSpPr>
      <dsp:spPr>
        <a:xfrm rot="10800000">
          <a:off x="1037011" y="751"/>
          <a:ext cx="3007060" cy="111837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Scary!</a:t>
          </a:r>
        </a:p>
      </dsp:txBody>
      <dsp:txXfrm rot="10800000">
        <a:off x="1316604" y="751"/>
        <a:ext cx="2727467" cy="1118374"/>
      </dsp:txXfrm>
    </dsp:sp>
    <dsp:sp modelId="{829BC973-F523-4960-88B1-E8A06917EE0D}">
      <dsp:nvSpPr>
        <dsp:cNvPr id="0" name=""/>
        <dsp:cNvSpPr/>
      </dsp:nvSpPr>
      <dsp:spPr>
        <a:xfrm>
          <a:off x="477823" y="751"/>
          <a:ext cx="1118374" cy="1118374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58BAB97-42A7-48EE-838E-7FE5A611B40C}">
      <dsp:nvSpPr>
        <dsp:cNvPr id="0" name=""/>
        <dsp:cNvSpPr/>
      </dsp:nvSpPr>
      <dsp:spPr>
        <a:xfrm rot="10800000">
          <a:off x="1037011" y="1452969"/>
          <a:ext cx="3007060" cy="1118374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noFill/>
            </a:rPr>
            <a:t>Bitter</a:t>
          </a:r>
        </a:p>
      </dsp:txBody>
      <dsp:txXfrm rot="10800000">
        <a:off x="1316604" y="1452969"/>
        <a:ext cx="2727467" cy="1118374"/>
      </dsp:txXfrm>
    </dsp:sp>
    <dsp:sp modelId="{F945A37B-DA78-4259-AB89-6B765FD2F43F}">
      <dsp:nvSpPr>
        <dsp:cNvPr id="0" name=""/>
        <dsp:cNvSpPr/>
      </dsp:nvSpPr>
      <dsp:spPr>
        <a:xfrm>
          <a:off x="477823" y="1452969"/>
          <a:ext cx="1118374" cy="1118374"/>
        </a:xfrm>
        <a:prstGeom prst="ellips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D20F4BD-D9C2-43E0-B20D-BA804D8B2EE8}">
      <dsp:nvSpPr>
        <dsp:cNvPr id="0" name=""/>
        <dsp:cNvSpPr/>
      </dsp:nvSpPr>
      <dsp:spPr>
        <a:xfrm rot="10800000">
          <a:off x="1037011" y="2905186"/>
          <a:ext cx="3007060" cy="1118374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noFill/>
            </a:rPr>
            <a:t>Too Late</a:t>
          </a:r>
        </a:p>
      </dsp:txBody>
      <dsp:txXfrm rot="10800000">
        <a:off x="1316604" y="2905186"/>
        <a:ext cx="2727467" cy="1118374"/>
      </dsp:txXfrm>
    </dsp:sp>
    <dsp:sp modelId="{18405405-C605-4386-812E-C55605870B57}">
      <dsp:nvSpPr>
        <dsp:cNvPr id="0" name=""/>
        <dsp:cNvSpPr/>
      </dsp:nvSpPr>
      <dsp:spPr>
        <a:xfrm>
          <a:off x="477823" y="2905186"/>
          <a:ext cx="1118374" cy="1118374"/>
        </a:xfrm>
        <a:prstGeom prst="ellips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1AE46-A2B0-48A1-BFF2-A8C0479CEB1E}">
      <dsp:nvSpPr>
        <dsp:cNvPr id="0" name=""/>
        <dsp:cNvSpPr/>
      </dsp:nvSpPr>
      <dsp:spPr>
        <a:xfrm>
          <a:off x="0" y="0"/>
          <a:ext cx="7164888" cy="483191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Why God Tells Us the Future </a:t>
          </a:r>
          <a:r>
            <a:rPr lang="en-US" sz="4000" i="1" kern="1200" dirty="0"/>
            <a:t>(John 3:17-18)</a:t>
          </a:r>
        </a:p>
      </dsp:txBody>
      <dsp:txXfrm>
        <a:off x="0" y="0"/>
        <a:ext cx="7164888" cy="1449573"/>
      </dsp:txXfrm>
    </dsp:sp>
    <dsp:sp modelId="{928C2636-05DE-4D8E-943A-C624782E19C3}">
      <dsp:nvSpPr>
        <dsp:cNvPr id="0" name=""/>
        <dsp:cNvSpPr/>
      </dsp:nvSpPr>
      <dsp:spPr>
        <a:xfrm>
          <a:off x="716488" y="1450989"/>
          <a:ext cx="5731910" cy="1456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alpha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“For God did not send the Son into the world to judge the world, but that the world might be saved through Him. </a:t>
          </a:r>
        </a:p>
      </dsp:txBody>
      <dsp:txXfrm>
        <a:off x="759159" y="1493660"/>
        <a:ext cx="5646568" cy="1371545"/>
      </dsp:txXfrm>
    </dsp:sp>
    <dsp:sp modelId="{75E3CD09-E1E9-4F61-B66F-71D238ED51C5}">
      <dsp:nvSpPr>
        <dsp:cNvPr id="0" name=""/>
        <dsp:cNvSpPr/>
      </dsp:nvSpPr>
      <dsp:spPr>
        <a:xfrm>
          <a:off x="716488" y="3132013"/>
          <a:ext cx="5731910" cy="1456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96000"/>
                <a:satMod val="100000"/>
                <a:lumMod val="104000"/>
              </a:schemeClr>
            </a:gs>
            <a:gs pos="78000">
              <a:schemeClr val="accent2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 </a:t>
          </a:r>
          <a:r>
            <a:rPr lang="en-US" sz="2000" kern="1200" dirty="0"/>
            <a:t>who believes in Him is not judged; he who does not believe has been judged already, because he has not believed in the name of the only begotten Son of God. </a:t>
          </a:r>
        </a:p>
      </dsp:txBody>
      <dsp:txXfrm>
        <a:off x="759159" y="3174684"/>
        <a:ext cx="5646568" cy="13715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23A04-7767-4A12-9658-BB935CB82CF4}">
      <dsp:nvSpPr>
        <dsp:cNvPr id="0" name=""/>
        <dsp:cNvSpPr/>
      </dsp:nvSpPr>
      <dsp:spPr>
        <a:xfrm rot="10800000">
          <a:off x="1037011" y="751"/>
          <a:ext cx="3007060" cy="111837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Scary!</a:t>
          </a:r>
        </a:p>
      </dsp:txBody>
      <dsp:txXfrm rot="10800000">
        <a:off x="1316604" y="751"/>
        <a:ext cx="2727467" cy="1118374"/>
      </dsp:txXfrm>
    </dsp:sp>
    <dsp:sp modelId="{829BC973-F523-4960-88B1-E8A06917EE0D}">
      <dsp:nvSpPr>
        <dsp:cNvPr id="0" name=""/>
        <dsp:cNvSpPr/>
      </dsp:nvSpPr>
      <dsp:spPr>
        <a:xfrm>
          <a:off x="477823" y="751"/>
          <a:ext cx="1118374" cy="1118374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58BAB97-42A7-48EE-838E-7FE5A611B40C}">
      <dsp:nvSpPr>
        <dsp:cNvPr id="0" name=""/>
        <dsp:cNvSpPr/>
      </dsp:nvSpPr>
      <dsp:spPr>
        <a:xfrm rot="10800000">
          <a:off x="1037011" y="1452969"/>
          <a:ext cx="3007060" cy="111837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Proud</a:t>
          </a:r>
        </a:p>
      </dsp:txBody>
      <dsp:txXfrm rot="10800000">
        <a:off x="1316604" y="1452969"/>
        <a:ext cx="2727467" cy="1118374"/>
      </dsp:txXfrm>
    </dsp:sp>
    <dsp:sp modelId="{F945A37B-DA78-4259-AB89-6B765FD2F43F}">
      <dsp:nvSpPr>
        <dsp:cNvPr id="0" name=""/>
        <dsp:cNvSpPr/>
      </dsp:nvSpPr>
      <dsp:spPr>
        <a:xfrm>
          <a:off x="477823" y="1452969"/>
          <a:ext cx="1118374" cy="1118374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D20F4BD-D9C2-43E0-B20D-BA804D8B2EE8}">
      <dsp:nvSpPr>
        <dsp:cNvPr id="0" name=""/>
        <dsp:cNvSpPr/>
      </dsp:nvSpPr>
      <dsp:spPr>
        <a:xfrm rot="10800000">
          <a:off x="1037011" y="2905186"/>
          <a:ext cx="3007060" cy="1118374"/>
        </a:xfrm>
        <a:prstGeom prst="homePlat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317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noFill/>
            </a:rPr>
            <a:t>Too Late</a:t>
          </a:r>
        </a:p>
      </dsp:txBody>
      <dsp:txXfrm rot="10800000">
        <a:off x="1316604" y="2905186"/>
        <a:ext cx="2727467" cy="1118374"/>
      </dsp:txXfrm>
    </dsp:sp>
    <dsp:sp modelId="{18405405-C605-4386-812E-C55605870B57}">
      <dsp:nvSpPr>
        <dsp:cNvPr id="0" name=""/>
        <dsp:cNvSpPr/>
      </dsp:nvSpPr>
      <dsp:spPr>
        <a:xfrm>
          <a:off x="477823" y="2905186"/>
          <a:ext cx="1118374" cy="1118374"/>
        </a:xfrm>
        <a:prstGeom prst="ellips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A5CF7-9EF8-4583-BFC2-F5643FE9852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5CE25-0F78-41BD-B4B9-75241EF8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0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all, </a:t>
            </a:r>
            <a:r>
              <a:rPr lang="en-US" b="1" dirty="0"/>
              <a:t>it’s weird </a:t>
            </a:r>
            <a:r>
              <a:rPr lang="en-US" dirty="0"/>
              <a:t>–</a:t>
            </a:r>
            <a:r>
              <a:rPr lang="en-US" baseline="0" dirty="0"/>
              <a:t> </a:t>
            </a:r>
            <a:r>
              <a:rPr lang="en-US" b="1" baseline="0" dirty="0"/>
              <a:t>MOVIE</a:t>
            </a:r>
          </a:p>
          <a:p>
            <a:endParaRPr lang="en-US" dirty="0"/>
          </a:p>
          <a:p>
            <a:r>
              <a:rPr lang="en-US" b="1" dirty="0"/>
              <a:t>Welcome</a:t>
            </a:r>
            <a:r>
              <a:rPr lang="en-US" dirty="0"/>
              <a:t> 2 </a:t>
            </a:r>
            <a:r>
              <a:rPr lang="en-US" b="1" dirty="0"/>
              <a:t>R Cult</a:t>
            </a:r>
            <a:r>
              <a:rPr lang="en-US" dirty="0"/>
              <a:t>!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Hudson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i="1" dirty="0">
                <a:sym typeface="Wingdings" panose="05000000000000000000" pitchFamily="2" charset="2"/>
              </a:rPr>
              <a:t>“The Cult”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CE25-0F78-41BD-B4B9-75241EF879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39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Nd</a:t>
            </a:r>
            <a:r>
              <a:rPr lang="en-US" b="0" dirty="0"/>
              <a:t> 2 </a:t>
            </a:r>
            <a:r>
              <a:rPr lang="en-US" b="1" dirty="0" err="1"/>
              <a:t>Underst</a:t>
            </a:r>
            <a:r>
              <a:rPr lang="en-US" b="1" dirty="0"/>
              <a:t>. WHY G.=Tells</a:t>
            </a:r>
            <a:r>
              <a:rPr lang="en-US" b="1" baseline="0" dirty="0"/>
              <a:t> </a:t>
            </a:r>
            <a:r>
              <a:rPr lang="en-US" b="0" baseline="0" dirty="0"/>
              <a:t>Us</a:t>
            </a:r>
            <a:r>
              <a:rPr lang="en-US" b="1" baseline="0" dirty="0"/>
              <a:t> </a:t>
            </a:r>
            <a:r>
              <a:rPr lang="en-US" b="0" baseline="0" dirty="0"/>
              <a:t>Scary Things</a:t>
            </a:r>
          </a:p>
          <a:p>
            <a:endParaRPr lang="en-US" b="0" baseline="0" dirty="0"/>
          </a:p>
          <a:p>
            <a:r>
              <a:rPr lang="en-US" b="0" baseline="0" dirty="0"/>
              <a:t>** </a:t>
            </a:r>
            <a:r>
              <a:rPr lang="en-US" b="1" baseline="0" dirty="0"/>
              <a:t>~WANT 2 </a:t>
            </a:r>
            <a:r>
              <a:rPr lang="en-US" b="0" baseline="0" dirty="0"/>
              <a:t>Judge </a:t>
            </a:r>
            <a:r>
              <a:rPr lang="en-US" b="0" baseline="0" dirty="0">
                <a:sym typeface="Wingdings" panose="05000000000000000000" pitchFamily="2" charset="2"/>
              </a:rPr>
              <a:t> </a:t>
            </a:r>
            <a:r>
              <a:rPr lang="en-US" b="1" baseline="0" dirty="0">
                <a:sym typeface="Wingdings" panose="05000000000000000000" pitchFamily="2" charset="2"/>
              </a:rPr>
              <a:t>Loves </a:t>
            </a:r>
            <a:r>
              <a:rPr lang="en-US" b="0" baseline="0" dirty="0">
                <a:sym typeface="Wingdings" panose="05000000000000000000" pitchFamily="2" charset="2"/>
              </a:rPr>
              <a:t>U  </a:t>
            </a:r>
            <a:r>
              <a:rPr lang="en-US" b="1" baseline="0" dirty="0">
                <a:sym typeface="Wingdings" panose="05000000000000000000" pitchFamily="2" charset="2"/>
              </a:rPr>
              <a:t>Abhors </a:t>
            </a:r>
            <a:r>
              <a:rPr lang="en-US" b="0" baseline="0" dirty="0" err="1">
                <a:sym typeface="Wingdings" panose="05000000000000000000" pitchFamily="2" charset="2"/>
              </a:rPr>
              <a:t>Judgm</a:t>
            </a:r>
            <a:r>
              <a:rPr lang="en-US" b="0" baseline="0" dirty="0">
                <a:sym typeface="Wingdings" panose="05000000000000000000" pitchFamily="2" charset="2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>
                <a:sym typeface="Wingdings" panose="05000000000000000000" pitchFamily="2" charset="2"/>
              </a:rPr>
              <a:t>Proof=Life</a:t>
            </a:r>
            <a:r>
              <a:rPr lang="en-US" b="0" baseline="0" dirty="0">
                <a:sym typeface="Wingdings" panose="05000000000000000000" pitchFamily="2" charset="2"/>
              </a:rPr>
              <a:t> of </a:t>
            </a:r>
            <a:r>
              <a:rPr lang="en-US" b="1" baseline="0" dirty="0">
                <a:sym typeface="Wingdings" panose="05000000000000000000" pitchFamily="2" charset="2"/>
              </a:rPr>
              <a:t>JC</a:t>
            </a:r>
            <a:r>
              <a:rPr lang="en-US" b="0" baseline="0" dirty="0">
                <a:sym typeface="Wingdings" panose="05000000000000000000" pitchFamily="2" charset="2"/>
              </a:rPr>
              <a:t>  </a:t>
            </a:r>
            <a:r>
              <a:rPr lang="en-US" b="1" baseline="0" dirty="0">
                <a:sym typeface="Wingdings" panose="05000000000000000000" pitchFamily="2" charset="2"/>
              </a:rPr>
              <a:t>DIED</a:t>
            </a:r>
            <a:r>
              <a:rPr lang="en-US" b="0" baseline="0" dirty="0">
                <a:sym typeface="Wingdings" panose="05000000000000000000" pitchFamily="2" charset="2"/>
              </a:rPr>
              <a:t> 4 U  </a:t>
            </a:r>
            <a:r>
              <a:rPr lang="en-US" b="1" baseline="0" dirty="0">
                <a:sym typeface="Wingdings" panose="05000000000000000000" pitchFamily="2" charset="2"/>
              </a:rPr>
              <a:t>U=Forgiven</a:t>
            </a:r>
            <a:r>
              <a:rPr lang="en-US" b="0" baseline="0" dirty="0">
                <a:sym typeface="Wingdings" panose="05000000000000000000" pitchFamily="2" charset="2"/>
              </a:rPr>
              <a:t> 2Dy!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>
                <a:sym typeface="Wingdings" panose="05000000000000000000" pitchFamily="2" charset="2"/>
              </a:rPr>
              <a:t>** “</a:t>
            </a:r>
            <a:r>
              <a:rPr lang="en-US" b="0" i="1" baseline="0" dirty="0">
                <a:sym typeface="Wingdings" panose="05000000000000000000" pitchFamily="2" charset="2"/>
              </a:rPr>
              <a:t>Judged Already</a:t>
            </a:r>
            <a:r>
              <a:rPr lang="en-US" b="0" baseline="0" dirty="0">
                <a:sym typeface="Wingdings" panose="05000000000000000000" pitchFamily="2" charset="2"/>
              </a:rPr>
              <a:t>” b/c </a:t>
            </a:r>
            <a:r>
              <a:rPr lang="en-US" b="1" baseline="0" dirty="0">
                <a:sym typeface="Wingdings" panose="05000000000000000000" pitchFamily="2" charset="2"/>
              </a:rPr>
              <a:t>TRUST JC=THE ISSUE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CE25-0F78-41BD-B4B9-75241EF879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 “</a:t>
            </a:r>
            <a:r>
              <a:rPr lang="en-US" i="1" dirty="0"/>
              <a:t>Bitter</a:t>
            </a:r>
            <a:r>
              <a:rPr lang="en-US" dirty="0"/>
              <a:t>” = </a:t>
            </a:r>
            <a:r>
              <a:rPr lang="en-US" b="1" dirty="0"/>
              <a:t>PROUD=Judge</a:t>
            </a:r>
            <a:r>
              <a:rPr lang="en-US" dirty="0"/>
              <a:t> G?? 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baseline="0" dirty="0"/>
              <a:t>“?? U Make Me..” ^ “Where Were U?” </a:t>
            </a:r>
            <a:r>
              <a:rPr lang="en-US" baseline="0" dirty="0"/>
              <a:t>= “I </a:t>
            </a:r>
            <a:r>
              <a:rPr lang="en-US" baseline="0" dirty="0" err="1"/>
              <a:t>Desrv</a:t>
            </a:r>
            <a:r>
              <a:rPr lang="en-US" baseline="0" dirty="0"/>
              <a:t> </a:t>
            </a:r>
            <a:r>
              <a:rPr lang="en-US" baseline="0" dirty="0" err="1"/>
              <a:t>Bettr</a:t>
            </a:r>
            <a:r>
              <a:rPr lang="en-US" baseline="0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Most </a:t>
            </a:r>
            <a:r>
              <a:rPr lang="en-US" b="1" baseline="0" dirty="0"/>
              <a:t>HANDICAPPED=MIRACLE</a:t>
            </a:r>
            <a:r>
              <a:rPr lang="en-US" baseline="0" dirty="0"/>
              <a:t> of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Only GRAND </a:t>
            </a:r>
            <a:r>
              <a:rPr lang="en-US" b="1" baseline="0" dirty="0"/>
              <a:t>EXPECTATIONS</a:t>
            </a:r>
            <a:r>
              <a:rPr lang="en-US" baseline="0" dirty="0"/>
              <a:t> say </a:t>
            </a:r>
            <a:r>
              <a:rPr lang="en-US" b="1" baseline="0" dirty="0"/>
              <a:t>otherwise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Bitter @G = ~ANSWERS!! = DUMB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CE25-0F78-41BD-B4B9-75241EF879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35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Dumb</a:t>
            </a:r>
            <a:r>
              <a:rPr lang="en-US" dirty="0"/>
              <a:t>” = </a:t>
            </a:r>
            <a:r>
              <a:rPr lang="en-US" b="1" dirty="0"/>
              <a:t>PROUD=Judge</a:t>
            </a:r>
            <a:r>
              <a:rPr lang="en-US" dirty="0"/>
              <a:t> G?? 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 “</a:t>
            </a:r>
            <a:r>
              <a:rPr lang="en-US" i="1" baseline="0" dirty="0"/>
              <a:t>I </a:t>
            </a:r>
            <a:r>
              <a:rPr lang="en-US" b="1" i="1" baseline="0" dirty="0" err="1"/>
              <a:t>Desrv</a:t>
            </a:r>
            <a:r>
              <a:rPr lang="en-US" i="1" baseline="0" dirty="0"/>
              <a:t> </a:t>
            </a:r>
            <a:r>
              <a:rPr lang="en-US" i="1" baseline="0" dirty="0" err="1"/>
              <a:t>Bettr</a:t>
            </a:r>
            <a:r>
              <a:rPr lang="en-US" i="1" baseline="0" dirty="0"/>
              <a:t>!!</a:t>
            </a:r>
            <a:r>
              <a:rPr lang="en-US" baseline="0" dirty="0"/>
              <a:t>”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="1" baseline="0" dirty="0">
                <a:sym typeface="Wingdings" panose="05000000000000000000" pitchFamily="2" charset="2"/>
              </a:rPr>
              <a:t>G’s POV</a:t>
            </a:r>
            <a:r>
              <a:rPr lang="en-US" baseline="0" dirty="0">
                <a:sym typeface="Wingdings" panose="05000000000000000000" pitchFamily="2" charset="2"/>
              </a:rPr>
              <a:t> ~Matter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=</a:t>
            </a:r>
            <a:r>
              <a:rPr lang="en-US" i="1" baseline="0" dirty="0"/>
              <a:t>Scoffers / Atheists / </a:t>
            </a:r>
            <a:r>
              <a:rPr lang="en-US" i="1" baseline="0" dirty="0" err="1"/>
              <a:t>Lib.Theology</a:t>
            </a:r>
            <a:r>
              <a:rPr lang="en-US" b="1" i="1" baseline="0" dirty="0"/>
              <a:t>=DUMB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i="1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baseline="0" dirty="0"/>
              <a:t>**Pilate: </a:t>
            </a:r>
            <a:r>
              <a:rPr lang="en-US" b="1" i="1" baseline="0" dirty="0"/>
              <a:t>“</a:t>
            </a:r>
            <a:r>
              <a:rPr lang="en-US" b="1" i="1" baseline="0" dirty="0" err="1"/>
              <a:t>Gotcha</a:t>
            </a:r>
            <a:r>
              <a:rPr lang="en-US" b="1" i="1" baseline="0" dirty="0"/>
              <a:t>!” </a:t>
            </a:r>
            <a:r>
              <a:rPr lang="en-US" b="0" i="0" baseline="0" dirty="0">
                <a:sym typeface="Wingdings" panose="05000000000000000000" pitchFamily="2" charset="2"/>
              </a:rPr>
              <a:t> </a:t>
            </a:r>
            <a:r>
              <a:rPr lang="en-US" b="1" i="0" baseline="0" dirty="0">
                <a:sym typeface="Wingdings" panose="05000000000000000000" pitchFamily="2" charset="2"/>
              </a:rPr>
              <a:t>~Care WHY</a:t>
            </a:r>
            <a:r>
              <a:rPr lang="en-US" b="0" i="0" baseline="0" dirty="0">
                <a:sym typeface="Wingdings" panose="05000000000000000000" pitchFamily="2" charset="2"/>
              </a:rPr>
              <a:t> JC=Truth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>
                <a:sym typeface="Wingdings" panose="05000000000000000000" pitchFamily="2" charset="2"/>
              </a:rPr>
              <a:t>=</a:t>
            </a:r>
            <a:r>
              <a:rPr lang="en-US" b="1" i="0" baseline="0" dirty="0" err="1">
                <a:sym typeface="Wingdings" panose="05000000000000000000" pitchFamily="2" charset="2"/>
              </a:rPr>
              <a:t>Postmod</a:t>
            </a:r>
            <a:r>
              <a:rPr lang="en-US" b="1" i="0" baseline="0" dirty="0">
                <a:sym typeface="Wingdings" panose="05000000000000000000" pitchFamily="2" charset="2"/>
              </a:rPr>
              <a:t>.</a:t>
            </a:r>
            <a:r>
              <a:rPr lang="en-US" b="0" i="0" baseline="0" dirty="0">
                <a:sym typeface="Wingdings" panose="05000000000000000000" pitchFamily="2" charset="2"/>
              </a:rPr>
              <a:t> 2Day: </a:t>
            </a:r>
            <a:r>
              <a:rPr lang="en-US" b="0" i="1" baseline="0" dirty="0">
                <a:sym typeface="Wingdings" panose="05000000000000000000" pitchFamily="2" charset="2"/>
              </a:rPr>
              <a:t>“I </a:t>
            </a:r>
            <a:r>
              <a:rPr lang="en-US" b="1" i="1" baseline="0" dirty="0">
                <a:sym typeface="Wingdings" panose="05000000000000000000" pitchFamily="2" charset="2"/>
              </a:rPr>
              <a:t>KNOW</a:t>
            </a:r>
            <a:r>
              <a:rPr lang="en-US" b="0" i="1" baseline="0" dirty="0">
                <a:sym typeface="Wingdings" panose="05000000000000000000" pitchFamily="2" charset="2"/>
              </a:rPr>
              <a:t>”</a:t>
            </a:r>
            <a:r>
              <a:rPr lang="en-US" b="0" i="0" baseline="0" dirty="0">
                <a:sym typeface="Wingdings" panose="05000000000000000000" pitchFamily="2" charset="2"/>
              </a:rPr>
              <a:t>  </a:t>
            </a:r>
            <a:r>
              <a:rPr lang="en-US" b="1" i="0" baseline="0" dirty="0">
                <a:sym typeface="Wingdings" panose="05000000000000000000" pitchFamily="2" charset="2"/>
              </a:rPr>
              <a:t>??If G Exists??</a:t>
            </a:r>
            <a:endParaRPr lang="en-US" b="1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CE25-0F78-41BD-B4B9-75241EF879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baseline="0" dirty="0"/>
              <a:t>“Reign…” </a:t>
            </a:r>
            <a:r>
              <a:rPr lang="en-US" b="1" i="0" baseline="0" dirty="0"/>
              <a:t>??G. Supposed 2 Do??  </a:t>
            </a:r>
            <a:r>
              <a:rPr lang="en-US" b="1" i="0" baseline="0" dirty="0">
                <a:sym typeface="Wingdings" panose="05000000000000000000" pitchFamily="2" charset="2"/>
              </a:rPr>
              <a:t> </a:t>
            </a:r>
            <a:r>
              <a:rPr lang="en-US" b="1" i="0" baseline="0" dirty="0"/>
              <a:t>“GO AWAY”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/>
              <a:t>Ever</a:t>
            </a:r>
            <a:r>
              <a:rPr lang="en-US" b="1" i="0" baseline="0" dirty="0"/>
              <a:t> Thought: </a:t>
            </a:r>
            <a:r>
              <a:rPr lang="en-US" b="0" i="0" baseline="0" dirty="0"/>
              <a:t>U=Like Life b/c </a:t>
            </a:r>
            <a:r>
              <a:rPr lang="en-US" b="1" i="0" baseline="0" dirty="0"/>
              <a:t>G=Serving U?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/>
              <a:t>I.e., </a:t>
            </a:r>
            <a:r>
              <a:rPr lang="en-US" b="1" i="0" baseline="0" dirty="0"/>
              <a:t>U=NEED </a:t>
            </a:r>
            <a:r>
              <a:rPr lang="en-US" b="0" i="0" baseline="0" dirty="0"/>
              <a:t>G!!  </a:t>
            </a:r>
            <a:r>
              <a:rPr lang="en-US" b="0" i="0" baseline="0" dirty="0">
                <a:sym typeface="Wingdings" panose="05000000000000000000" pitchFamily="2" charset="2"/>
              </a:rPr>
              <a:t> </a:t>
            </a:r>
            <a:r>
              <a:rPr lang="en-US" b="1" i="0" baseline="0" dirty="0"/>
              <a:t>U ~G!!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CE25-0F78-41BD-B4B9-75241EF879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2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/>
              <a:t>** “</a:t>
            </a:r>
            <a:r>
              <a:rPr lang="en-US" b="0" i="1" baseline="0" dirty="0"/>
              <a:t>Too </a:t>
            </a:r>
            <a:r>
              <a:rPr lang="en-US" b="1" i="1" baseline="0" dirty="0"/>
              <a:t>Busy</a:t>
            </a:r>
            <a:r>
              <a:rPr lang="en-US" b="0" i="0" baseline="0" dirty="0"/>
              <a:t>” = </a:t>
            </a:r>
            <a:r>
              <a:rPr lang="en-US" b="1" i="0" baseline="0" dirty="0"/>
              <a:t>SAME</a:t>
            </a:r>
            <a:r>
              <a:rPr lang="en-US" b="0" i="0" baseline="0" dirty="0"/>
              <a:t> </a:t>
            </a:r>
            <a:r>
              <a:rPr lang="en-US" b="0" i="0" baseline="0" dirty="0">
                <a:sym typeface="Wingdings" panose="05000000000000000000" pitchFamily="2" charset="2"/>
              </a:rPr>
              <a:t> </a:t>
            </a:r>
            <a:r>
              <a:rPr lang="en-US" b="0" i="1" baseline="0" dirty="0">
                <a:sym typeface="Wingdings" panose="05000000000000000000" pitchFamily="2" charset="2"/>
              </a:rPr>
              <a:t>“I’m In </a:t>
            </a:r>
            <a:r>
              <a:rPr lang="en-US" b="1" i="1" baseline="0" dirty="0">
                <a:sym typeface="Wingdings" panose="05000000000000000000" pitchFamily="2" charset="2"/>
              </a:rPr>
              <a:t>Control</a:t>
            </a:r>
            <a:r>
              <a:rPr lang="en-US" b="0" i="1" baseline="0" dirty="0">
                <a:sym typeface="Wingdings" panose="05000000000000000000" pitchFamily="2" charset="2"/>
              </a:rPr>
              <a:t>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>
                <a:sym typeface="Wingdings" panose="05000000000000000000" pitchFamily="2" charset="2"/>
              </a:rPr>
              <a:t>I </a:t>
            </a:r>
            <a:r>
              <a:rPr lang="en-US" b="1" i="0" baseline="0" dirty="0">
                <a:sym typeface="Wingdings" panose="05000000000000000000" pitchFamily="2" charset="2"/>
              </a:rPr>
              <a:t>Like Control</a:t>
            </a:r>
            <a:r>
              <a:rPr lang="en-US" b="0" i="0" baseline="0" dirty="0">
                <a:sym typeface="Wingdings" panose="05000000000000000000" pitchFamily="2" charset="2"/>
              </a:rPr>
              <a:t>!   </a:t>
            </a:r>
            <a:r>
              <a:rPr lang="en-US" b="1" i="0" baseline="0" dirty="0">
                <a:sym typeface="Wingdings" panose="05000000000000000000" pitchFamily="2" charset="2"/>
              </a:rPr>
              <a:t>U ~G!</a:t>
            </a:r>
            <a:endParaRPr lang="en-US" b="1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CE25-0F78-41BD-B4B9-75241EF879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43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baseline="0" dirty="0"/>
              <a:t>“~</a:t>
            </a:r>
            <a:r>
              <a:rPr lang="en-US" b="0" i="1" baseline="0" dirty="0" err="1"/>
              <a:t>Nd</a:t>
            </a:r>
            <a:r>
              <a:rPr lang="en-US" b="0" i="1" baseline="0" dirty="0"/>
              <a:t>. 2b Saved</a:t>
            </a:r>
            <a:r>
              <a:rPr lang="en-US" b="0" i="0" baseline="0" dirty="0"/>
              <a:t>” = “</a:t>
            </a:r>
            <a:r>
              <a:rPr lang="en-US" b="1" i="1" baseline="0" dirty="0"/>
              <a:t>Good Enough!</a:t>
            </a:r>
            <a:r>
              <a:rPr lang="en-US" b="0" i="0" baseline="0" dirty="0"/>
              <a:t>”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/>
              <a:t>??Know?? </a:t>
            </a:r>
            <a:r>
              <a:rPr lang="en-US" b="0" i="0" baseline="0" dirty="0">
                <a:sym typeface="Wingdings" panose="05000000000000000000" pitchFamily="2" charset="2"/>
              </a:rPr>
              <a:t></a:t>
            </a:r>
            <a:r>
              <a:rPr lang="en-US" b="1" i="0" baseline="0" dirty="0">
                <a:sym typeface="Wingdings" panose="05000000000000000000" pitchFamily="2" charset="2"/>
              </a:rPr>
              <a:t>Arbitrary Rightness</a:t>
            </a:r>
            <a:endParaRPr lang="en-US" b="1" i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/>
              <a:t>**</a:t>
            </a:r>
            <a:r>
              <a:rPr lang="en-US" b="1" i="0" baseline="0" dirty="0"/>
              <a:t>G Says</a:t>
            </a:r>
            <a:r>
              <a:rPr lang="en-US" b="1" i="1" baseline="0" dirty="0"/>
              <a:t> “NO” </a:t>
            </a:r>
            <a:r>
              <a:rPr lang="en-US" b="1" i="0" baseline="0" dirty="0">
                <a:sym typeface="Wingdings" panose="05000000000000000000" pitchFamily="2" charset="2"/>
              </a:rPr>
              <a:t> 1 Sin</a:t>
            </a:r>
            <a:r>
              <a:rPr lang="en-US" b="0" i="0" baseline="0" dirty="0">
                <a:sym typeface="Wingdings" panose="05000000000000000000" pitchFamily="2" charset="2"/>
              </a:rPr>
              <a:t>=BAD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>
                <a:sym typeface="Wingdings" panose="05000000000000000000" pitchFamily="2" charset="2"/>
              </a:rPr>
              <a:t>G Judges by </a:t>
            </a:r>
            <a:r>
              <a:rPr lang="en-US" b="1" i="0" baseline="0" dirty="0">
                <a:sym typeface="Wingdings" panose="05000000000000000000" pitchFamily="2" charset="2"/>
              </a:rPr>
              <a:t>HIS 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CE25-0F78-41BD-B4B9-75241EF879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2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baseline="0" dirty="0">
                <a:sym typeface="Wingdings" panose="05000000000000000000" pitchFamily="2" charset="2"/>
              </a:rPr>
              <a:t>“2 Late”  </a:t>
            </a:r>
            <a:r>
              <a:rPr lang="en-US" b="1" i="0" baseline="0" dirty="0">
                <a:sym typeface="Wingdings" panose="05000000000000000000" pitchFamily="2" charset="2"/>
              </a:rPr>
              <a:t>“</a:t>
            </a:r>
            <a:r>
              <a:rPr lang="en-US" b="1" i="1" baseline="0" dirty="0">
                <a:sym typeface="Wingdings" panose="05000000000000000000" pitchFamily="2" charset="2"/>
              </a:rPr>
              <a:t>I Been Bad</a:t>
            </a:r>
            <a:r>
              <a:rPr lang="en-US" b="1" i="0" baseline="0" dirty="0">
                <a:sym typeface="Wingdings" panose="05000000000000000000" pitchFamily="2" charset="2"/>
              </a:rPr>
              <a:t>…” **Unforgivable?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0" baseline="0" dirty="0">
                <a:sym typeface="Wingdings" panose="05000000000000000000" pitchFamily="2" charset="2"/>
              </a:rPr>
              <a:t>**Doubt It </a:t>
            </a:r>
            <a:r>
              <a:rPr lang="en-US" b="0" i="0" baseline="0" dirty="0">
                <a:sym typeface="Wingdings" panose="05000000000000000000" pitchFamily="2" charset="2"/>
              </a:rPr>
              <a:t> Still </a:t>
            </a:r>
            <a:r>
              <a:rPr lang="en-US" b="1" i="0" baseline="0" dirty="0">
                <a:sym typeface="Wingdings" panose="05000000000000000000" pitchFamily="2" charset="2"/>
              </a:rPr>
              <a:t>Alive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CE25-0F78-41BD-B4B9-75241EF879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32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baseline="0" dirty="0">
                <a:sym typeface="Wingdings" panose="05000000000000000000" pitchFamily="2" charset="2"/>
              </a:rPr>
              <a:t>**  ??Run ?? =Absurd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1" baseline="0" dirty="0">
                <a:sym typeface="Wingdings" panose="05000000000000000000" pitchFamily="2" charset="2"/>
              </a:rPr>
              <a:t>** IL: </a:t>
            </a:r>
            <a:r>
              <a:rPr lang="en-US" b="1" i="1" baseline="0" dirty="0">
                <a:sym typeface="Wingdings" panose="05000000000000000000" pitchFamily="2" charset="2"/>
              </a:rPr>
              <a:t>Me @4</a:t>
            </a:r>
            <a:r>
              <a:rPr lang="en-US" b="1" i="1" baseline="30000" dirty="0">
                <a:sym typeface="Wingdings" panose="05000000000000000000" pitchFamily="2" charset="2"/>
              </a:rPr>
              <a:t>th</a:t>
            </a:r>
            <a:r>
              <a:rPr lang="en-US" b="1" i="1" baseline="0" dirty="0">
                <a:sym typeface="Wingdings" panose="05000000000000000000" pitchFamily="2" charset="2"/>
              </a:rPr>
              <a:t> </a:t>
            </a:r>
            <a:r>
              <a:rPr lang="en-US" b="0" i="1" baseline="0" dirty="0">
                <a:sym typeface="Wingdings" panose="05000000000000000000" pitchFamily="2" charset="2"/>
              </a:rPr>
              <a:t>Grade </a:t>
            </a:r>
            <a:r>
              <a:rPr lang="en-US" b="1" i="1" baseline="0" dirty="0">
                <a:sym typeface="Wingdings" panose="05000000000000000000" pitchFamily="2" charset="2"/>
              </a:rPr>
              <a:t>JONAH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baseline="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baseline="0" dirty="0">
                <a:sym typeface="Wingdings" panose="05000000000000000000" pitchFamily="2" charset="2"/>
              </a:rPr>
              <a:t>** </a:t>
            </a:r>
            <a:r>
              <a:rPr lang="en-US" b="1" i="0" baseline="0" dirty="0">
                <a:sym typeface="Wingdings" panose="05000000000000000000" pitchFamily="2" charset="2"/>
              </a:rPr>
              <a:t>~Like </a:t>
            </a:r>
            <a:r>
              <a:rPr lang="en-US" b="0" i="0" baseline="0" dirty="0">
                <a:sym typeface="Wingdings" panose="05000000000000000000" pitchFamily="2" charset="2"/>
              </a:rPr>
              <a:t>It = </a:t>
            </a:r>
            <a:r>
              <a:rPr lang="en-US" b="1" i="0" baseline="0" dirty="0">
                <a:sym typeface="Wingdings" panose="05000000000000000000" pitchFamily="2" charset="2"/>
              </a:rPr>
              <a:t>Revelation “</a:t>
            </a:r>
            <a:r>
              <a:rPr lang="en-US" b="1" i="1" baseline="0" dirty="0">
                <a:sym typeface="Wingdings" panose="05000000000000000000" pitchFamily="2" charset="2"/>
              </a:rPr>
              <a:t>GIVEN OVER</a:t>
            </a:r>
            <a:r>
              <a:rPr lang="en-US" b="1" i="0" baseline="0" dirty="0">
                <a:sym typeface="Wingdings" panose="05000000000000000000" pitchFamily="2" charset="2"/>
              </a:rPr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baseline="0" dirty="0">
                <a:sym typeface="Wingdings" panose="05000000000000000000" pitchFamily="2" charset="2"/>
              </a:rPr>
              <a:t>** </a:t>
            </a:r>
            <a:r>
              <a:rPr lang="en-US" b="0" i="0" baseline="0" dirty="0">
                <a:sym typeface="Wingdings" panose="05000000000000000000" pitchFamily="2" charset="2"/>
              </a:rPr>
              <a:t>~Hide  </a:t>
            </a:r>
            <a:r>
              <a:rPr lang="en-US" b="1" i="0" baseline="0" dirty="0">
                <a:sym typeface="Wingdings" panose="05000000000000000000" pitchFamily="2" charset="2"/>
              </a:rPr>
              <a:t>Have 2 Account </a:t>
            </a:r>
            <a:r>
              <a:rPr lang="en-US" b="0" i="0" baseline="0" dirty="0">
                <a:sym typeface="Wingdings" panose="05000000000000000000" pitchFamily="2" charset="2"/>
              </a:rPr>
              <a:t>if ~Want Grace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CE25-0F78-41BD-B4B9-75241EF879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10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>
                <a:sym typeface="Wingdings" panose="05000000000000000000" pitchFamily="2" charset="2"/>
              </a:rPr>
              <a:t>** “</a:t>
            </a:r>
            <a:r>
              <a:rPr lang="en-US" b="0" i="1" baseline="0" dirty="0">
                <a:sym typeface="Wingdings" panose="05000000000000000000" pitchFamily="2" charset="2"/>
              </a:rPr>
              <a:t>Same </a:t>
            </a:r>
            <a:r>
              <a:rPr lang="en-US" b="0" i="1" baseline="0" dirty="0" err="1">
                <a:sym typeface="Wingdings" panose="05000000000000000000" pitchFamily="2" charset="2"/>
              </a:rPr>
              <a:t>Rsns</a:t>
            </a:r>
            <a:r>
              <a:rPr lang="en-US" b="0" i="0" baseline="0" dirty="0">
                <a:sym typeface="Wingdings" panose="05000000000000000000" pitchFamily="2" charset="2"/>
              </a:rPr>
              <a:t>”  “Scared” = “</a:t>
            </a:r>
            <a:r>
              <a:rPr lang="en-US" b="0" i="1" baseline="0" dirty="0">
                <a:sym typeface="Wingdings" panose="05000000000000000000" pitchFamily="2" charset="2"/>
              </a:rPr>
              <a:t>G’s </a:t>
            </a:r>
            <a:r>
              <a:rPr lang="en-US" b="1" i="1" baseline="0" dirty="0">
                <a:sym typeface="Wingdings" panose="05000000000000000000" pitchFamily="2" charset="2"/>
              </a:rPr>
              <a:t>Raising Issues!</a:t>
            </a:r>
            <a:r>
              <a:rPr lang="en-US" b="0" i="0" baseline="0" dirty="0">
                <a:sym typeface="Wingdings" panose="05000000000000000000" pitchFamily="2" charset="2"/>
              </a:rPr>
              <a:t>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>
                <a:sym typeface="Wingdings" panose="05000000000000000000" pitchFamily="2" charset="2"/>
              </a:rPr>
              <a:t>“</a:t>
            </a:r>
            <a:r>
              <a:rPr lang="en-US" b="0" i="1" baseline="0" dirty="0">
                <a:sym typeface="Wingdings" panose="05000000000000000000" pitchFamily="2" charset="2"/>
              </a:rPr>
              <a:t>Proud</a:t>
            </a:r>
            <a:r>
              <a:rPr lang="en-US" b="0" i="0" baseline="0" dirty="0">
                <a:sym typeface="Wingdings" panose="05000000000000000000" pitchFamily="2" charset="2"/>
              </a:rPr>
              <a:t>” = “</a:t>
            </a:r>
            <a:r>
              <a:rPr lang="en-US" b="0" i="1" baseline="0" dirty="0">
                <a:sym typeface="Wingdings" panose="05000000000000000000" pitchFamily="2" charset="2"/>
              </a:rPr>
              <a:t>I </a:t>
            </a:r>
            <a:r>
              <a:rPr lang="en-US" b="0" i="1" baseline="0" dirty="0" err="1">
                <a:sym typeface="Wingdings" panose="05000000000000000000" pitchFamily="2" charset="2"/>
              </a:rPr>
              <a:t>Wanna</a:t>
            </a:r>
            <a:r>
              <a:rPr lang="en-US" b="0" i="1" baseline="0" dirty="0">
                <a:sym typeface="Wingdings" panose="05000000000000000000" pitchFamily="2" charset="2"/>
              </a:rPr>
              <a:t> </a:t>
            </a:r>
            <a:r>
              <a:rPr lang="en-US" b="1" i="1" baseline="0" dirty="0">
                <a:sym typeface="Wingdings" panose="05000000000000000000" pitchFamily="2" charset="2"/>
              </a:rPr>
              <a:t>B Served</a:t>
            </a:r>
            <a:r>
              <a:rPr lang="en-US" b="0" i="1" baseline="0" dirty="0">
                <a:sym typeface="Wingdings" panose="05000000000000000000" pitchFamily="2" charset="2"/>
              </a:rPr>
              <a:t>!!</a:t>
            </a:r>
            <a:r>
              <a:rPr lang="en-US" b="0" i="0" baseline="0" dirty="0">
                <a:sym typeface="Wingdings" panose="05000000000000000000" pitchFamily="2" charset="2"/>
              </a:rPr>
              <a:t>” =</a:t>
            </a:r>
            <a:r>
              <a:rPr lang="en-US" b="1" i="0" baseline="0" dirty="0">
                <a:sym typeface="Wingdings" panose="05000000000000000000" pitchFamily="2" charset="2"/>
              </a:rPr>
              <a:t>Obsession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>
                <a:sym typeface="Wingdings" panose="05000000000000000000" pitchFamily="2" charset="2"/>
              </a:rPr>
              <a:t>“</a:t>
            </a:r>
            <a:r>
              <a:rPr lang="en-US" b="0" i="1" baseline="0" dirty="0">
                <a:sym typeface="Wingdings" panose="05000000000000000000" pitchFamily="2" charset="2"/>
              </a:rPr>
              <a:t>Too Late</a:t>
            </a:r>
            <a:r>
              <a:rPr lang="en-US" b="0" i="0" baseline="0" dirty="0">
                <a:sym typeface="Wingdings" panose="05000000000000000000" pitchFamily="2" charset="2"/>
              </a:rPr>
              <a:t>”</a:t>
            </a:r>
            <a:r>
              <a:rPr lang="en-US" b="1" i="0" baseline="0" dirty="0">
                <a:sym typeface="Wingdings" panose="05000000000000000000" pitchFamily="2" charset="2"/>
              </a:rPr>
              <a:t> = </a:t>
            </a:r>
            <a:r>
              <a:rPr lang="en-US" b="1" i="1" baseline="0" dirty="0">
                <a:sym typeface="Wingdings" panose="05000000000000000000" pitchFamily="2" charset="2"/>
              </a:rPr>
              <a:t>“</a:t>
            </a:r>
            <a:r>
              <a:rPr lang="en-US" b="0" i="1" baseline="0" dirty="0">
                <a:sym typeface="Wingdings" panose="05000000000000000000" pitchFamily="2" charset="2"/>
              </a:rPr>
              <a:t>I’m the </a:t>
            </a:r>
            <a:r>
              <a:rPr lang="en-US" b="1" i="1" baseline="0" dirty="0">
                <a:sym typeface="Wingdings" panose="05000000000000000000" pitchFamily="2" charset="2"/>
              </a:rPr>
              <a:t>DIFFERENT One…”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baseline="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baseline="0" dirty="0">
                <a:sym typeface="Wingdings" panose="05000000000000000000" pitchFamily="2" charset="2"/>
              </a:rPr>
              <a:t>** </a:t>
            </a:r>
            <a:r>
              <a:rPr lang="en-US" b="1" i="0" baseline="0" dirty="0">
                <a:sym typeface="Wingdings" panose="05000000000000000000" pitchFamily="2" charset="2"/>
              </a:rPr>
              <a:t>2Ti.2=BAD NEWS  </a:t>
            </a:r>
            <a:r>
              <a:rPr lang="en-US" b="0" i="0" baseline="0" dirty="0">
                <a:sym typeface="Wingdings" panose="05000000000000000000" pitchFamily="2" charset="2"/>
              </a:rPr>
              <a:t>LIKE</a:t>
            </a:r>
            <a:r>
              <a:rPr lang="en-US" b="1" i="0" baseline="0" dirty="0">
                <a:sym typeface="Wingdings" panose="05000000000000000000" pitchFamily="2" charset="2"/>
              </a:rPr>
              <a:t> JONAH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>
                <a:sym typeface="Wingdings" panose="05000000000000000000" pitchFamily="2" charset="2"/>
              </a:rPr>
              <a:t>Get Ready 4 a </a:t>
            </a:r>
            <a:r>
              <a:rPr lang="en-US" b="1" i="0" baseline="0" dirty="0">
                <a:sym typeface="Wingdings" panose="05000000000000000000" pitchFamily="2" charset="2"/>
              </a:rPr>
              <a:t>WHALE, i</a:t>
            </a:r>
            <a:r>
              <a:rPr lang="en-US" b="0" i="0" baseline="0" dirty="0">
                <a:sym typeface="Wingdings" panose="05000000000000000000" pitchFamily="2" charset="2"/>
              </a:rPr>
              <a:t>t’s </a:t>
            </a:r>
            <a:r>
              <a:rPr lang="en-US" b="1" i="0" baseline="0" dirty="0">
                <a:sym typeface="Wingdings" panose="05000000000000000000" pitchFamily="2" charset="2"/>
              </a:rPr>
              <a:t>Coming Ur Way!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0" baseline="0" dirty="0">
                <a:sym typeface="Wingdings" panose="05000000000000000000" pitchFamily="2" charset="2"/>
              </a:rPr>
              <a:t>G=Luvs U </a:t>
            </a:r>
            <a:r>
              <a:rPr lang="en-US" b="0" i="0" baseline="0" dirty="0">
                <a:sym typeface="Wingdings" panose="05000000000000000000" pitchFamily="2" charset="2"/>
              </a:rPr>
              <a:t>&amp; is </a:t>
            </a:r>
            <a:r>
              <a:rPr lang="en-US" b="0" i="0" baseline="0" dirty="0" err="1">
                <a:sym typeface="Wingdings" panose="05000000000000000000" pitchFamily="2" charset="2"/>
              </a:rPr>
              <a:t>Comitted</a:t>
            </a:r>
            <a:r>
              <a:rPr lang="en-US" b="0" i="0" baseline="0" dirty="0">
                <a:sym typeface="Wingdings" panose="05000000000000000000" pitchFamily="2" charset="2"/>
              </a:rPr>
              <a:t> 2 U  </a:t>
            </a:r>
            <a:r>
              <a:rPr lang="en-US" b="1" i="0" baseline="0" dirty="0">
                <a:sym typeface="Wingdings" panose="05000000000000000000" pitchFamily="2" charset="2"/>
              </a:rPr>
              <a:t>~Deny HIMSELF=HS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CE25-0F78-41BD-B4B9-75241EF879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0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It’s </a:t>
            </a:r>
            <a:r>
              <a:rPr lang="en-US" b="1" dirty="0"/>
              <a:t>~WEIRD </a:t>
            </a:r>
            <a:r>
              <a:rPr lang="en-US" dirty="0"/>
              <a:t>in the </a:t>
            </a:r>
            <a:r>
              <a:rPr lang="en-US" b="1" dirty="0"/>
              <a:t>Bible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**</a:t>
            </a:r>
            <a:r>
              <a:rPr lang="en-US" b="1" dirty="0">
                <a:sym typeface="Wingdings" panose="05000000000000000000" pitchFamily="2" charset="2"/>
              </a:rPr>
              <a:t>G’s Viewpoint</a:t>
            </a:r>
            <a:r>
              <a:rPr lang="en-US" dirty="0">
                <a:sym typeface="Wingdings" panose="05000000000000000000" pitchFamily="2" charset="2"/>
              </a:rPr>
              <a:t>= WEIRD?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** R </a:t>
            </a:r>
            <a:r>
              <a:rPr lang="en-US" b="1" dirty="0">
                <a:sym typeface="Wingdings" panose="05000000000000000000" pitchFamily="2" charset="2"/>
              </a:rPr>
              <a:t>Future</a:t>
            </a:r>
            <a:r>
              <a:rPr lang="en-US" dirty="0">
                <a:sym typeface="Wingdings" panose="05000000000000000000" pitchFamily="2" charset="2"/>
              </a:rPr>
              <a:t> = “</a:t>
            </a:r>
            <a:r>
              <a:rPr lang="en-US" b="1" dirty="0">
                <a:sym typeface="Wingdings" panose="05000000000000000000" pitchFamily="2" charset="2"/>
              </a:rPr>
              <a:t>History</a:t>
            </a:r>
            <a:r>
              <a:rPr lang="en-US" dirty="0">
                <a:sym typeface="Wingdings" panose="05000000000000000000" pitchFamily="2" charset="2"/>
              </a:rPr>
              <a:t>” 2 G!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Othr</a:t>
            </a:r>
            <a:r>
              <a:rPr lang="en-US" dirty="0">
                <a:sym typeface="Wingdings" panose="05000000000000000000" pitchFamily="2" charset="2"/>
              </a:rPr>
              <a:t> “</a:t>
            </a:r>
            <a:r>
              <a:rPr lang="en-US" dirty="0" err="1">
                <a:sym typeface="Wingdings" panose="05000000000000000000" pitchFamily="2" charset="2"/>
              </a:rPr>
              <a:t>Proph</a:t>
            </a:r>
            <a:r>
              <a:rPr lang="en-US" dirty="0">
                <a:sym typeface="Wingdings" panose="05000000000000000000" pitchFamily="2" charset="2"/>
              </a:rPr>
              <a:t>” =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JIBBERISH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~</a:t>
            </a:r>
            <a:r>
              <a:rPr lang="en-US" b="1" dirty="0" err="1">
                <a:sym typeface="Wingdings" panose="05000000000000000000" pitchFamily="2" charset="2"/>
              </a:rPr>
              <a:t>Meaningf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~Real</a:t>
            </a:r>
            <a:r>
              <a:rPr lang="en-US" dirty="0">
                <a:sym typeface="Wingdings" panose="05000000000000000000" pitchFamily="2" charset="2"/>
              </a:rPr>
              <a:t>, ~</a:t>
            </a:r>
            <a:r>
              <a:rPr lang="en-US" dirty="0" err="1">
                <a:sym typeface="Wingdings" panose="05000000000000000000" pitchFamily="2" charset="2"/>
              </a:rPr>
              <a:t>Verif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ym typeface="Wingdings" panose="05000000000000000000" pitchFamily="2" charset="2"/>
              </a:rPr>
              <a:t>WOG=1 Story </a:t>
            </a:r>
            <a:r>
              <a:rPr lang="en-US" dirty="0">
                <a:sym typeface="Wingdings" panose="05000000000000000000" pitchFamily="2" charset="2"/>
              </a:rPr>
              <a:t> Beginning 2 End  “</a:t>
            </a:r>
            <a:r>
              <a:rPr lang="en-US" b="1" i="1" dirty="0">
                <a:sym typeface="Wingdings" panose="05000000000000000000" pitchFamily="2" charset="2"/>
              </a:rPr>
              <a:t>His Story</a:t>
            </a:r>
            <a:r>
              <a:rPr lang="en-US" dirty="0">
                <a:sym typeface="Wingdings" panose="05000000000000000000" pitchFamily="2" charset="2"/>
              </a:rPr>
              <a:t>” = JC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i="1" dirty="0">
                <a:sym typeface="Wingdings" panose="05000000000000000000" pitchFamily="2" charset="2"/>
              </a:rPr>
              <a:t>I AM the </a:t>
            </a:r>
            <a:r>
              <a:rPr lang="en-US" b="1" i="1" dirty="0">
                <a:sym typeface="Wingdings" panose="05000000000000000000" pitchFamily="2" charset="2"/>
              </a:rPr>
              <a:t>Alpha &amp; Omega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CE25-0F78-41BD-B4B9-75241EF879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~Else on the </a:t>
            </a:r>
            <a:r>
              <a:rPr lang="en-US" b="1" dirty="0"/>
              <a:t>planet</a:t>
            </a:r>
            <a:r>
              <a:rPr lang="en-US" dirty="0"/>
              <a:t> ^ in human </a:t>
            </a:r>
            <a:r>
              <a:rPr lang="en-US" b="1" dirty="0"/>
              <a:t>history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>
                <a:sym typeface="Wingdings" panose="05000000000000000000" pitchFamily="2" charset="2"/>
              </a:rPr>
              <a:t>PRECISE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AMAZ=</a:t>
            </a:r>
            <a:r>
              <a:rPr lang="en-US" dirty="0" err="1">
                <a:sym typeface="Wingdings" panose="05000000000000000000" pitchFamily="2" charset="2"/>
              </a:rPr>
              <a:t>Understatement</a:t>
            </a:r>
            <a:r>
              <a:rPr lang="en-US" b="1" dirty="0" err="1">
                <a:sym typeface="Wingdings" panose="05000000000000000000" pitchFamily="2" charset="2"/>
              </a:rPr>
              <a:t>Shocking</a:t>
            </a:r>
            <a:r>
              <a:rPr lang="en-US" dirty="0">
                <a:sym typeface="Wingdings" panose="05000000000000000000" pitchFamily="2" charset="2"/>
              </a:rPr>
              <a:t>, Inexplicable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=Libs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="1" baseline="0" dirty="0">
                <a:sym typeface="Wingdings" panose="05000000000000000000" pitchFamily="2" charset="2"/>
              </a:rPr>
              <a:t>Late-Date</a:t>
            </a:r>
            <a:r>
              <a:rPr lang="en-US" baseline="0" dirty="0">
                <a:sym typeface="Wingdings" panose="05000000000000000000" pitchFamily="2" charset="2"/>
              </a:rPr>
              <a:t>  ALL= </a:t>
            </a:r>
            <a:r>
              <a:rPr lang="en-US" b="1" baseline="0" dirty="0">
                <a:sym typeface="Wingdings" panose="05000000000000000000" pitchFamily="2" charset="2"/>
              </a:rPr>
              <a:t>FORGERY</a:t>
            </a:r>
            <a:r>
              <a:rPr lang="en-US" baseline="0" dirty="0">
                <a:sym typeface="Wingdings" panose="05000000000000000000" pitchFamily="2" charset="2"/>
              </a:rPr>
              <a:t>!!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** Dan. 9 ** </a:t>
            </a:r>
            <a:r>
              <a:rPr lang="en-US" b="1" dirty="0"/>
              <a:t>Decree=Specific</a:t>
            </a:r>
            <a:r>
              <a:rPr lang="en-US" baseline="0" dirty="0"/>
              <a:t> ** </a:t>
            </a:r>
            <a:r>
              <a:rPr lang="en-US" b="1" baseline="0" dirty="0"/>
              <a:t>Messiah=Center</a:t>
            </a:r>
            <a:r>
              <a:rPr lang="en-US" baseline="0" dirty="0"/>
              <a:t> of </a:t>
            </a:r>
            <a:r>
              <a:rPr lang="en-US" baseline="0" dirty="0" err="1"/>
              <a:t>Proph</a:t>
            </a:r>
            <a:endParaRPr lang="en-US" baseline="0" dirty="0"/>
          </a:p>
          <a:p>
            <a:r>
              <a:rPr lang="en-US" baseline="0" dirty="0"/>
              <a:t>** Palm Sun=JC </a:t>
            </a:r>
            <a:r>
              <a:rPr lang="en-US" b="1" baseline="0" dirty="0"/>
              <a:t>Accepted The Title </a:t>
            </a:r>
            <a:r>
              <a:rPr lang="en-US" b="1" baseline="0" dirty="0">
                <a:sym typeface="Wingdings" panose="05000000000000000000" pitchFamily="2" charset="2"/>
              </a:rPr>
              <a:t> PRECISE</a:t>
            </a:r>
            <a:r>
              <a:rPr lang="en-US" b="0" baseline="0" dirty="0">
                <a:sym typeface="Wingdings" panose="05000000000000000000" pitchFamily="2" charset="2"/>
              </a:rPr>
              <a:t>, ~Approx.</a:t>
            </a:r>
            <a:endParaRPr lang="en-US" b="0" baseline="0" dirty="0"/>
          </a:p>
          <a:p>
            <a:r>
              <a:rPr lang="en-US" baseline="0" dirty="0"/>
              <a:t>33 AD = Precisely, exactly, unambiguously </a:t>
            </a:r>
            <a:r>
              <a:rPr lang="en-US" baseline="0" dirty="0">
                <a:sym typeface="Wingdings" panose="05000000000000000000" pitchFamily="2" charset="2"/>
              </a:rPr>
              <a:t> 550+ </a:t>
            </a:r>
            <a:r>
              <a:rPr lang="en-US" baseline="0" dirty="0" err="1">
                <a:sym typeface="Wingdings" panose="05000000000000000000" pitchFamily="2" charset="2"/>
              </a:rPr>
              <a:t>Yrs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CE25-0F78-41BD-B4B9-75241EF879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78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“Blind…”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INSULT</a:t>
            </a:r>
            <a:r>
              <a:rPr lang="en-US" b="1" baseline="0" dirty="0">
                <a:sym typeface="Wingdings" panose="05000000000000000000" pitchFamily="2" charset="2"/>
              </a:rPr>
              <a:t> </a:t>
            </a:r>
            <a:r>
              <a:rPr lang="en-US" baseline="0" dirty="0">
                <a:sym typeface="Wingdings" panose="05000000000000000000" pitchFamily="2" charset="2"/>
              </a:rPr>
              <a:t> Name-Calling, </a:t>
            </a:r>
            <a:r>
              <a:rPr lang="en-US" b="1" baseline="0" dirty="0">
                <a:sym typeface="Wingdings" panose="05000000000000000000" pitchFamily="2" charset="2"/>
              </a:rPr>
              <a:t>Bigotry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="1" baseline="0" dirty="0">
                <a:sym typeface="Wingdings" panose="05000000000000000000" pitchFamily="2" charset="2"/>
              </a:rPr>
              <a:t>Hateful</a:t>
            </a:r>
          </a:p>
          <a:p>
            <a:endParaRPr lang="en-US" b="1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** =Objective </a:t>
            </a:r>
            <a:r>
              <a:rPr lang="en-US" b="1" baseline="0" dirty="0">
                <a:sym typeface="Wingdings" panose="05000000000000000000" pitchFamily="2" charset="2"/>
              </a:rPr>
              <a:t>PROOF G=REALLY</a:t>
            </a:r>
            <a:r>
              <a:rPr lang="en-US" baseline="0" dirty="0">
                <a:sym typeface="Wingdings" panose="05000000000000000000" pitchFamily="2" charset="2"/>
              </a:rPr>
              <a:t> There, </a:t>
            </a:r>
            <a:r>
              <a:rPr lang="en-US" b="1" baseline="0" dirty="0">
                <a:sym typeface="Wingdings" panose="05000000000000000000" pitchFamily="2" charset="2"/>
              </a:rPr>
              <a:t>~SILENT</a:t>
            </a:r>
          </a:p>
          <a:p>
            <a:r>
              <a:rPr lang="en-US" b="0" baseline="0" dirty="0">
                <a:sym typeface="Wingdings" panose="05000000000000000000" pitchFamily="2" charset="2"/>
              </a:rPr>
              <a:t>** ??Other ‘god’ </a:t>
            </a:r>
            <a:r>
              <a:rPr lang="en-US" b="1" baseline="0" dirty="0">
                <a:sym typeface="Wingdings" panose="05000000000000000000" pitchFamily="2" charset="2"/>
              </a:rPr>
              <a:t>OWNS TIME?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>
                <a:sym typeface="Wingdings" panose="05000000000000000000" pitchFamily="2" charset="2"/>
              </a:rPr>
              <a:t>“From Begin…” = </a:t>
            </a:r>
            <a:r>
              <a:rPr lang="en-US" b="1" baseline="0" dirty="0">
                <a:sym typeface="Wingdings" panose="05000000000000000000" pitchFamily="2" charset="2"/>
              </a:rPr>
              <a:t>B4 </a:t>
            </a:r>
            <a:r>
              <a:rPr lang="en-US" b="0" baseline="0" dirty="0">
                <a:sym typeface="Wingdings" panose="05000000000000000000" pitchFamily="2" charset="2"/>
              </a:rPr>
              <a:t>It </a:t>
            </a:r>
            <a:r>
              <a:rPr lang="en-US" b="1" baseline="0" dirty="0">
                <a:sym typeface="Wingdings" panose="05000000000000000000" pitchFamily="2" charset="2"/>
              </a:rPr>
              <a:t>Started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CE25-0F78-41BD-B4B9-75241EF879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2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/>
              <a:t>“</a:t>
            </a:r>
            <a:r>
              <a:rPr lang="en-US" b="0" i="1" dirty="0" err="1"/>
              <a:t>Made..Sure</a:t>
            </a:r>
            <a:r>
              <a:rPr lang="en-US" b="0" i="1" dirty="0"/>
              <a:t>”=</a:t>
            </a:r>
            <a:r>
              <a:rPr lang="en-US" b="1" dirty="0"/>
              <a:t>20</a:t>
            </a:r>
            <a:r>
              <a:rPr lang="en-US" b="1" baseline="30000" dirty="0"/>
              <a:t>th</a:t>
            </a:r>
            <a:r>
              <a:rPr lang="en-US" b="1" dirty="0"/>
              <a:t> C </a:t>
            </a:r>
            <a:r>
              <a:rPr lang="en-US" b="0" dirty="0"/>
              <a:t>Advantage </a:t>
            </a:r>
            <a:r>
              <a:rPr lang="en-US" b="0" dirty="0">
                <a:sym typeface="Wingdings" panose="05000000000000000000" pitchFamily="2" charset="2"/>
              </a:rPr>
              <a:t> ??</a:t>
            </a:r>
            <a:r>
              <a:rPr lang="en-US" b="1" dirty="0">
                <a:sym typeface="Wingdings" panose="05000000000000000000" pitchFamily="2" charset="2"/>
              </a:rPr>
              <a:t>Decline</a:t>
            </a:r>
            <a:r>
              <a:rPr lang="en-US" b="0" dirty="0">
                <a:sym typeface="Wingdings" panose="05000000000000000000" pitchFamily="2" charset="2"/>
              </a:rPr>
              <a:t>?? </a:t>
            </a:r>
            <a:r>
              <a:rPr lang="en-US" b="1" dirty="0">
                <a:sym typeface="Wingdings" panose="05000000000000000000" pitchFamily="2" charset="2"/>
              </a:rPr>
              <a:t>~Know WOG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??</a:t>
            </a:r>
            <a:r>
              <a:rPr lang="en-US" b="1" baseline="0" dirty="0">
                <a:sym typeface="Wingdings" panose="05000000000000000000" pitchFamily="2" charset="2"/>
              </a:rPr>
              <a:t> Else Trust ??  </a:t>
            </a:r>
            <a:r>
              <a:rPr lang="en-US" b="1" i="1" baseline="0" dirty="0">
                <a:sym typeface="Wingdings" panose="05000000000000000000" pitchFamily="2" charset="2"/>
              </a:rPr>
              <a:t>Hillary </a:t>
            </a:r>
            <a:r>
              <a:rPr lang="en-US" b="0" i="1" baseline="0" dirty="0">
                <a:sym typeface="Wingdings" panose="05000000000000000000" pitchFamily="2" charset="2"/>
              </a:rPr>
              <a:t>C.? </a:t>
            </a:r>
            <a:r>
              <a:rPr lang="en-US" b="0" i="1" baseline="0" dirty="0" err="1">
                <a:sym typeface="Wingdings" panose="05000000000000000000" pitchFamily="2" charset="2"/>
              </a:rPr>
              <a:t>D.Trump</a:t>
            </a:r>
            <a:r>
              <a:rPr lang="en-US" b="0" i="1" baseline="0" dirty="0">
                <a:sym typeface="Wingdings" panose="05000000000000000000" pitchFamily="2" charset="2"/>
              </a:rPr>
              <a:t>? </a:t>
            </a:r>
            <a:r>
              <a:rPr lang="en-US" b="1" i="1" baseline="0" dirty="0">
                <a:sym typeface="Wingdings" panose="05000000000000000000" pitchFamily="2" charset="2"/>
              </a:rPr>
              <a:t>Boss?</a:t>
            </a:r>
            <a:endParaRPr lang="en-US" b="1" i="1" dirty="0">
              <a:sym typeface="Wingdings" panose="05000000000000000000" pitchFamily="2" charset="2"/>
            </a:endParaRPr>
          </a:p>
          <a:p>
            <a:endParaRPr lang="en-US" b="1" dirty="0"/>
          </a:p>
          <a:p>
            <a:r>
              <a:rPr lang="en-US" b="0" i="1" dirty="0"/>
              <a:t>“Pay </a:t>
            </a:r>
            <a:r>
              <a:rPr lang="en-US" b="1" i="1" dirty="0"/>
              <a:t>ATTENT…</a:t>
            </a:r>
            <a:r>
              <a:rPr lang="en-US" b="0" i="1" dirty="0">
                <a:sym typeface="Wingdings" panose="05000000000000000000" pitchFamily="2" charset="2"/>
              </a:rPr>
              <a:t>Do </a:t>
            </a:r>
            <a:r>
              <a:rPr lang="en-US" b="1" i="1" dirty="0">
                <a:sym typeface="Wingdings" panose="05000000000000000000" pitchFamily="2" charset="2"/>
              </a:rPr>
              <a:t>WELL”</a:t>
            </a:r>
            <a:r>
              <a:rPr lang="en-US" b="0" i="1" baseline="0" dirty="0">
                <a:sym typeface="Wingdings" panose="05000000000000000000" pitchFamily="2" charset="2"/>
              </a:rPr>
              <a:t> i</a:t>
            </a:r>
            <a:r>
              <a:rPr lang="en-US" b="0" baseline="0" dirty="0">
                <a:sym typeface="Wingdings" panose="05000000000000000000" pitchFamily="2" charset="2"/>
              </a:rPr>
              <a:t>.e., the </a:t>
            </a:r>
            <a:r>
              <a:rPr lang="en-US" b="1" baseline="0" dirty="0">
                <a:sym typeface="Wingdings" panose="05000000000000000000" pitchFamily="2" charset="2"/>
              </a:rPr>
              <a:t>GUD LIFE </a:t>
            </a:r>
            <a:r>
              <a:rPr lang="en-US" b="0" baseline="0" dirty="0">
                <a:sym typeface="Wingdings" panose="05000000000000000000" pitchFamily="2" charset="2"/>
              </a:rPr>
              <a:t>v. Messed-Up</a:t>
            </a:r>
            <a:endParaRPr lang="en-US" b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1" dirty="0">
                <a:sym typeface="Wingdings" panose="05000000000000000000" pitchFamily="2" charset="2"/>
              </a:rPr>
              <a:t>IL: Woods </a:t>
            </a:r>
            <a:r>
              <a:rPr lang="en-US" b="0" dirty="0">
                <a:sym typeface="Wingdings" panose="05000000000000000000" pitchFamily="2" charset="2"/>
              </a:rPr>
              <a:t>@Night=</a:t>
            </a:r>
            <a:r>
              <a:rPr lang="en-US" b="1" dirty="0" err="1">
                <a:sym typeface="Wingdings" panose="05000000000000000000" pitchFamily="2" charset="2"/>
              </a:rPr>
              <a:t>Ignor.Xians</a:t>
            </a:r>
            <a:r>
              <a:rPr lang="en-US" b="1" dirty="0">
                <a:sym typeface="Wingdings" panose="05000000000000000000" pitchFamily="2" charset="2"/>
              </a:rPr>
              <a:t>  GOSP: G=</a:t>
            </a:r>
            <a:r>
              <a:rPr lang="en-US" b="1" dirty="0" err="1">
                <a:sym typeface="Wingdings" panose="05000000000000000000" pitchFamily="2" charset="2"/>
              </a:rPr>
              <a:t>Wnts</a:t>
            </a:r>
            <a:r>
              <a:rPr lang="en-US" b="1" dirty="0">
                <a:sym typeface="Wingdings" panose="05000000000000000000" pitchFamily="2" charset="2"/>
              </a:rPr>
              <a:t> Trust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sym typeface="Wingdings" panose="05000000000000000000" pitchFamily="2" charset="2"/>
              </a:rPr>
              <a:t>“</a:t>
            </a:r>
            <a:r>
              <a:rPr lang="en-US" b="0" i="1" dirty="0" err="1">
                <a:sym typeface="Wingdings" panose="05000000000000000000" pitchFamily="2" charset="2"/>
              </a:rPr>
              <a:t>NOT..Interpretation</a:t>
            </a:r>
            <a:r>
              <a:rPr lang="en-US" b="0" i="1" dirty="0">
                <a:sym typeface="Wingdings" panose="05000000000000000000" pitchFamily="2" charset="2"/>
              </a:rPr>
              <a:t>..” </a:t>
            </a:r>
            <a:r>
              <a:rPr lang="en-US" b="0" dirty="0">
                <a:sym typeface="Wingdings" panose="05000000000000000000" pitchFamily="2" charset="2"/>
              </a:rPr>
              <a:t> WOG=</a:t>
            </a:r>
            <a:r>
              <a:rPr lang="en-US" b="1" dirty="0">
                <a:sym typeface="Wingdings" panose="05000000000000000000" pitchFamily="2" charset="2"/>
              </a:rPr>
              <a:t>Clear</a:t>
            </a:r>
            <a:r>
              <a:rPr lang="en-US" b="1" baseline="0" dirty="0">
                <a:sym typeface="Wingdings" panose="05000000000000000000" pitchFamily="2" charset="2"/>
              </a:rPr>
              <a:t> &amp; FROM </a:t>
            </a:r>
            <a:r>
              <a:rPr lang="en-US" b="0" baseline="0" dirty="0">
                <a:sym typeface="Wingdings" panose="05000000000000000000" pitchFamily="2" charset="2"/>
              </a:rPr>
              <a:t>G.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CE25-0F78-41BD-B4B9-75241EF879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18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ym typeface="Wingdings" panose="05000000000000000000" pitchFamily="2" charset="2"/>
              </a:rPr>
              <a:t>WE</a:t>
            </a:r>
            <a:r>
              <a:rPr lang="en-US" b="0" baseline="0" dirty="0">
                <a:sym typeface="Wingdings" panose="05000000000000000000" pitchFamily="2" charset="2"/>
              </a:rPr>
              <a:t> Say “</a:t>
            </a:r>
            <a:r>
              <a:rPr lang="en-US" b="1" i="1" baseline="0" dirty="0">
                <a:sym typeface="Wingdings" panose="05000000000000000000" pitchFamily="2" charset="2"/>
              </a:rPr>
              <a:t>MY Truth</a:t>
            </a:r>
            <a:r>
              <a:rPr lang="en-US" b="0" baseline="0" dirty="0">
                <a:sym typeface="Wingdings" panose="05000000000000000000" pitchFamily="2" charset="2"/>
              </a:rPr>
              <a:t>”  </a:t>
            </a:r>
            <a:r>
              <a:rPr lang="en-US" b="0" dirty="0">
                <a:sym typeface="Wingdings" panose="05000000000000000000" pitchFamily="2" charset="2"/>
              </a:rPr>
              <a:t>JC</a:t>
            </a:r>
            <a:r>
              <a:rPr lang="en-US" b="0" baseline="0" dirty="0">
                <a:sym typeface="Wingdings" panose="05000000000000000000" pitchFamily="2" charset="2"/>
              </a:rPr>
              <a:t> Says, </a:t>
            </a:r>
            <a:r>
              <a:rPr lang="en-US" b="1" baseline="0" dirty="0">
                <a:sym typeface="Wingdings" panose="05000000000000000000" pitchFamily="2" charset="2"/>
              </a:rPr>
              <a:t>“</a:t>
            </a:r>
            <a:r>
              <a:rPr lang="en-US" b="1" i="1" baseline="0" dirty="0">
                <a:sym typeface="Wingdings" panose="05000000000000000000" pitchFamily="2" charset="2"/>
              </a:rPr>
              <a:t>I =Truth</a:t>
            </a:r>
            <a:r>
              <a:rPr lang="en-US" b="1" baseline="0" dirty="0">
                <a:sym typeface="Wingdings" panose="05000000000000000000" pitchFamily="2" charset="2"/>
              </a:rPr>
              <a:t>” </a:t>
            </a:r>
            <a:r>
              <a:rPr lang="en-US" b="1" baseline="0" dirty="0" err="1">
                <a:sym typeface="Wingdings" panose="05000000000000000000" pitchFamily="2" charset="2"/>
              </a:rPr>
              <a:t>Omnisc</a:t>
            </a:r>
            <a:r>
              <a:rPr lang="en-US" b="1" baseline="0" dirty="0">
                <a:sym typeface="Wingdings" panose="05000000000000000000" pitchFamily="2" charset="2"/>
              </a:rPr>
              <a:t>=</a:t>
            </a:r>
            <a:r>
              <a:rPr lang="en-US" b="1" baseline="0" dirty="0" err="1">
                <a:sym typeface="Wingdings" panose="05000000000000000000" pitchFamily="2" charset="2"/>
              </a:rPr>
              <a:t>TrustW</a:t>
            </a:r>
            <a:endParaRPr lang="en-US" b="1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>
                <a:sym typeface="Wingdings" panose="05000000000000000000" pitchFamily="2" charset="2"/>
              </a:rPr>
              <a:t>JC = Epitome </a:t>
            </a:r>
            <a:r>
              <a:rPr lang="en-US" b="0" baseline="0" dirty="0">
                <a:sym typeface="Wingdings" panose="05000000000000000000" pitchFamily="2" charset="2"/>
              </a:rPr>
              <a:t> </a:t>
            </a:r>
            <a:r>
              <a:rPr lang="en-US" b="1" baseline="0" dirty="0">
                <a:sym typeface="Wingdings" panose="05000000000000000000" pitchFamily="2" charset="2"/>
              </a:rPr>
              <a:t>Creator</a:t>
            </a:r>
            <a:r>
              <a:rPr lang="en-US" b="0" baseline="0" dirty="0">
                <a:sym typeface="Wingdings" panose="05000000000000000000" pitchFamily="2" charset="2"/>
              </a:rPr>
              <a:t> G.=</a:t>
            </a:r>
            <a:r>
              <a:rPr lang="en-US" b="1" baseline="0" dirty="0">
                <a:sym typeface="Wingdings" panose="05000000000000000000" pitchFamily="2" charset="2"/>
              </a:rPr>
              <a:t>OWNS Time</a:t>
            </a:r>
            <a:endParaRPr lang="en-US" b="0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>
                <a:sym typeface="Wingdings" panose="05000000000000000000" pitchFamily="2" charset="2"/>
              </a:rPr>
              <a:t>GOSP</a:t>
            </a:r>
            <a:r>
              <a:rPr lang="en-US" b="0" baseline="0" dirty="0">
                <a:sym typeface="Wingdings" panose="05000000000000000000" pitchFamily="2" charset="2"/>
              </a:rPr>
              <a:t>: JC=</a:t>
            </a:r>
            <a:r>
              <a:rPr lang="en-US" b="1" baseline="0" dirty="0" err="1">
                <a:sym typeface="Wingdings" panose="05000000000000000000" pitchFamily="2" charset="2"/>
              </a:rPr>
              <a:t>TrustW</a:t>
            </a:r>
            <a:r>
              <a:rPr lang="en-US" b="0" baseline="0" dirty="0">
                <a:sym typeface="Wingdings" panose="05000000000000000000" pitchFamily="2" charset="2"/>
              </a:rPr>
              <a:t>=Depend On 4 </a:t>
            </a:r>
            <a:r>
              <a:rPr lang="en-US" b="1" baseline="0" dirty="0" err="1">
                <a:sym typeface="Wingdings" panose="05000000000000000000" pitchFamily="2" charset="2"/>
              </a:rPr>
              <a:t>Etern.Life</a:t>
            </a:r>
            <a:r>
              <a:rPr lang="en-US" b="1" baseline="0" dirty="0">
                <a:sym typeface="Wingdings" panose="05000000000000000000" pitchFamily="2" charset="2"/>
              </a:rPr>
              <a:t> **Jn.11:25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sym typeface="Wingdings" panose="05000000000000000000" pitchFamily="2" charset="2"/>
              </a:rPr>
              <a:t>~</a:t>
            </a:r>
            <a:r>
              <a:rPr lang="en-US" b="1" baseline="0" dirty="0" err="1">
                <a:sym typeface="Wingdings" panose="05000000000000000000" pitchFamily="2" charset="2"/>
              </a:rPr>
              <a:t>Arrog</a:t>
            </a:r>
            <a:r>
              <a:rPr lang="en-US" b="1" baseline="0" dirty="0">
                <a:sym typeface="Wingdings" panose="05000000000000000000" pitchFamily="2" charset="2"/>
              </a:rPr>
              <a:t>: ~1 ELSE </a:t>
            </a:r>
            <a:r>
              <a:rPr lang="en-US" b="0" baseline="0" dirty="0">
                <a:sym typeface="Wingdings" panose="05000000000000000000" pitchFamily="2" charset="2"/>
              </a:rPr>
              <a:t>Says </a:t>
            </a:r>
            <a:r>
              <a:rPr lang="en-US" b="0" i="1" baseline="0" dirty="0">
                <a:sym typeface="Wingdings" panose="05000000000000000000" pitchFamily="2" charset="2"/>
              </a:rPr>
              <a:t>“</a:t>
            </a:r>
            <a:r>
              <a:rPr lang="en-US" b="1" i="1" baseline="0" dirty="0">
                <a:sym typeface="Wingdings" panose="05000000000000000000" pitchFamily="2" charset="2"/>
              </a:rPr>
              <a:t>Through </a:t>
            </a:r>
            <a:r>
              <a:rPr lang="en-US" b="0" i="1" baseline="0" dirty="0">
                <a:sym typeface="Wingdings" panose="05000000000000000000" pitchFamily="2" charset="2"/>
              </a:rPr>
              <a:t>Me” “I=</a:t>
            </a:r>
            <a:r>
              <a:rPr lang="en-US" b="1" i="1" baseline="0" dirty="0" err="1">
                <a:sym typeface="Wingdings" panose="05000000000000000000" pitchFamily="2" charset="2"/>
              </a:rPr>
              <a:t>Ressur</a:t>
            </a:r>
            <a:r>
              <a:rPr lang="en-US" b="0" i="1" baseline="0" dirty="0">
                <a:sym typeface="Wingdings" panose="05000000000000000000" pitchFamily="2" charset="2"/>
              </a:rPr>
              <a:t>” “I=</a:t>
            </a:r>
            <a:r>
              <a:rPr lang="en-US" b="1" i="1" baseline="0" dirty="0">
                <a:sym typeface="Wingdings" panose="05000000000000000000" pitchFamily="2" charset="2"/>
              </a:rPr>
              <a:t>Truth</a:t>
            </a:r>
            <a:r>
              <a:rPr lang="en-US" b="0" i="1" baseline="0" dirty="0">
                <a:sym typeface="Wingdings" panose="05000000000000000000" pitchFamily="2" charset="2"/>
              </a:rPr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>
                <a:sym typeface="Wingdings" panose="05000000000000000000" pitchFamily="2" charset="2"/>
              </a:rPr>
              <a:t>**Acts 4  </a:t>
            </a:r>
            <a:r>
              <a:rPr lang="en-US" b="1" i="0" baseline="0" dirty="0">
                <a:sym typeface="Wingdings" panose="05000000000000000000" pitchFamily="2" charset="2"/>
              </a:rPr>
              <a:t>~</a:t>
            </a:r>
            <a:r>
              <a:rPr lang="en-US" b="1" i="0" baseline="0" dirty="0" err="1">
                <a:sym typeface="Wingdings" panose="05000000000000000000" pitchFamily="2" charset="2"/>
              </a:rPr>
              <a:t>Arrog</a:t>
            </a:r>
            <a:r>
              <a:rPr lang="en-US" b="1" i="0" baseline="0" dirty="0">
                <a:sym typeface="Wingdings" panose="05000000000000000000" pitchFamily="2" charset="2"/>
              </a:rPr>
              <a:t>:</a:t>
            </a:r>
            <a:r>
              <a:rPr lang="en-US" b="0" i="0" baseline="0" dirty="0">
                <a:sym typeface="Wingdings" panose="05000000000000000000" pitchFamily="2" charset="2"/>
              </a:rPr>
              <a:t> </a:t>
            </a:r>
            <a:r>
              <a:rPr lang="en-US" b="0" i="1" baseline="0" dirty="0" err="1">
                <a:sym typeface="Wingdings" panose="05000000000000000000" pitchFamily="2" charset="2"/>
              </a:rPr>
              <a:t>Buddah</a:t>
            </a:r>
            <a:r>
              <a:rPr lang="en-US" b="0" i="1" baseline="0" dirty="0">
                <a:sym typeface="Wingdings" panose="05000000000000000000" pitchFamily="2" charset="2"/>
              </a:rPr>
              <a:t>/ Mohammad</a:t>
            </a:r>
            <a:r>
              <a:rPr lang="en-US" b="0" i="0" baseline="0" dirty="0">
                <a:sym typeface="Wingdings" panose="05000000000000000000" pitchFamily="2" charset="2"/>
              </a:rPr>
              <a:t> </a:t>
            </a:r>
            <a:r>
              <a:rPr lang="en-US" b="1" i="0" baseline="0" dirty="0">
                <a:sym typeface="Wingdings" panose="05000000000000000000" pitchFamily="2" charset="2"/>
              </a:rPr>
              <a:t>~Save U</a:t>
            </a:r>
            <a:endParaRPr lang="en-US" b="1" i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CE25-0F78-41BD-B4B9-75241EF879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68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sym typeface="Wingdings" panose="05000000000000000000" pitchFamily="2" charset="2"/>
              </a:rPr>
              <a:t>“Wives..”</a:t>
            </a:r>
            <a:r>
              <a:rPr lang="en-US" b="0" i="0" dirty="0">
                <a:sym typeface="Wingdings" panose="05000000000000000000" pitchFamily="2" charset="2"/>
              </a:rPr>
              <a:t>=</a:t>
            </a:r>
            <a:r>
              <a:rPr lang="en-US" b="1" i="0" dirty="0">
                <a:sym typeface="Wingdings" panose="05000000000000000000" pitchFamily="2" charset="2"/>
              </a:rPr>
              <a:t>Fighting? ~PROB! </a:t>
            </a:r>
            <a:r>
              <a:rPr lang="en-US" b="0" i="0" dirty="0">
                <a:sym typeface="Wingdings" panose="05000000000000000000" pitchFamily="2" charset="2"/>
              </a:rPr>
              <a:t> </a:t>
            </a:r>
            <a:r>
              <a:rPr lang="en-US" b="0" i="0" dirty="0" err="1">
                <a:sym typeface="Wingdings" panose="05000000000000000000" pitchFamily="2" charset="2"/>
              </a:rPr>
              <a:t>ie</a:t>
            </a:r>
            <a:r>
              <a:rPr lang="en-US" b="0" i="0" dirty="0">
                <a:sym typeface="Wingdings" panose="05000000000000000000" pitchFamily="2" charset="2"/>
              </a:rPr>
              <a:t>., </a:t>
            </a:r>
            <a:r>
              <a:rPr lang="en-US" b="1" i="0" dirty="0">
                <a:sym typeface="Wingdings" panose="05000000000000000000" pitchFamily="2" charset="2"/>
              </a:rPr>
              <a:t>~Drown!! AP: </a:t>
            </a:r>
            <a:r>
              <a:rPr lang="en-US" b="1" i="1" dirty="0" err="1">
                <a:sym typeface="Wingdings" panose="05000000000000000000" pitchFamily="2" charset="2"/>
              </a:rPr>
              <a:t>Girlfr</a:t>
            </a:r>
            <a:r>
              <a:rPr lang="en-US" b="1" i="1" dirty="0">
                <a:sym typeface="Wingdings" panose="05000000000000000000" pitchFamily="2" charset="2"/>
              </a:rPr>
              <a:t>/</a:t>
            </a:r>
            <a:r>
              <a:rPr lang="en-US" b="1" i="1" dirty="0" err="1">
                <a:sym typeface="Wingdings" panose="05000000000000000000" pitchFamily="2" charset="2"/>
              </a:rPr>
              <a:t>Boyfr</a:t>
            </a:r>
            <a:endParaRPr lang="en-US" b="1" i="1" dirty="0">
              <a:sym typeface="Wingdings" panose="05000000000000000000" pitchFamily="2" charset="2"/>
            </a:endParaRPr>
          </a:p>
          <a:p>
            <a:r>
              <a:rPr lang="en-US" b="0" i="1" dirty="0">
                <a:sym typeface="Wingdings" panose="05000000000000000000" pitchFamily="2" charset="2"/>
              </a:rPr>
              <a:t>“Weep”</a:t>
            </a:r>
            <a:r>
              <a:rPr lang="en-US" b="1" i="0" dirty="0">
                <a:sym typeface="Wingdings" panose="05000000000000000000" pitchFamily="2" charset="2"/>
              </a:rPr>
              <a:t>=Death</a:t>
            </a:r>
            <a:r>
              <a:rPr lang="en-US" b="1" i="0" baseline="0" dirty="0">
                <a:sym typeface="Wingdings" panose="05000000000000000000" pitchFamily="2" charset="2"/>
              </a:rPr>
              <a:t> </a:t>
            </a:r>
            <a:r>
              <a:rPr lang="en-US" b="0" i="0" baseline="0" dirty="0">
                <a:sym typeface="Wingdings" panose="05000000000000000000" pitchFamily="2" charset="2"/>
              </a:rPr>
              <a:t>~End: ~Dead </a:t>
            </a:r>
            <a:r>
              <a:rPr lang="en-US" b="1" i="0" baseline="0" dirty="0">
                <a:sym typeface="Wingdings" panose="05000000000000000000" pitchFamily="2" charset="2"/>
              </a:rPr>
              <a:t>Long </a:t>
            </a:r>
            <a:r>
              <a:rPr lang="en-US" b="1" i="0" baseline="0" dirty="0" err="1">
                <a:sym typeface="Wingdings" panose="05000000000000000000" pitchFamily="2" charset="2"/>
              </a:rPr>
              <a:t>Enuff</a:t>
            </a:r>
            <a:r>
              <a:rPr lang="en-US" b="1" i="0" baseline="0" dirty="0">
                <a:sym typeface="Wingdings" panose="05000000000000000000" pitchFamily="2" charset="2"/>
              </a:rPr>
              <a:t> 2 Know It</a:t>
            </a:r>
          </a:p>
          <a:p>
            <a:r>
              <a:rPr lang="en-US" b="0" i="1" baseline="0" dirty="0">
                <a:sym typeface="Wingdings" panose="05000000000000000000" pitchFamily="2" charset="2"/>
              </a:rPr>
              <a:t>“Rejoice”</a:t>
            </a:r>
            <a:r>
              <a:rPr lang="en-US" b="1" i="0" baseline="0" dirty="0">
                <a:sym typeface="Wingdings" panose="05000000000000000000" pitchFamily="2" charset="2"/>
              </a:rPr>
              <a:t>=</a:t>
            </a:r>
            <a:r>
              <a:rPr lang="en-US" b="1" i="1" baseline="0" dirty="0">
                <a:sym typeface="Wingdings" panose="05000000000000000000" pitchFamily="2" charset="2"/>
              </a:rPr>
              <a:t>Raise? Promo? Straight-As’?</a:t>
            </a:r>
            <a:r>
              <a:rPr lang="en-US" b="1" i="0" baseline="0" dirty="0">
                <a:sym typeface="Wingdings" panose="05000000000000000000" pitchFamily="2" charset="2"/>
              </a:rPr>
              <a:t> ~Go 2 Head</a:t>
            </a:r>
          </a:p>
          <a:p>
            <a:r>
              <a:rPr lang="en-US" b="0" i="1" baseline="0" dirty="0">
                <a:sym typeface="Wingdings" panose="05000000000000000000" pitchFamily="2" charset="2"/>
              </a:rPr>
              <a:t>“Buy/</a:t>
            </a:r>
            <a:r>
              <a:rPr lang="en-US" b="0" i="1" baseline="0" dirty="0" err="1">
                <a:sym typeface="Wingdings" panose="05000000000000000000" pitchFamily="2" charset="2"/>
              </a:rPr>
              <a:t>Posess</a:t>
            </a:r>
            <a:r>
              <a:rPr lang="en-US" b="0" i="1" baseline="0" dirty="0">
                <a:sym typeface="Wingdings" panose="05000000000000000000" pitchFamily="2" charset="2"/>
              </a:rPr>
              <a:t>/Use World”</a:t>
            </a:r>
            <a:r>
              <a:rPr lang="en-US" b="1" i="0" baseline="0" dirty="0">
                <a:sym typeface="Wingdings" panose="05000000000000000000" pitchFamily="2" charset="2"/>
              </a:rPr>
              <a:t> =USA </a:t>
            </a:r>
            <a:r>
              <a:rPr lang="en-US" b="0" i="0" baseline="0" dirty="0">
                <a:sym typeface="Wingdings" panose="05000000000000000000" pitchFamily="2" charset="2"/>
              </a:rPr>
              <a:t>Materialism=</a:t>
            </a:r>
            <a:r>
              <a:rPr lang="en-US" b="1" i="0" baseline="0" dirty="0">
                <a:sym typeface="Wingdings" panose="05000000000000000000" pitchFamily="2" charset="2"/>
              </a:rPr>
              <a:t>Madness</a:t>
            </a:r>
            <a:endParaRPr lang="en-US" b="0" i="0" baseline="0" dirty="0">
              <a:sym typeface="Wingdings" panose="05000000000000000000" pitchFamily="2" charset="2"/>
            </a:endParaRPr>
          </a:p>
          <a:p>
            <a:endParaRPr lang="en-US" b="0" i="0" baseline="0" dirty="0">
              <a:sym typeface="Wingdings" panose="05000000000000000000" pitchFamily="2" charset="2"/>
            </a:endParaRPr>
          </a:p>
          <a:p>
            <a:r>
              <a:rPr lang="en-US" b="1" i="0" baseline="0" dirty="0">
                <a:sym typeface="Wingdings" panose="05000000000000000000" pitchFamily="2" charset="2"/>
              </a:rPr>
              <a:t>Stable</a:t>
            </a:r>
            <a:r>
              <a:rPr lang="en-US" b="0" i="0" baseline="0" dirty="0">
                <a:sym typeface="Wingdings" panose="05000000000000000000" pitchFamily="2" charset="2"/>
              </a:rPr>
              <a:t>= </a:t>
            </a:r>
            <a:r>
              <a:rPr lang="en-US" b="0" i="1" baseline="0" dirty="0">
                <a:sym typeface="Wingdings" panose="05000000000000000000" pitchFamily="2" charset="2"/>
              </a:rPr>
              <a:t>“Know </a:t>
            </a:r>
            <a:r>
              <a:rPr lang="en-US" b="1" i="1" baseline="0" dirty="0">
                <a:sym typeface="Wingdings" panose="05000000000000000000" pitchFamily="2" charset="2"/>
              </a:rPr>
              <a:t>WHO…WHERE</a:t>
            </a:r>
            <a:r>
              <a:rPr lang="en-US" b="0" i="1" baseline="0" dirty="0">
                <a:sym typeface="Wingdings" panose="05000000000000000000" pitchFamily="2" charset="2"/>
              </a:rPr>
              <a:t> </a:t>
            </a:r>
            <a:r>
              <a:rPr lang="en-US" b="0" i="1" baseline="0" dirty="0" err="1">
                <a:sym typeface="Wingdings" panose="05000000000000000000" pitchFamily="2" charset="2"/>
              </a:rPr>
              <a:t>going”</a:t>
            </a:r>
            <a:r>
              <a:rPr lang="en-US" b="0" i="0" baseline="0" dirty="0" err="1">
                <a:sym typeface="Wingdings" panose="05000000000000000000" pitchFamily="2" charset="2"/>
              </a:rPr>
              <a:t></a:t>
            </a:r>
            <a:r>
              <a:rPr lang="en-US" b="1" i="0" baseline="0" dirty="0" err="1">
                <a:sym typeface="Wingdings" panose="05000000000000000000" pitchFamily="2" charset="2"/>
              </a:rPr>
              <a:t>Mature,Wise,~FOOL</a:t>
            </a:r>
            <a:endParaRPr lang="en-US" b="1" i="0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>
                <a:sym typeface="Wingdings" panose="05000000000000000000" pitchFamily="2" charset="2"/>
              </a:rPr>
              <a:t>AP: </a:t>
            </a:r>
            <a:r>
              <a:rPr lang="en-US" b="1" i="0" baseline="0" dirty="0">
                <a:sym typeface="Wingdings" panose="05000000000000000000" pitchFamily="2" charset="2"/>
              </a:rPr>
              <a:t>USA Politics</a:t>
            </a:r>
            <a:r>
              <a:rPr lang="en-US" b="0" i="0" baseline="0" dirty="0">
                <a:sym typeface="Wingdings" panose="05000000000000000000" pitchFamily="2" charset="2"/>
              </a:rPr>
              <a:t> ~My </a:t>
            </a:r>
            <a:r>
              <a:rPr lang="en-US" b="0" i="0" baseline="0" dirty="0" err="1">
                <a:sym typeface="Wingdings" panose="05000000000000000000" pitchFamily="2" charset="2"/>
              </a:rPr>
              <a:t>Future</a:t>
            </a:r>
            <a:r>
              <a:rPr lang="en-US" b="1" i="0" baseline="0" dirty="0" err="1">
                <a:sym typeface="Wingdings" panose="05000000000000000000" pitchFamily="2" charset="2"/>
              </a:rPr>
              <a:t>IL</a:t>
            </a:r>
            <a:r>
              <a:rPr lang="en-US" b="1" i="0" baseline="0" dirty="0">
                <a:sym typeface="Wingdings" panose="05000000000000000000" pitchFamily="2" charset="2"/>
              </a:rPr>
              <a:t>: </a:t>
            </a:r>
            <a:r>
              <a:rPr lang="en-US" b="1" i="1" baseline="0" dirty="0">
                <a:sym typeface="Wingdings" panose="05000000000000000000" pitchFamily="2" charset="2"/>
              </a:rPr>
              <a:t>News=</a:t>
            </a:r>
            <a:r>
              <a:rPr lang="en-US" b="0" i="1" baseline="0" dirty="0">
                <a:sym typeface="Wingdings" panose="05000000000000000000" pitchFamily="2" charset="2"/>
              </a:rPr>
              <a:t>Disturb/BAD</a:t>
            </a:r>
            <a:endParaRPr lang="en-US" b="0" i="1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CE25-0F78-41BD-B4B9-75241EF879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0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ym typeface="Wingdings" panose="05000000000000000000" pitchFamily="2" charset="2"/>
              </a:rPr>
              <a:t>**Citizenship</a:t>
            </a:r>
            <a:r>
              <a:rPr lang="en-US" b="1" i="0" dirty="0">
                <a:sym typeface="Wingdings" panose="05000000000000000000" pitchFamily="2" charset="2"/>
              </a:rPr>
              <a:t>=</a:t>
            </a:r>
            <a:r>
              <a:rPr lang="en-US" b="1" i="0" dirty="0" err="1">
                <a:sym typeface="Wingdings" panose="05000000000000000000" pitchFamily="2" charset="2"/>
              </a:rPr>
              <a:t>Identit</a:t>
            </a:r>
            <a:r>
              <a:rPr lang="en-US" b="1" i="0" dirty="0">
                <a:sym typeface="Wingdings" panose="05000000000000000000" pitchFamily="2" charset="2"/>
              </a:rPr>
              <a:t>.</a:t>
            </a:r>
            <a:r>
              <a:rPr lang="en-US" b="0" i="0" baseline="0" dirty="0">
                <a:sym typeface="Wingdings" panose="05000000000000000000" pitchFamily="2" charset="2"/>
              </a:rPr>
              <a:t>  IL: </a:t>
            </a:r>
            <a:r>
              <a:rPr lang="en-US" b="0" i="1" baseline="0" dirty="0">
                <a:sym typeface="Wingdings" panose="05000000000000000000" pitchFamily="2" charset="2"/>
              </a:rPr>
              <a:t>Nice 2b an </a:t>
            </a:r>
            <a:r>
              <a:rPr lang="en-US" b="1" i="1" baseline="0" dirty="0">
                <a:sym typeface="Wingdings" panose="05000000000000000000" pitchFamily="2" charset="2"/>
              </a:rPr>
              <a:t>American</a:t>
            </a:r>
            <a:r>
              <a:rPr lang="en-US" b="0" i="1" baseline="0" dirty="0">
                <a:sym typeface="Wingdings" panose="05000000000000000000" pitchFamily="2" charset="2"/>
              </a:rPr>
              <a:t> (?!!?)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baseline="0" dirty="0">
                <a:sym typeface="Wingdings" panose="05000000000000000000" pitchFamily="2" charset="2"/>
              </a:rPr>
              <a:t>~Ignore </a:t>
            </a:r>
            <a:r>
              <a:rPr lang="en-US" b="0" i="0" baseline="0" dirty="0">
                <a:sym typeface="Wingdings" panose="05000000000000000000" pitchFamily="2" charset="2"/>
              </a:rPr>
              <a:t>R </a:t>
            </a:r>
            <a:r>
              <a:rPr lang="en-US" b="1" i="0" baseline="0" dirty="0">
                <a:sym typeface="Wingdings" panose="05000000000000000000" pitchFamily="2" charset="2"/>
              </a:rPr>
              <a:t>Travels</a:t>
            </a:r>
            <a:r>
              <a:rPr lang="en-US" b="0" i="0" baseline="0" dirty="0">
                <a:sym typeface="Wingdings" panose="05000000000000000000" pitchFamily="2" charset="2"/>
              </a:rPr>
              <a:t>  Rather, </a:t>
            </a:r>
            <a:r>
              <a:rPr lang="en-US" b="1" i="0" baseline="0" dirty="0">
                <a:sym typeface="Wingdings" panose="05000000000000000000" pitchFamily="2" charset="2"/>
              </a:rPr>
              <a:t>Make MOST </a:t>
            </a:r>
            <a:r>
              <a:rPr lang="en-US" b="0" i="0" baseline="0" dirty="0">
                <a:sym typeface="Wingdings" panose="05000000000000000000" pitchFamily="2" charset="2"/>
              </a:rPr>
              <a:t> </a:t>
            </a:r>
            <a:r>
              <a:rPr lang="en-US" b="0" i="1" baseline="0" dirty="0">
                <a:sym typeface="Wingdings" panose="05000000000000000000" pitchFamily="2" charset="2"/>
              </a:rPr>
              <a:t>IL: </a:t>
            </a:r>
            <a:r>
              <a:rPr lang="en-US" b="1" i="1" baseline="0" dirty="0">
                <a:sym typeface="Wingdings" panose="05000000000000000000" pitchFamily="2" charset="2"/>
              </a:rPr>
              <a:t>Out West</a:t>
            </a:r>
          </a:p>
          <a:p>
            <a:endParaRPr lang="en-US" b="0" i="0" baseline="0" dirty="0">
              <a:sym typeface="Wingdings" panose="05000000000000000000" pitchFamily="2" charset="2"/>
            </a:endParaRPr>
          </a:p>
          <a:p>
            <a:r>
              <a:rPr lang="en-US" b="1" i="0" u="sng" baseline="0" dirty="0">
                <a:sym typeface="Wingdings" panose="05000000000000000000" pitchFamily="2" charset="2"/>
              </a:rPr>
              <a:t>**3:13 </a:t>
            </a:r>
            <a:r>
              <a:rPr lang="en-US" b="0" i="0" baseline="0" dirty="0">
                <a:sym typeface="Wingdings" panose="05000000000000000000" pitchFamily="2" charset="2"/>
              </a:rPr>
              <a:t>New Citizen=</a:t>
            </a:r>
            <a:r>
              <a:rPr lang="en-US" b="0" i="0" baseline="0" dirty="0" err="1">
                <a:sym typeface="Wingdings" panose="05000000000000000000" pitchFamily="2" charset="2"/>
              </a:rPr>
              <a:t>Lrn</a:t>
            </a:r>
            <a:r>
              <a:rPr lang="en-US" b="0" i="0" baseline="0" dirty="0">
                <a:sym typeface="Wingdings" panose="05000000000000000000" pitchFamily="2" charset="2"/>
              </a:rPr>
              <a:t>. 2 </a:t>
            </a:r>
            <a:r>
              <a:rPr lang="en-US" b="1" i="0" baseline="0" dirty="0">
                <a:sym typeface="Wingdings" panose="05000000000000000000" pitchFamily="2" charset="2"/>
              </a:rPr>
              <a:t>FORGET!! Past ~Matter</a:t>
            </a:r>
            <a:endParaRPr lang="en-US" b="0" i="0" baseline="0" dirty="0">
              <a:sym typeface="Wingdings" panose="05000000000000000000" pitchFamily="2" charset="2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="0" i="1" baseline="0" dirty="0">
                <a:sym typeface="Wingdings" panose="05000000000000000000" pitchFamily="2" charset="2"/>
              </a:rPr>
              <a:t>“What </a:t>
            </a:r>
            <a:r>
              <a:rPr lang="en-US" b="1" i="1" baseline="0" dirty="0" err="1">
                <a:sym typeface="Wingdings" panose="05000000000000000000" pitchFamily="2" charset="2"/>
              </a:rPr>
              <a:t>Happens</a:t>
            </a:r>
            <a:r>
              <a:rPr lang="en-US" b="0" i="1" baseline="0" dirty="0" err="1">
                <a:sym typeface="Wingdings" panose="05000000000000000000" pitchFamily="2" charset="2"/>
              </a:rPr>
              <a:t>..</a:t>
            </a:r>
            <a:r>
              <a:rPr lang="en-US" b="1" i="1" baseline="0" dirty="0" err="1">
                <a:sym typeface="Wingdings" panose="05000000000000000000" pitchFamily="2" charset="2"/>
              </a:rPr>
              <a:t>Stays</a:t>
            </a:r>
            <a:r>
              <a:rPr lang="en-US" b="0" i="1" baseline="0" dirty="0">
                <a:sym typeface="Wingdings" panose="05000000000000000000" pitchFamily="2" charset="2"/>
              </a:rPr>
              <a:t>…”=</a:t>
            </a:r>
            <a:r>
              <a:rPr lang="en-US" b="1" i="0" baseline="0" dirty="0">
                <a:sym typeface="Wingdings" panose="05000000000000000000" pitchFamily="2" charset="2"/>
              </a:rPr>
              <a:t>G’s </a:t>
            </a:r>
            <a:r>
              <a:rPr lang="en-US" b="1" i="0" baseline="0" dirty="0" err="1">
                <a:sym typeface="Wingdings" panose="05000000000000000000" pitchFamily="2" charset="2"/>
              </a:rPr>
              <a:t>Msg</a:t>
            </a:r>
            <a:r>
              <a:rPr lang="en-US" b="0" i="0" baseline="0" dirty="0">
                <a:sym typeface="Wingdings" panose="05000000000000000000" pitchFamily="2" charset="2"/>
              </a:rPr>
              <a:t>!!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="0" i="0" baseline="0" dirty="0">
                <a:sym typeface="Wingdings" panose="05000000000000000000" pitchFamily="2" charset="2"/>
              </a:rPr>
              <a:t>What </a:t>
            </a:r>
            <a:r>
              <a:rPr lang="en-US" b="1" i="0" baseline="0" dirty="0">
                <a:sym typeface="Wingdings" panose="05000000000000000000" pitchFamily="2" charset="2"/>
              </a:rPr>
              <a:t>Matters=FORWARD  ~</a:t>
            </a:r>
            <a:r>
              <a:rPr lang="en-US" b="1" i="0" baseline="0" dirty="0" err="1">
                <a:sym typeface="Wingdings" panose="05000000000000000000" pitchFamily="2" charset="2"/>
              </a:rPr>
              <a:t>Yestrd</a:t>
            </a:r>
            <a:r>
              <a:rPr lang="en-US" b="1" i="0" baseline="0" dirty="0">
                <a:sym typeface="Wingdings" panose="05000000000000000000" pitchFamily="2" charset="2"/>
              </a:rPr>
              <a:t>! ?Going?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="1" i="0" baseline="0" dirty="0">
                <a:sym typeface="Wingdings" panose="05000000000000000000" pitchFamily="2" charset="2"/>
              </a:rPr>
              <a:t>“Less Time” = True </a:t>
            </a:r>
            <a:r>
              <a:rPr lang="en-US" b="0" i="0" baseline="0" dirty="0">
                <a:sym typeface="Wingdings" panose="05000000000000000000" pitchFamily="2" charset="2"/>
              </a:rPr>
              <a:t>&amp; </a:t>
            </a:r>
            <a:r>
              <a:rPr lang="en-US" b="0" i="0" baseline="0" dirty="0" err="1">
                <a:sym typeface="Wingdings" panose="05000000000000000000" pitchFamily="2" charset="2"/>
              </a:rPr>
              <a:t>Unfort</a:t>
            </a:r>
            <a:r>
              <a:rPr lang="en-US" b="0" i="0" baseline="0" dirty="0">
                <a:sym typeface="Wingdings" panose="05000000000000000000" pitchFamily="2" charset="2"/>
              </a:rPr>
              <a:t>. &amp; </a:t>
            </a:r>
            <a:r>
              <a:rPr lang="en-US" b="1" i="0" baseline="0" dirty="0">
                <a:sym typeface="Wingdings" panose="05000000000000000000" pitchFamily="2" charset="2"/>
              </a:rPr>
              <a:t>~Helpful</a:t>
            </a:r>
          </a:p>
          <a:p>
            <a:endParaRPr lang="en-US" b="0" i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CE25-0F78-41BD-B4B9-75241EF879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77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?? Run ^ </a:t>
            </a:r>
            <a:r>
              <a:rPr lang="en-US" b="1" dirty="0"/>
              <a:t>IGNORE</a:t>
            </a:r>
            <a:r>
              <a:rPr lang="en-US" dirty="0"/>
              <a:t> G. ^ </a:t>
            </a:r>
            <a:r>
              <a:rPr lang="en-US" b="1" dirty="0"/>
              <a:t>WRITE</a:t>
            </a:r>
            <a:r>
              <a:rPr lang="en-US" dirty="0"/>
              <a:t> OFF?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** </a:t>
            </a:r>
            <a:r>
              <a:rPr lang="en-US" b="1" dirty="0"/>
              <a:t>Scared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~Control </a:t>
            </a:r>
            <a:r>
              <a:rPr lang="en-US" dirty="0" err="1">
                <a:sym typeface="Wingdings" panose="05000000000000000000" pitchFamily="2" charset="2"/>
              </a:rPr>
              <a:t>G,Future</a:t>
            </a:r>
            <a:r>
              <a:rPr lang="en-US" dirty="0">
                <a:sym typeface="Wingdings" panose="05000000000000000000" pitchFamily="2" charset="2"/>
              </a:rPr>
              <a:t>!  **</a:t>
            </a:r>
            <a:r>
              <a:rPr lang="en-US" b="1" i="1" dirty="0">
                <a:sym typeface="Wingdings" panose="05000000000000000000" pitchFamily="2" charset="2"/>
              </a:rPr>
              <a:t>Felix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i="1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ym typeface="Wingdings" panose="05000000000000000000" pitchFamily="2" charset="2"/>
              </a:rPr>
              <a:t>Judgement</a:t>
            </a:r>
            <a:r>
              <a:rPr lang="en-US" baseline="0" dirty="0">
                <a:sym typeface="Wingdings" panose="05000000000000000000" pitchFamily="2" charset="2"/>
              </a:rPr>
              <a:t> = </a:t>
            </a:r>
            <a:r>
              <a:rPr lang="en-US" b="1" baseline="0" dirty="0">
                <a:sym typeface="Wingdings" panose="05000000000000000000" pitchFamily="2" charset="2"/>
              </a:rPr>
              <a:t>Line</a:t>
            </a:r>
            <a:r>
              <a:rPr lang="en-US" baseline="0" dirty="0">
                <a:sym typeface="Wingdings" panose="05000000000000000000" pitchFamily="2" charset="2"/>
              </a:rPr>
              <a:t> ~Cross = </a:t>
            </a:r>
            <a:r>
              <a:rPr lang="en-US" b="1" baseline="0" dirty="0">
                <a:sym typeface="Wingdings" panose="05000000000000000000" pitchFamily="2" charset="2"/>
              </a:rPr>
              <a:t>~Listen</a:t>
            </a:r>
            <a:r>
              <a:rPr lang="en-US" baseline="0" dirty="0">
                <a:sym typeface="Wingdings" panose="05000000000000000000" pitchFamily="2" charset="2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>
                <a:sym typeface="Wingdings" panose="05000000000000000000" pitchFamily="2" charset="2"/>
              </a:rPr>
              <a:t>G=Creates</a:t>
            </a:r>
            <a:r>
              <a:rPr lang="en-US" baseline="0" dirty="0">
                <a:sym typeface="Wingdings" panose="05000000000000000000" pitchFamily="2" charset="2"/>
              </a:rPr>
              <a:t> &amp; ~Care? =Neglect/</a:t>
            </a:r>
            <a:r>
              <a:rPr lang="en-US" b="1" baseline="0" dirty="0" err="1">
                <a:sym typeface="Wingdings" panose="05000000000000000000" pitchFamily="2" charset="2"/>
              </a:rPr>
              <a:t>Reprehensibl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CE25-0F78-41BD-B4B9-75241EF879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2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6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24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20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472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21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896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769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02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330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6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20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554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251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55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00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564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330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401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206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780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1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501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782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485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565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163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386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68972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612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09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9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180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5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2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54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9.xml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12" Type="http://schemas.microsoft.com/office/2007/relationships/diagramDrawing" Target="../diagrams/drawing1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8.xml"/><Relationship Id="rId11" Type="http://schemas.openxmlformats.org/officeDocument/2006/relationships/diagramColors" Target="../diagrams/colors19.xml"/><Relationship Id="rId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9.xml"/><Relationship Id="rId4" Type="http://schemas.openxmlformats.org/officeDocument/2006/relationships/diagramLayout" Target="../diagrams/layout18.xml"/><Relationship Id="rId9" Type="http://schemas.openxmlformats.org/officeDocument/2006/relationships/diagramLayout" Target="../diagrams/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Study Biblical Prophecy?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Revelation 13</a:t>
            </a:r>
          </a:p>
        </p:txBody>
      </p:sp>
    </p:spTree>
    <p:extLst>
      <p:ext uri="{BB962C8B-B14F-4D97-AF65-F5344CB8AC3E}">
        <p14:creationId xmlns:p14="http://schemas.microsoft.com/office/powerpoint/2010/main" val="245190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6067"/>
            <a:ext cx="8610600" cy="1293028"/>
          </a:xfrm>
        </p:spPr>
        <p:txBody>
          <a:bodyPr>
            <a:normAutofit/>
          </a:bodyPr>
          <a:lstStyle/>
          <a:p>
            <a:r>
              <a:rPr lang="en-US" sz="60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Why Run Away?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11540131"/>
              </p:ext>
            </p:extLst>
          </p:nvPr>
        </p:nvGraphicFramePr>
        <p:xfrm>
          <a:off x="0" y="1970328"/>
          <a:ext cx="4521896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7294575"/>
              </p:ext>
            </p:extLst>
          </p:nvPr>
        </p:nvGraphicFramePr>
        <p:xfrm>
          <a:off x="4935255" y="1503123"/>
          <a:ext cx="6570945" cy="4697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3656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6067"/>
            <a:ext cx="8610600" cy="1293028"/>
          </a:xfrm>
        </p:spPr>
        <p:txBody>
          <a:bodyPr>
            <a:normAutofit/>
          </a:bodyPr>
          <a:lstStyle/>
          <a:p>
            <a:r>
              <a:rPr lang="en-US" sz="60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Why Run Away?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81631022"/>
              </p:ext>
            </p:extLst>
          </p:nvPr>
        </p:nvGraphicFramePr>
        <p:xfrm>
          <a:off x="0" y="1970328"/>
          <a:ext cx="4521896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61365705"/>
              </p:ext>
            </p:extLst>
          </p:nvPr>
        </p:nvGraphicFramePr>
        <p:xfrm>
          <a:off x="4521896" y="1566527"/>
          <a:ext cx="7164888" cy="4831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4544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D1AE46-A2B0-48A1-BFF2-A8C0479CEB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FD1AE46-A2B0-48A1-BFF2-A8C0479CEB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8C2636-05DE-4D8E-943A-C624782E19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928C2636-05DE-4D8E-943A-C624782E19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5E3CD09-E1E9-4F61-B66F-71D238ED51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75E3CD09-E1E9-4F61-B66F-71D238ED51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6067"/>
            <a:ext cx="8610600" cy="1293028"/>
          </a:xfrm>
        </p:spPr>
        <p:txBody>
          <a:bodyPr>
            <a:normAutofit/>
          </a:bodyPr>
          <a:lstStyle/>
          <a:p>
            <a:r>
              <a:rPr lang="en-US" sz="60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Why Run Away?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52433908"/>
              </p:ext>
            </p:extLst>
          </p:nvPr>
        </p:nvGraphicFramePr>
        <p:xfrm>
          <a:off x="0" y="1970328"/>
          <a:ext cx="4521896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897677" y="2194559"/>
            <a:ext cx="6608523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“God-Bitterness”</a:t>
            </a:r>
          </a:p>
        </p:txBody>
      </p:sp>
    </p:spTree>
    <p:extLst>
      <p:ext uri="{BB962C8B-B14F-4D97-AF65-F5344CB8AC3E}">
        <p14:creationId xmlns:p14="http://schemas.microsoft.com/office/powerpoint/2010/main" val="266448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6067"/>
            <a:ext cx="8610600" cy="1293028"/>
          </a:xfrm>
        </p:spPr>
        <p:txBody>
          <a:bodyPr>
            <a:normAutofit/>
          </a:bodyPr>
          <a:lstStyle/>
          <a:p>
            <a:r>
              <a:rPr lang="en-US" sz="60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Why Run Away?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0" y="1970328"/>
          <a:ext cx="4521896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897677" y="2194559"/>
            <a:ext cx="6608523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“God-Bitterness”</a:t>
            </a:r>
          </a:p>
          <a:p>
            <a:pPr marL="0" indent="0">
              <a:buNone/>
            </a:pPr>
            <a:r>
              <a:rPr lang="en-US" sz="4000" dirty="0"/>
              <a:t>“God is Dumb”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04748716"/>
              </p:ext>
            </p:extLst>
          </p:nvPr>
        </p:nvGraphicFramePr>
        <p:xfrm>
          <a:off x="4722312" y="3645073"/>
          <a:ext cx="6400800" cy="2768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1825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6067"/>
            <a:ext cx="8610600" cy="1293028"/>
          </a:xfrm>
        </p:spPr>
        <p:txBody>
          <a:bodyPr>
            <a:normAutofit/>
          </a:bodyPr>
          <a:lstStyle/>
          <a:p>
            <a:r>
              <a:rPr lang="en-US" sz="60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Why Run Away?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0" y="1970328"/>
          <a:ext cx="4521896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897677" y="2194559"/>
            <a:ext cx="6608523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“God-Bitterness”</a:t>
            </a:r>
          </a:p>
          <a:p>
            <a:pPr marL="0" indent="0">
              <a:buNone/>
            </a:pP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“God is Dumb”</a:t>
            </a:r>
          </a:p>
          <a:p>
            <a:pPr marL="0" indent="0">
              <a:buNone/>
            </a:pPr>
            <a:r>
              <a:rPr lang="en-US" sz="4000" dirty="0"/>
              <a:t>“Rather reign in hell than serve in heaven!”</a:t>
            </a:r>
          </a:p>
        </p:txBody>
      </p:sp>
    </p:spTree>
    <p:extLst>
      <p:ext uri="{BB962C8B-B14F-4D97-AF65-F5344CB8AC3E}">
        <p14:creationId xmlns:p14="http://schemas.microsoft.com/office/powerpoint/2010/main" val="291246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6067"/>
            <a:ext cx="8610600" cy="1293028"/>
          </a:xfrm>
        </p:spPr>
        <p:txBody>
          <a:bodyPr>
            <a:normAutofit/>
          </a:bodyPr>
          <a:lstStyle/>
          <a:p>
            <a:r>
              <a:rPr lang="en-US" sz="60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Why Run Away?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0" y="1970328"/>
          <a:ext cx="4521896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897677" y="2194559"/>
            <a:ext cx="6608523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“God-Bitterness”</a:t>
            </a:r>
          </a:p>
          <a:p>
            <a:pPr marL="0" indent="0">
              <a:buNone/>
            </a:pP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“God is Dumb”</a:t>
            </a:r>
          </a:p>
          <a:p>
            <a:pPr marL="0" indent="0">
              <a:buNone/>
            </a:pP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“Rather reign in hell than serve in heaven!”</a:t>
            </a:r>
          </a:p>
          <a:p>
            <a:pPr marL="0" indent="0">
              <a:buNone/>
            </a:pPr>
            <a:r>
              <a:rPr lang="en-US" sz="4000" dirty="0"/>
              <a:t>“Too </a:t>
            </a:r>
            <a:r>
              <a:rPr lang="en-US" sz="4000" b="1" dirty="0"/>
              <a:t>Busy</a:t>
            </a:r>
            <a:r>
              <a:rPr lang="en-US" sz="4000" dirty="0"/>
              <a:t>”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5704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6067"/>
            <a:ext cx="8610600" cy="1293028"/>
          </a:xfrm>
        </p:spPr>
        <p:txBody>
          <a:bodyPr>
            <a:normAutofit/>
          </a:bodyPr>
          <a:lstStyle/>
          <a:p>
            <a:r>
              <a:rPr lang="en-US" sz="60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Why Run Away?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0" y="1970328"/>
          <a:ext cx="4521896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897677" y="2194559"/>
            <a:ext cx="7052153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“God-Bitterness”</a:t>
            </a:r>
          </a:p>
          <a:p>
            <a:pPr marL="0" indent="0">
              <a:buNone/>
            </a:pP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“God is Dumb”</a:t>
            </a:r>
          </a:p>
          <a:p>
            <a:pPr marL="0" indent="0">
              <a:buNone/>
            </a:pP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“Rather reign in hell than serve in heaven!”</a:t>
            </a:r>
          </a:p>
          <a:p>
            <a:pPr marL="0" indent="0">
              <a:buNone/>
            </a:pP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“Too Busy”</a:t>
            </a:r>
          </a:p>
          <a:p>
            <a:pPr marL="0" indent="0">
              <a:buNone/>
            </a:pPr>
            <a:r>
              <a:rPr lang="en-US" sz="4000" dirty="0"/>
              <a:t>“I don’t need to be saved!”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455113" y="4922108"/>
            <a:ext cx="4254673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Romans 3:23 for all have sinned and fall short of the glory of God, </a:t>
            </a:r>
          </a:p>
        </p:txBody>
      </p:sp>
    </p:spTree>
    <p:extLst>
      <p:ext uri="{BB962C8B-B14F-4D97-AF65-F5344CB8AC3E}">
        <p14:creationId xmlns:p14="http://schemas.microsoft.com/office/powerpoint/2010/main" val="3855333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6067"/>
            <a:ext cx="8610600" cy="1293028"/>
          </a:xfrm>
        </p:spPr>
        <p:txBody>
          <a:bodyPr>
            <a:normAutofit/>
          </a:bodyPr>
          <a:lstStyle/>
          <a:p>
            <a:r>
              <a:rPr lang="en-US" sz="60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Why Run Away?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137262"/>
              </p:ext>
            </p:extLst>
          </p:nvPr>
        </p:nvGraphicFramePr>
        <p:xfrm>
          <a:off x="0" y="1970328"/>
          <a:ext cx="4521896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897677" y="2194559"/>
            <a:ext cx="7052153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 you committed the “Unforgivable Sin” ?</a:t>
            </a:r>
          </a:p>
          <a:p>
            <a:pPr marL="0" indent="0">
              <a:buNone/>
            </a:pP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19946706">
            <a:off x="5502114" y="2453768"/>
            <a:ext cx="4945585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tencil" panose="040409050D0802020404" pitchFamily="82" charset="0"/>
              </a:rPr>
              <a:t>Doubt It!</a:t>
            </a:r>
          </a:p>
        </p:txBody>
      </p:sp>
    </p:spTree>
    <p:extLst>
      <p:ext uri="{BB962C8B-B14F-4D97-AF65-F5344CB8AC3E}">
        <p14:creationId xmlns:p14="http://schemas.microsoft.com/office/powerpoint/2010/main" val="222321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6067"/>
            <a:ext cx="8610600" cy="1293028"/>
          </a:xfrm>
        </p:spPr>
        <p:txBody>
          <a:bodyPr>
            <a:normAutofit/>
          </a:bodyPr>
          <a:lstStyle/>
          <a:p>
            <a:r>
              <a:rPr lang="en-US" sz="60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Why Run Away?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52015153"/>
              </p:ext>
            </p:extLst>
          </p:nvPr>
        </p:nvGraphicFramePr>
        <p:xfrm>
          <a:off x="0" y="1970328"/>
          <a:ext cx="4521896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4439015"/>
              </p:ext>
            </p:extLst>
          </p:nvPr>
        </p:nvGraphicFramePr>
        <p:xfrm>
          <a:off x="4684734" y="1868882"/>
          <a:ext cx="6914367" cy="4125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04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3092F24-C2D4-47D4-9003-E4E7DE4642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3092F24-C2D4-47D4-9003-E4E7DE4642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3092F24-C2D4-47D4-9003-E4E7DE4642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graphicEl>
                                              <a:dgm id="{33092F24-C2D4-47D4-9003-E4E7DE4642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54D1493-F4EE-41A8-B3BB-44A9985D7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F54D1493-F4EE-41A8-B3BB-44A9985D7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graphicEl>
                                              <a:dgm id="{F54D1493-F4EE-41A8-B3BB-44A9985D7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F54D1493-F4EE-41A8-B3BB-44A9985D73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0EEFB0-D293-4E8A-9BCB-7DC3ED2C72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4A0EEFB0-D293-4E8A-9BCB-7DC3ED2C72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4A0EEFB0-D293-4E8A-9BCB-7DC3ED2C72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4A0EEFB0-D293-4E8A-9BCB-7DC3ED2C72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5BC724-A80E-4FD9-89F8-B9482F990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AD5BC724-A80E-4FD9-89F8-B9482F990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AD5BC724-A80E-4FD9-89F8-B9482F990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AD5BC724-A80E-4FD9-89F8-B9482F990F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6067"/>
            <a:ext cx="8610600" cy="1293028"/>
          </a:xfrm>
        </p:spPr>
        <p:txBody>
          <a:bodyPr>
            <a:normAutofit/>
          </a:bodyPr>
          <a:lstStyle/>
          <a:p>
            <a:r>
              <a:rPr lang="en-US" sz="60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Why Run Away?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0" y="1970328"/>
          <a:ext cx="4521896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10681324"/>
              </p:ext>
            </p:extLst>
          </p:nvPr>
        </p:nvGraphicFramePr>
        <p:xfrm>
          <a:off x="4684734" y="1868882"/>
          <a:ext cx="6914367" cy="4331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7197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3092F24-C2D4-47D4-9003-E4E7DE4642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3092F24-C2D4-47D4-9003-E4E7DE4642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3092F24-C2D4-47D4-9003-E4E7DE4642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graphicEl>
                                              <a:dgm id="{33092F24-C2D4-47D4-9003-E4E7DE4642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54D1493-F4EE-41A8-B3BB-44A9985D7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F54D1493-F4EE-41A8-B3BB-44A9985D7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graphicEl>
                                              <a:dgm id="{F54D1493-F4EE-41A8-B3BB-44A9985D7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F54D1493-F4EE-41A8-B3BB-44A9985D73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DAED5A-5A8F-4224-BB8A-2DB359B17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C0DAED5A-5A8F-4224-BB8A-2DB359B17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C0DAED5A-5A8F-4224-BB8A-2DB359B17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C0DAED5A-5A8F-4224-BB8A-2DB359B175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937" y="764373"/>
            <a:ext cx="10387263" cy="1293028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800" b="1" cap="none" dirty="0">
                <a:ln/>
                <a:solidFill>
                  <a:schemeClr val="tx2"/>
                </a:solidFill>
              </a:rPr>
              <a:t>Why Study Biblical Prophecy?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69300"/>
            <a:ext cx="10820400" cy="4024125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/>
              <a:t>Because it is more than 20% of the Bible.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276356467"/>
              </p:ext>
            </p:extLst>
          </p:nvPr>
        </p:nvGraphicFramePr>
        <p:xfrm>
          <a:off x="0" y="2571008"/>
          <a:ext cx="5473856" cy="4286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4491239" y="3255433"/>
            <a:ext cx="735316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“The story of human history from God’s viewpoint.”</a:t>
            </a:r>
          </a:p>
        </p:txBody>
      </p:sp>
    </p:spTree>
    <p:extLst>
      <p:ext uri="{BB962C8B-B14F-4D97-AF65-F5344CB8AC3E}">
        <p14:creationId xmlns:p14="http://schemas.microsoft.com/office/powerpoint/2010/main" val="29410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937" y="764373"/>
            <a:ext cx="10387263" cy="1293028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800" b="1" cap="none" dirty="0">
                <a:ln/>
                <a:solidFill>
                  <a:schemeClr val="tx2"/>
                </a:solidFill>
              </a:rPr>
              <a:t>Why Study Biblical Prophecy?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69300"/>
            <a:ext cx="10820400" cy="4024125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sz="4000" dirty="0"/>
              <a:t>Because it is </a:t>
            </a:r>
            <a:r>
              <a:rPr lang="en-US" sz="4000" b="1" i="1" u="sng" dirty="0"/>
              <a:t>amazingly</a:t>
            </a:r>
            <a:r>
              <a:rPr lang="en-US" sz="4000" dirty="0"/>
              <a:t> fulfilled.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67161553"/>
              </p:ext>
            </p:extLst>
          </p:nvPr>
        </p:nvGraphicFramePr>
        <p:xfrm>
          <a:off x="685800" y="1157123"/>
          <a:ext cx="12279085" cy="5908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1118937" y="2943584"/>
            <a:ext cx="4257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Daniel 9:24ff</a:t>
            </a:r>
          </a:p>
        </p:txBody>
      </p:sp>
    </p:spTree>
    <p:extLst>
      <p:ext uri="{BB962C8B-B14F-4D97-AF65-F5344CB8AC3E}">
        <p14:creationId xmlns:p14="http://schemas.microsoft.com/office/powerpoint/2010/main" val="110540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1FC981-9059-4227-AA18-88490878E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DE1FC981-9059-4227-AA18-88490878E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DE1FC981-9059-4227-AA18-88490878E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DE1FC981-9059-4227-AA18-88490878E3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58ADB8-D009-4DBF-B6D5-D415C5B4F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5458ADB8-D009-4DBF-B6D5-D415C5B4F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5458ADB8-D009-4DBF-B6D5-D415C5B4F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5458ADB8-D009-4DBF-B6D5-D415C5B4FF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464120-C1E4-48B3-8A55-40F44384B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B5464120-C1E4-48B3-8A55-40F44384B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B5464120-C1E4-48B3-8A55-40F44384B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B5464120-C1E4-48B3-8A55-40F44384B3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75E184-404D-4F14-87E0-96A7E7F01D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5F75E184-404D-4F14-87E0-96A7E7F01D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5F75E184-404D-4F14-87E0-96A7E7F01D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5F75E184-404D-4F14-87E0-96A7E7F01D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D6E4D0-8740-4A5B-93B6-3F0EBF438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0FD6E4D0-8740-4A5B-93B6-3F0EBF438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0FD6E4D0-8740-4A5B-93B6-3F0EBF438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0FD6E4D0-8740-4A5B-93B6-3F0EBF438A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937" y="764373"/>
            <a:ext cx="10387263" cy="1293028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800" b="1" cap="none" dirty="0">
                <a:ln/>
                <a:solidFill>
                  <a:schemeClr val="tx2"/>
                </a:solidFill>
              </a:rPr>
              <a:t>Why Study Biblical Prophecy?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69300"/>
            <a:ext cx="10820400" cy="4024125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sz="4000" dirty="0"/>
              <a:t>Because it is </a:t>
            </a:r>
            <a:r>
              <a:rPr lang="en-US" sz="4000" b="1" i="1" u="sng" dirty="0"/>
              <a:t>amazingly</a:t>
            </a:r>
            <a:r>
              <a:rPr lang="en-US" sz="4000" dirty="0"/>
              <a:t> fulfilled.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76496098"/>
              </p:ext>
            </p:extLst>
          </p:nvPr>
        </p:nvGraphicFramePr>
        <p:xfrm>
          <a:off x="685800" y="2911641"/>
          <a:ext cx="11013573" cy="344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00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4ABEC6-C8FB-41C7-A426-B54F19CCEC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graphicEl>
                                              <a:dgm id="{604ABEC6-C8FB-41C7-A426-B54F19CCEC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604ABEC6-C8FB-41C7-A426-B54F19CCEC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604ABEC6-C8FB-41C7-A426-B54F19CCEC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graphicEl>
                                              <a:dgm id="{604ABEC6-C8FB-41C7-A426-B54F19CCEC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52FBD0-D74D-4F4E-A823-E1AEA5B28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graphicEl>
                                              <a:dgm id="{4352FBD0-D74D-4F4E-A823-E1AEA5B28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graphicEl>
                                              <a:dgm id="{4352FBD0-D74D-4F4E-A823-E1AEA5B28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graphicEl>
                                              <a:dgm id="{4352FBD0-D74D-4F4E-A823-E1AEA5B28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graphicEl>
                                              <a:dgm id="{4352FBD0-D74D-4F4E-A823-E1AEA5B28D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325C5DA-F1B9-444B-9EEE-D21F666B1E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graphicEl>
                                              <a:dgm id="{D325C5DA-F1B9-444B-9EEE-D21F666B1E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graphicEl>
                                              <a:dgm id="{D325C5DA-F1B9-444B-9EEE-D21F666B1E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graphicEl>
                                              <a:dgm id="{D325C5DA-F1B9-444B-9EEE-D21F666B1E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graphicEl>
                                              <a:dgm id="{D325C5DA-F1B9-444B-9EEE-D21F666B1E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599D3C-A7B4-4E2D-8974-FE28F2518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graphicEl>
                                              <a:dgm id="{B0599D3C-A7B4-4E2D-8974-FE28F2518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graphicEl>
                                              <a:dgm id="{B0599D3C-A7B4-4E2D-8974-FE28F2518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graphicEl>
                                              <a:dgm id="{B0599D3C-A7B4-4E2D-8974-FE28F2518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graphicEl>
                                              <a:dgm id="{B0599D3C-A7B4-4E2D-8974-FE28F2518E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937" y="764373"/>
            <a:ext cx="10387263" cy="1293028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800" b="1" cap="none" dirty="0">
                <a:ln/>
                <a:solidFill>
                  <a:schemeClr val="tx2"/>
                </a:solidFill>
              </a:rPr>
              <a:t>Why Study Biblical Prophecy?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69300"/>
            <a:ext cx="10820400" cy="4024125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sz="4000" dirty="0"/>
              <a:t>Because it is </a:t>
            </a:r>
            <a:r>
              <a:rPr lang="en-US" sz="4000" b="1" i="1" u="sng" dirty="0"/>
              <a:t>amazingly</a:t>
            </a:r>
            <a:r>
              <a:rPr lang="en-US" sz="4000" dirty="0"/>
              <a:t> fulfilled.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60594272"/>
              </p:ext>
            </p:extLst>
          </p:nvPr>
        </p:nvGraphicFramePr>
        <p:xfrm>
          <a:off x="438413" y="2931090"/>
          <a:ext cx="11185740" cy="355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993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5A5249-B84F-4178-8581-2A3635341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465A5249-B84F-4178-8581-2A3635341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465A5249-B84F-4178-8581-2A3635341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graphicEl>
                                              <a:dgm id="{465A5249-B84F-4178-8581-2A36353415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E90DD3-C945-4A3C-8CBA-8B41337A64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BBE90DD3-C945-4A3C-8CBA-8B41337A64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BBE90DD3-C945-4A3C-8CBA-8B41337A64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BBE90DD3-C945-4A3C-8CBA-8B41337A64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7E8F56-2470-4D8B-9274-2FA9719A6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CC7E8F56-2470-4D8B-9274-2FA9719A6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CC7E8F56-2470-4D8B-9274-2FA9719A6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CC7E8F56-2470-4D8B-9274-2FA9719A6D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937" y="764373"/>
            <a:ext cx="10387263" cy="1293028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800" b="1" cap="none" dirty="0">
                <a:ln/>
                <a:solidFill>
                  <a:schemeClr val="tx2"/>
                </a:solidFill>
              </a:rPr>
              <a:t>Why Study Biblical Prophecy?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69300"/>
            <a:ext cx="10820400" cy="4024125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sz="4000" dirty="0"/>
              <a:t>Because it builds </a:t>
            </a:r>
            <a:r>
              <a:rPr lang="en-US" sz="4000" b="1" i="1" u="sng" dirty="0"/>
              <a:t>trust</a:t>
            </a:r>
            <a:r>
              <a:rPr lang="en-US" sz="4000" dirty="0"/>
              <a:t> in Jesus Christ.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197" y="2996781"/>
            <a:ext cx="10734805" cy="310854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2 Peter 1:19-21 </a:t>
            </a:r>
            <a:r>
              <a:rPr lang="en-US" sz="2800" dirty="0"/>
              <a:t>So we have the prophetic word made more sure, to which you do well to pay attention as to a lamp shining in a dark place, until the day dawns and the morning star arises in your hearts. But know this first of all, that no prophecy of Scripture is a matter of one's own interpretation, for no prophecy was ever made by an act of human will, but men moved by the Holy Spirit spoke from God. </a:t>
            </a:r>
          </a:p>
        </p:txBody>
      </p:sp>
    </p:spTree>
    <p:extLst>
      <p:ext uri="{BB962C8B-B14F-4D97-AF65-F5344CB8AC3E}">
        <p14:creationId xmlns:p14="http://schemas.microsoft.com/office/powerpoint/2010/main" val="398462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937" y="764373"/>
            <a:ext cx="10387263" cy="1293028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800" b="1" cap="none" dirty="0">
                <a:ln/>
                <a:solidFill>
                  <a:schemeClr val="tx2"/>
                </a:solidFill>
              </a:rPr>
              <a:t>Why Study Biblical Prophecy?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69300"/>
            <a:ext cx="10820400" cy="4024125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sz="4000" dirty="0"/>
              <a:t>Because it builds </a:t>
            </a:r>
            <a:r>
              <a:rPr lang="en-US" sz="4000" b="1" i="1" u="sng" dirty="0"/>
              <a:t>trust</a:t>
            </a:r>
            <a:r>
              <a:rPr lang="en-US" sz="4000" dirty="0"/>
              <a:t> in Jesus Christ.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4667" y="3158032"/>
            <a:ext cx="9177403" cy="156966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 dirty="0"/>
              <a:t>John 14:6 </a:t>
            </a:r>
            <a:r>
              <a:rPr lang="en-US" sz="3200" dirty="0"/>
              <a:t>Jesus said to him, "I am the way, and the </a:t>
            </a:r>
            <a:r>
              <a:rPr lang="en-US" sz="3200" b="1" dirty="0"/>
              <a:t>truth</a:t>
            </a:r>
            <a:r>
              <a:rPr lang="en-US" sz="3200" dirty="0"/>
              <a:t>, and the life; no one comes to the Father but through Me.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4667" y="4727692"/>
            <a:ext cx="9177403" cy="15696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 dirty="0"/>
              <a:t>John 11:25 </a:t>
            </a:r>
            <a:r>
              <a:rPr lang="en-US" sz="3200" dirty="0"/>
              <a:t>Jesus said to her, "I am the resurrection and the life; he who believes in Me will live even if he dies,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3866" y="3792969"/>
            <a:ext cx="9177403" cy="206210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Acts 4:12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"And there is salvation in no one else; for there is no other name under heaven that has been given among men by which we must be saved." </a:t>
            </a:r>
          </a:p>
        </p:txBody>
      </p:sp>
    </p:spTree>
    <p:extLst>
      <p:ext uri="{BB962C8B-B14F-4D97-AF65-F5344CB8AC3E}">
        <p14:creationId xmlns:p14="http://schemas.microsoft.com/office/powerpoint/2010/main" val="14918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937" y="764373"/>
            <a:ext cx="10387263" cy="1293028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800" b="1" cap="none" dirty="0">
                <a:ln/>
                <a:solidFill>
                  <a:schemeClr val="tx2"/>
                </a:solidFill>
              </a:rPr>
              <a:t>Why Study Biblical Prophecy?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69300"/>
            <a:ext cx="11176348" cy="4024125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sz="4000" dirty="0"/>
              <a:t>Because it provides </a:t>
            </a:r>
            <a:r>
              <a:rPr lang="en-US" sz="4000" b="1" i="1" u="sng" dirty="0"/>
              <a:t>stability</a:t>
            </a:r>
            <a:r>
              <a:rPr lang="en-US" sz="40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868470" y="2932563"/>
            <a:ext cx="10530215" cy="35394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 Corinthians 7:29-31 But this I say, brethren, the time has been shortened, so that from now on those who have wives should be as though they had none; and those who weep, as though they did not weep; and those who rejoice, as though they did not rejoice; and those who buy, as though they did not possess; and those who use the world, as though they did not make full use of it; for the form of this world is passing away.</a:t>
            </a:r>
          </a:p>
        </p:txBody>
      </p:sp>
    </p:spTree>
    <p:extLst>
      <p:ext uri="{BB962C8B-B14F-4D97-AF65-F5344CB8AC3E}">
        <p14:creationId xmlns:p14="http://schemas.microsoft.com/office/powerpoint/2010/main" val="232702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937" y="764373"/>
            <a:ext cx="10387263" cy="1293028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800" b="1" cap="none" dirty="0">
                <a:ln/>
                <a:solidFill>
                  <a:schemeClr val="tx2"/>
                </a:solidFill>
              </a:rPr>
              <a:t>Why Study Biblical Prophecy?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69300"/>
            <a:ext cx="11176348" cy="4024125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en-US" sz="4000" dirty="0"/>
              <a:t>Because it </a:t>
            </a:r>
            <a:r>
              <a:rPr lang="en-US" sz="4000" b="1" i="1" dirty="0"/>
              <a:t>changes</a:t>
            </a:r>
            <a:r>
              <a:rPr lang="en-US" sz="4000" dirty="0"/>
              <a:t> your life.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3043" y="2945089"/>
            <a:ext cx="10743157" cy="95410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Philippians 3:20 For our citizenship is in heaven, from which also we eagerly wait for a Savior, the Lord Jesus Christ;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18014200"/>
              </p:ext>
            </p:extLst>
          </p:nvPr>
        </p:nvGraphicFramePr>
        <p:xfrm>
          <a:off x="685799" y="4081362"/>
          <a:ext cx="10725411" cy="2605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14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1_Vapor Trail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 name="2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350</TotalTime>
  <Words>1799</Words>
  <Application>Microsoft Office PowerPoint</Application>
  <PresentationFormat>Widescreen</PresentationFormat>
  <Paragraphs>223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Stencil</vt:lpstr>
      <vt:lpstr>Wingdings</vt:lpstr>
      <vt:lpstr>Vapor Trail</vt:lpstr>
      <vt:lpstr>1_Vapor Trail</vt:lpstr>
      <vt:lpstr>2_Vapor Trail</vt:lpstr>
      <vt:lpstr>Why Study Biblical Prophecy?</vt:lpstr>
      <vt:lpstr>Why Study Biblical Prophecy?</vt:lpstr>
      <vt:lpstr>Why Study Biblical Prophecy?</vt:lpstr>
      <vt:lpstr>Why Study Biblical Prophecy?</vt:lpstr>
      <vt:lpstr>Why Study Biblical Prophecy?</vt:lpstr>
      <vt:lpstr>Why Study Biblical Prophecy?</vt:lpstr>
      <vt:lpstr>Why Study Biblical Prophecy?</vt:lpstr>
      <vt:lpstr>Why Study Biblical Prophecy?</vt:lpstr>
      <vt:lpstr>Why Study Biblical Prophecy?</vt:lpstr>
      <vt:lpstr>Why Run Away?</vt:lpstr>
      <vt:lpstr>Why Run Away?</vt:lpstr>
      <vt:lpstr>Why Run Away?</vt:lpstr>
      <vt:lpstr>Why Run Away?</vt:lpstr>
      <vt:lpstr>Why Run Away?</vt:lpstr>
      <vt:lpstr>Why Run Away?</vt:lpstr>
      <vt:lpstr>Why Run Away?</vt:lpstr>
      <vt:lpstr>Why Run Away?</vt:lpstr>
      <vt:lpstr>Why Run Away?</vt:lpstr>
      <vt:lpstr>Why Run Away?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Study Biblical Prophecy?</dc:title>
  <dc:creator>Keith McCallum</dc:creator>
  <cp:lastModifiedBy>Keith McCallum</cp:lastModifiedBy>
  <cp:revision>38</cp:revision>
  <dcterms:created xsi:type="dcterms:W3CDTF">2016-09-17T15:40:50Z</dcterms:created>
  <dcterms:modified xsi:type="dcterms:W3CDTF">2016-09-17T21:30:58Z</dcterms:modified>
</cp:coreProperties>
</file>