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8" r:id="rId3"/>
    <p:sldId id="259" r:id="rId4"/>
    <p:sldId id="257"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54" autoAdjust="0"/>
  </p:normalViewPr>
  <p:slideViewPr>
    <p:cSldViewPr snapToGrid="0">
      <p:cViewPr varScale="1">
        <p:scale>
          <a:sx n="92" d="100"/>
          <a:sy n="92" d="100"/>
        </p:scale>
        <p:origin x="84"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51A18-9AF7-41CA-BAB3-58F1B880831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0EA3AD0-9632-4BE7-B939-51BC3406B7C4}">
      <dgm:prSet phldrT="[Text]"/>
      <dgm:spPr/>
      <dgm:t>
        <a:bodyPr/>
        <a:lstStyle/>
        <a:p>
          <a:r>
            <a:rPr lang="en-US" dirty="0"/>
            <a:t>Rule-Lovers</a:t>
          </a:r>
        </a:p>
      </dgm:t>
    </dgm:pt>
    <dgm:pt modelId="{87456902-E261-49FD-AF8A-B3FED04AD10C}" type="parTrans" cxnId="{ACC3D998-6B72-4C49-AA49-EE4D624CE47A}">
      <dgm:prSet/>
      <dgm:spPr/>
      <dgm:t>
        <a:bodyPr/>
        <a:lstStyle/>
        <a:p>
          <a:endParaRPr lang="en-US"/>
        </a:p>
      </dgm:t>
    </dgm:pt>
    <dgm:pt modelId="{5CC867F9-4BE4-4848-8EDE-C04D915AF770}" type="sibTrans" cxnId="{ACC3D998-6B72-4C49-AA49-EE4D624CE47A}">
      <dgm:prSet/>
      <dgm:spPr/>
      <dgm:t>
        <a:bodyPr/>
        <a:lstStyle/>
        <a:p>
          <a:endParaRPr lang="en-US"/>
        </a:p>
      </dgm:t>
    </dgm:pt>
    <dgm:pt modelId="{5BF5A73B-3AED-4A71-92C7-A6251B42133C}">
      <dgm:prSet phldrT="[Text]"/>
      <dgm:spPr/>
      <dgm:t>
        <a:bodyPr/>
        <a:lstStyle/>
        <a:p>
          <a:r>
            <a:rPr lang="en-US" dirty="0"/>
            <a:t>Cold-Hearted</a:t>
          </a:r>
        </a:p>
      </dgm:t>
    </dgm:pt>
    <dgm:pt modelId="{C6F14898-07EE-4479-AFC9-AE8722B7D3DA}" type="parTrans" cxnId="{666DCEE1-F5C8-420A-AD90-AE14FD6967AB}">
      <dgm:prSet/>
      <dgm:spPr/>
      <dgm:t>
        <a:bodyPr/>
        <a:lstStyle/>
        <a:p>
          <a:endParaRPr lang="en-US"/>
        </a:p>
      </dgm:t>
    </dgm:pt>
    <dgm:pt modelId="{9228E48C-6F2F-4CD4-B9A2-E6B1B6896B71}" type="sibTrans" cxnId="{666DCEE1-F5C8-420A-AD90-AE14FD6967AB}">
      <dgm:prSet/>
      <dgm:spPr/>
      <dgm:t>
        <a:bodyPr/>
        <a:lstStyle/>
        <a:p>
          <a:endParaRPr lang="en-US"/>
        </a:p>
      </dgm:t>
    </dgm:pt>
    <dgm:pt modelId="{DF508E7D-576C-4349-8E45-2326BA9CFD09}">
      <dgm:prSet phldrT="[Text]"/>
      <dgm:spPr/>
      <dgm:t>
        <a:bodyPr/>
        <a:lstStyle/>
        <a:p>
          <a:r>
            <a:rPr lang="en-US" dirty="0"/>
            <a:t>Self-Obsessed</a:t>
          </a:r>
        </a:p>
      </dgm:t>
    </dgm:pt>
    <dgm:pt modelId="{5DA47561-6647-4D16-A9A0-DA32625B6766}" type="parTrans" cxnId="{F885EBCB-ADCC-45D4-A3B8-7E5244D97AC4}">
      <dgm:prSet/>
      <dgm:spPr/>
      <dgm:t>
        <a:bodyPr/>
        <a:lstStyle/>
        <a:p>
          <a:endParaRPr lang="en-US"/>
        </a:p>
      </dgm:t>
    </dgm:pt>
    <dgm:pt modelId="{E7C182D3-1C96-4539-9734-B4A1CE469B68}" type="sibTrans" cxnId="{F885EBCB-ADCC-45D4-A3B8-7E5244D97AC4}">
      <dgm:prSet/>
      <dgm:spPr/>
      <dgm:t>
        <a:bodyPr/>
        <a:lstStyle/>
        <a:p>
          <a:endParaRPr lang="en-US"/>
        </a:p>
      </dgm:t>
    </dgm:pt>
    <dgm:pt modelId="{037DF4A0-2ABB-4F30-962B-5DC96D006979}">
      <dgm:prSet phldrT="[Text]"/>
      <dgm:spPr/>
      <dgm:t>
        <a:bodyPr/>
        <a:lstStyle/>
        <a:p>
          <a:r>
            <a:rPr lang="en-US" dirty="0"/>
            <a:t>Hypocrites</a:t>
          </a:r>
        </a:p>
      </dgm:t>
    </dgm:pt>
    <dgm:pt modelId="{7BFB0EFB-AB92-4C51-B25F-167AB205E6FF}" type="parTrans" cxnId="{C1F4E281-74F6-410A-BD97-D75D388D78DF}">
      <dgm:prSet/>
      <dgm:spPr/>
      <dgm:t>
        <a:bodyPr/>
        <a:lstStyle/>
        <a:p>
          <a:endParaRPr lang="en-US"/>
        </a:p>
      </dgm:t>
    </dgm:pt>
    <dgm:pt modelId="{80B18EF1-48BE-44A4-8653-6A49962557BC}" type="sibTrans" cxnId="{C1F4E281-74F6-410A-BD97-D75D388D78DF}">
      <dgm:prSet/>
      <dgm:spPr/>
      <dgm:t>
        <a:bodyPr/>
        <a:lstStyle/>
        <a:p>
          <a:endParaRPr lang="en-US"/>
        </a:p>
      </dgm:t>
    </dgm:pt>
    <dgm:pt modelId="{D142F131-B64F-4B62-B567-C0F5540094BF}">
      <dgm:prSet phldrT="[Text]"/>
      <dgm:spPr/>
      <dgm:t>
        <a:bodyPr/>
        <a:lstStyle/>
        <a:p>
          <a:r>
            <a:rPr lang="en-US" dirty="0"/>
            <a:t>Alienated From God</a:t>
          </a:r>
        </a:p>
      </dgm:t>
    </dgm:pt>
    <dgm:pt modelId="{56BAF600-D0F7-4ED0-A13E-697FD9B6E546}" type="parTrans" cxnId="{DF476130-FC2F-44F7-93DD-337E8E332744}">
      <dgm:prSet/>
      <dgm:spPr/>
      <dgm:t>
        <a:bodyPr/>
        <a:lstStyle/>
        <a:p>
          <a:endParaRPr lang="en-US"/>
        </a:p>
      </dgm:t>
    </dgm:pt>
    <dgm:pt modelId="{EB2E3659-4FC6-48C5-9EE8-DB7CD2D7C36F}" type="sibTrans" cxnId="{DF476130-FC2F-44F7-93DD-337E8E332744}">
      <dgm:prSet/>
      <dgm:spPr/>
      <dgm:t>
        <a:bodyPr/>
        <a:lstStyle/>
        <a:p>
          <a:endParaRPr lang="en-US"/>
        </a:p>
      </dgm:t>
    </dgm:pt>
    <dgm:pt modelId="{5BF7388E-D3BA-4A77-B9D6-7AD0E0576F56}" type="pres">
      <dgm:prSet presAssocID="{5CB51A18-9AF7-41CA-BAB3-58F1B8808312}" presName="diagram" presStyleCnt="0">
        <dgm:presLayoutVars>
          <dgm:dir/>
          <dgm:resizeHandles val="exact"/>
        </dgm:presLayoutVars>
      </dgm:prSet>
      <dgm:spPr/>
    </dgm:pt>
    <dgm:pt modelId="{43CA9D8A-EC3C-416B-9B9B-8DBDAA1BC598}" type="pres">
      <dgm:prSet presAssocID="{50EA3AD0-9632-4BE7-B939-51BC3406B7C4}" presName="node" presStyleLbl="node1" presStyleIdx="0" presStyleCnt="5">
        <dgm:presLayoutVars>
          <dgm:bulletEnabled val="1"/>
        </dgm:presLayoutVars>
      </dgm:prSet>
      <dgm:spPr/>
    </dgm:pt>
    <dgm:pt modelId="{0FBE92BF-EF61-4D2F-A76A-BF9AC868E75E}" type="pres">
      <dgm:prSet presAssocID="{5CC867F9-4BE4-4848-8EDE-C04D915AF770}" presName="sibTrans" presStyleCnt="0"/>
      <dgm:spPr/>
    </dgm:pt>
    <dgm:pt modelId="{D78855B7-5B3F-4405-B149-505D7EB02CFA}" type="pres">
      <dgm:prSet presAssocID="{5BF5A73B-3AED-4A71-92C7-A6251B42133C}" presName="node" presStyleLbl="node1" presStyleIdx="1" presStyleCnt="5">
        <dgm:presLayoutVars>
          <dgm:bulletEnabled val="1"/>
        </dgm:presLayoutVars>
      </dgm:prSet>
      <dgm:spPr/>
    </dgm:pt>
    <dgm:pt modelId="{45DDA1DD-04BF-4BDA-820D-0E179BDA1B65}" type="pres">
      <dgm:prSet presAssocID="{9228E48C-6F2F-4CD4-B9A2-E6B1B6896B71}" presName="sibTrans" presStyleCnt="0"/>
      <dgm:spPr/>
    </dgm:pt>
    <dgm:pt modelId="{D73302DE-1B4B-49B4-97BF-472A9C9E8645}" type="pres">
      <dgm:prSet presAssocID="{DF508E7D-576C-4349-8E45-2326BA9CFD09}" presName="node" presStyleLbl="node1" presStyleIdx="2" presStyleCnt="5">
        <dgm:presLayoutVars>
          <dgm:bulletEnabled val="1"/>
        </dgm:presLayoutVars>
      </dgm:prSet>
      <dgm:spPr/>
    </dgm:pt>
    <dgm:pt modelId="{54FC6420-1855-4582-B0B0-5FA47A4B5861}" type="pres">
      <dgm:prSet presAssocID="{E7C182D3-1C96-4539-9734-B4A1CE469B68}" presName="sibTrans" presStyleCnt="0"/>
      <dgm:spPr/>
    </dgm:pt>
    <dgm:pt modelId="{E22B22AE-4431-42BF-9C9A-B4A7E0C31D38}" type="pres">
      <dgm:prSet presAssocID="{037DF4A0-2ABB-4F30-962B-5DC96D006979}" presName="node" presStyleLbl="node1" presStyleIdx="3" presStyleCnt="5">
        <dgm:presLayoutVars>
          <dgm:bulletEnabled val="1"/>
        </dgm:presLayoutVars>
      </dgm:prSet>
      <dgm:spPr/>
    </dgm:pt>
    <dgm:pt modelId="{17608CD1-FC25-41A7-A52D-19AD82904698}" type="pres">
      <dgm:prSet presAssocID="{80B18EF1-48BE-44A4-8653-6A49962557BC}" presName="sibTrans" presStyleCnt="0"/>
      <dgm:spPr/>
    </dgm:pt>
    <dgm:pt modelId="{78E3A404-7225-44C3-BAB3-86BD3D9A588A}" type="pres">
      <dgm:prSet presAssocID="{D142F131-B64F-4B62-B567-C0F5540094BF}" presName="node" presStyleLbl="node1" presStyleIdx="4" presStyleCnt="5">
        <dgm:presLayoutVars>
          <dgm:bulletEnabled val="1"/>
        </dgm:presLayoutVars>
      </dgm:prSet>
      <dgm:spPr/>
    </dgm:pt>
  </dgm:ptLst>
  <dgm:cxnLst>
    <dgm:cxn modelId="{E9BDE20C-A2A0-4E66-AFCE-66C9D813DDAF}" type="presOf" srcId="{5CB51A18-9AF7-41CA-BAB3-58F1B8808312}" destId="{5BF7388E-D3BA-4A77-B9D6-7AD0E0576F56}" srcOrd="0" destOrd="0" presId="urn:microsoft.com/office/officeart/2005/8/layout/default"/>
    <dgm:cxn modelId="{DF476130-FC2F-44F7-93DD-337E8E332744}" srcId="{5CB51A18-9AF7-41CA-BAB3-58F1B8808312}" destId="{D142F131-B64F-4B62-B567-C0F5540094BF}" srcOrd="4" destOrd="0" parTransId="{56BAF600-D0F7-4ED0-A13E-697FD9B6E546}" sibTransId="{EB2E3659-4FC6-48C5-9EE8-DB7CD2D7C36F}"/>
    <dgm:cxn modelId="{E4FE945C-9622-438F-BEF2-F41B07AA2D8C}" type="presOf" srcId="{DF508E7D-576C-4349-8E45-2326BA9CFD09}" destId="{D73302DE-1B4B-49B4-97BF-472A9C9E8645}" srcOrd="0" destOrd="0" presId="urn:microsoft.com/office/officeart/2005/8/layout/default"/>
    <dgm:cxn modelId="{7C2FB967-1FED-4974-93A2-0C71611EDD9E}" type="presOf" srcId="{50EA3AD0-9632-4BE7-B939-51BC3406B7C4}" destId="{43CA9D8A-EC3C-416B-9B9B-8DBDAA1BC598}" srcOrd="0" destOrd="0" presId="urn:microsoft.com/office/officeart/2005/8/layout/default"/>
    <dgm:cxn modelId="{6A28D467-9D4A-46F0-84B7-9077EBBFFFC6}" type="presOf" srcId="{5BF5A73B-3AED-4A71-92C7-A6251B42133C}" destId="{D78855B7-5B3F-4405-B149-505D7EB02CFA}" srcOrd="0" destOrd="0" presId="urn:microsoft.com/office/officeart/2005/8/layout/default"/>
    <dgm:cxn modelId="{C1F4E281-74F6-410A-BD97-D75D388D78DF}" srcId="{5CB51A18-9AF7-41CA-BAB3-58F1B8808312}" destId="{037DF4A0-2ABB-4F30-962B-5DC96D006979}" srcOrd="3" destOrd="0" parTransId="{7BFB0EFB-AB92-4C51-B25F-167AB205E6FF}" sibTransId="{80B18EF1-48BE-44A4-8653-6A49962557BC}"/>
    <dgm:cxn modelId="{ACC3D998-6B72-4C49-AA49-EE4D624CE47A}" srcId="{5CB51A18-9AF7-41CA-BAB3-58F1B8808312}" destId="{50EA3AD0-9632-4BE7-B939-51BC3406B7C4}" srcOrd="0" destOrd="0" parTransId="{87456902-E261-49FD-AF8A-B3FED04AD10C}" sibTransId="{5CC867F9-4BE4-4848-8EDE-C04D915AF770}"/>
    <dgm:cxn modelId="{7D4086AD-486A-492A-984C-3ABD35DC1FDE}" type="presOf" srcId="{D142F131-B64F-4B62-B567-C0F5540094BF}" destId="{78E3A404-7225-44C3-BAB3-86BD3D9A588A}" srcOrd="0" destOrd="0" presId="urn:microsoft.com/office/officeart/2005/8/layout/default"/>
    <dgm:cxn modelId="{F885EBCB-ADCC-45D4-A3B8-7E5244D97AC4}" srcId="{5CB51A18-9AF7-41CA-BAB3-58F1B8808312}" destId="{DF508E7D-576C-4349-8E45-2326BA9CFD09}" srcOrd="2" destOrd="0" parTransId="{5DA47561-6647-4D16-A9A0-DA32625B6766}" sibTransId="{E7C182D3-1C96-4539-9734-B4A1CE469B68}"/>
    <dgm:cxn modelId="{2FD33ED9-DCFF-430F-A88D-F76637526E17}" type="presOf" srcId="{037DF4A0-2ABB-4F30-962B-5DC96D006979}" destId="{E22B22AE-4431-42BF-9C9A-B4A7E0C31D38}" srcOrd="0" destOrd="0" presId="urn:microsoft.com/office/officeart/2005/8/layout/default"/>
    <dgm:cxn modelId="{666DCEE1-F5C8-420A-AD90-AE14FD6967AB}" srcId="{5CB51A18-9AF7-41CA-BAB3-58F1B8808312}" destId="{5BF5A73B-3AED-4A71-92C7-A6251B42133C}" srcOrd="1" destOrd="0" parTransId="{C6F14898-07EE-4479-AFC9-AE8722B7D3DA}" sibTransId="{9228E48C-6F2F-4CD4-B9A2-E6B1B6896B71}"/>
    <dgm:cxn modelId="{03F35AA2-B492-4421-8448-786593DD81A8}" type="presParOf" srcId="{5BF7388E-D3BA-4A77-B9D6-7AD0E0576F56}" destId="{43CA9D8A-EC3C-416B-9B9B-8DBDAA1BC598}" srcOrd="0" destOrd="0" presId="urn:microsoft.com/office/officeart/2005/8/layout/default"/>
    <dgm:cxn modelId="{A8E9CA2A-481E-47E1-AF68-7EA3454402C9}" type="presParOf" srcId="{5BF7388E-D3BA-4A77-B9D6-7AD0E0576F56}" destId="{0FBE92BF-EF61-4D2F-A76A-BF9AC868E75E}" srcOrd="1" destOrd="0" presId="urn:microsoft.com/office/officeart/2005/8/layout/default"/>
    <dgm:cxn modelId="{D75B0689-B949-4220-A573-D337F4A70013}" type="presParOf" srcId="{5BF7388E-D3BA-4A77-B9D6-7AD0E0576F56}" destId="{D78855B7-5B3F-4405-B149-505D7EB02CFA}" srcOrd="2" destOrd="0" presId="urn:microsoft.com/office/officeart/2005/8/layout/default"/>
    <dgm:cxn modelId="{43A180B5-4A7E-4FB4-BEDB-95D8830470BF}" type="presParOf" srcId="{5BF7388E-D3BA-4A77-B9D6-7AD0E0576F56}" destId="{45DDA1DD-04BF-4BDA-820D-0E179BDA1B65}" srcOrd="3" destOrd="0" presId="urn:microsoft.com/office/officeart/2005/8/layout/default"/>
    <dgm:cxn modelId="{4283EBCA-55B3-4C32-8816-809229A10CBC}" type="presParOf" srcId="{5BF7388E-D3BA-4A77-B9D6-7AD0E0576F56}" destId="{D73302DE-1B4B-49B4-97BF-472A9C9E8645}" srcOrd="4" destOrd="0" presId="urn:microsoft.com/office/officeart/2005/8/layout/default"/>
    <dgm:cxn modelId="{67B7074C-792B-4E55-A8B2-D69B9BB1AE60}" type="presParOf" srcId="{5BF7388E-D3BA-4A77-B9D6-7AD0E0576F56}" destId="{54FC6420-1855-4582-B0B0-5FA47A4B5861}" srcOrd="5" destOrd="0" presId="urn:microsoft.com/office/officeart/2005/8/layout/default"/>
    <dgm:cxn modelId="{08E6CDB9-C411-4F34-B034-B55A8AEE7A82}" type="presParOf" srcId="{5BF7388E-D3BA-4A77-B9D6-7AD0E0576F56}" destId="{E22B22AE-4431-42BF-9C9A-B4A7E0C31D38}" srcOrd="6" destOrd="0" presId="urn:microsoft.com/office/officeart/2005/8/layout/default"/>
    <dgm:cxn modelId="{FF982B1E-5F96-46C4-995F-E7C984B83A20}" type="presParOf" srcId="{5BF7388E-D3BA-4A77-B9D6-7AD0E0576F56}" destId="{17608CD1-FC25-41A7-A52D-19AD82904698}" srcOrd="7" destOrd="0" presId="urn:microsoft.com/office/officeart/2005/8/layout/default"/>
    <dgm:cxn modelId="{46522C3A-EEDB-497F-A9B9-607E45566D7F}" type="presParOf" srcId="{5BF7388E-D3BA-4A77-B9D6-7AD0E0576F56}" destId="{78E3A404-7225-44C3-BAB3-86BD3D9A588A}"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A055EA-A6BC-41DF-BDBA-4DAD8A24EBA5}" type="doc">
      <dgm:prSet loTypeId="urn:diagrams.loki3.com/BracketList" loCatId="list" qsTypeId="urn:microsoft.com/office/officeart/2005/8/quickstyle/simple1" qsCatId="simple" csTypeId="urn:microsoft.com/office/officeart/2005/8/colors/colorful3" csCatId="colorful" phldr="1"/>
      <dgm:spPr/>
      <dgm:t>
        <a:bodyPr/>
        <a:lstStyle/>
        <a:p>
          <a:endParaRPr lang="en-US"/>
        </a:p>
      </dgm:t>
    </dgm:pt>
    <dgm:pt modelId="{4A414ED7-003E-425B-BB4C-467DD6619643}">
      <dgm:prSet phldrT="[Text]"/>
      <dgm:spPr/>
      <dgm:t>
        <a:bodyPr/>
        <a:lstStyle/>
        <a:p>
          <a:r>
            <a:rPr lang="en-US" dirty="0"/>
            <a:t>Tribulations</a:t>
          </a:r>
        </a:p>
      </dgm:t>
    </dgm:pt>
    <dgm:pt modelId="{30832194-911D-4EA2-9C52-8FFD88D7A69B}" type="parTrans" cxnId="{8C744D81-815A-4B80-AD6E-84BFB65A639B}">
      <dgm:prSet/>
      <dgm:spPr/>
      <dgm:t>
        <a:bodyPr/>
        <a:lstStyle/>
        <a:p>
          <a:endParaRPr lang="en-US"/>
        </a:p>
      </dgm:t>
    </dgm:pt>
    <dgm:pt modelId="{12ABB0D5-95D2-4736-9DF7-50C5542EC7A7}" type="sibTrans" cxnId="{8C744D81-815A-4B80-AD6E-84BFB65A639B}">
      <dgm:prSet/>
      <dgm:spPr/>
      <dgm:t>
        <a:bodyPr/>
        <a:lstStyle/>
        <a:p>
          <a:endParaRPr lang="en-US"/>
        </a:p>
      </dgm:t>
    </dgm:pt>
    <dgm:pt modelId="{5EB88AE5-8D92-4E83-BA77-74BCA1871FB1}">
      <dgm:prSet phldrT="[Text]"/>
      <dgm:spPr/>
      <dgm:t>
        <a:bodyPr/>
        <a:lstStyle/>
        <a:p>
          <a:r>
            <a:rPr lang="en-US" dirty="0"/>
            <a:t>“Troubles of all kinds” – big or small.</a:t>
          </a:r>
        </a:p>
      </dgm:t>
    </dgm:pt>
    <dgm:pt modelId="{B4395005-ED5F-434C-A1C5-DC1D795F16A2}" type="parTrans" cxnId="{0DAF8B00-1D47-4568-AF06-FD2D3CC73B23}">
      <dgm:prSet/>
      <dgm:spPr/>
      <dgm:t>
        <a:bodyPr/>
        <a:lstStyle/>
        <a:p>
          <a:endParaRPr lang="en-US"/>
        </a:p>
      </dgm:t>
    </dgm:pt>
    <dgm:pt modelId="{1B22A210-5BF2-4187-8B77-5A3034B0CD6E}" type="sibTrans" cxnId="{0DAF8B00-1D47-4568-AF06-FD2D3CC73B23}">
      <dgm:prSet/>
      <dgm:spPr/>
      <dgm:t>
        <a:bodyPr/>
        <a:lstStyle/>
        <a:p>
          <a:endParaRPr lang="en-US"/>
        </a:p>
      </dgm:t>
    </dgm:pt>
    <dgm:pt modelId="{436CFA53-F7C6-49B3-B81A-83ECED8EFB49}">
      <dgm:prSet phldrT="[Text]"/>
      <dgm:spPr/>
      <dgm:t>
        <a:bodyPr/>
        <a:lstStyle/>
        <a:p>
          <a:r>
            <a:rPr lang="en-US" dirty="0"/>
            <a:t>Perseverance</a:t>
          </a:r>
        </a:p>
      </dgm:t>
    </dgm:pt>
    <dgm:pt modelId="{D029FD50-3EAF-45D0-9F6F-3B88837B0AC0}" type="parTrans" cxnId="{96B238C1-A38A-4F24-AFEE-2D8C71D095B4}">
      <dgm:prSet/>
      <dgm:spPr/>
      <dgm:t>
        <a:bodyPr/>
        <a:lstStyle/>
        <a:p>
          <a:endParaRPr lang="en-US"/>
        </a:p>
      </dgm:t>
    </dgm:pt>
    <dgm:pt modelId="{44A93772-2851-4D60-9036-09AAEA789EE9}" type="sibTrans" cxnId="{96B238C1-A38A-4F24-AFEE-2D8C71D095B4}">
      <dgm:prSet/>
      <dgm:spPr/>
      <dgm:t>
        <a:bodyPr/>
        <a:lstStyle/>
        <a:p>
          <a:endParaRPr lang="en-US"/>
        </a:p>
      </dgm:t>
    </dgm:pt>
    <dgm:pt modelId="{598D160D-F844-4A20-B8ED-F8F3A399A4DB}">
      <dgm:prSet phldrT="[Text]"/>
      <dgm:spPr/>
      <dgm:t>
        <a:bodyPr/>
        <a:lstStyle/>
        <a:p>
          <a:r>
            <a:rPr lang="en-US" dirty="0"/>
            <a:t>Patience, able to take it, steady &amp; stable.</a:t>
          </a:r>
        </a:p>
      </dgm:t>
    </dgm:pt>
    <dgm:pt modelId="{D8CCAFC2-1D5A-428B-8ABC-7ECB339A4150}" type="parTrans" cxnId="{ED0C95E9-1633-480F-9087-CBF70BB3EB97}">
      <dgm:prSet/>
      <dgm:spPr/>
      <dgm:t>
        <a:bodyPr/>
        <a:lstStyle/>
        <a:p>
          <a:endParaRPr lang="en-US"/>
        </a:p>
      </dgm:t>
    </dgm:pt>
    <dgm:pt modelId="{79B78D87-F743-49F7-B337-F7B97B7E9EC8}" type="sibTrans" cxnId="{ED0C95E9-1633-480F-9087-CBF70BB3EB97}">
      <dgm:prSet/>
      <dgm:spPr/>
      <dgm:t>
        <a:bodyPr/>
        <a:lstStyle/>
        <a:p>
          <a:endParaRPr lang="en-US"/>
        </a:p>
      </dgm:t>
    </dgm:pt>
    <dgm:pt modelId="{ACCF7E2F-D0CF-4973-9774-B400FF9831B1}">
      <dgm:prSet phldrT="[Text]"/>
      <dgm:spPr/>
      <dgm:t>
        <a:bodyPr/>
        <a:lstStyle/>
        <a:p>
          <a:r>
            <a:rPr lang="en-US" dirty="0"/>
            <a:t>Real World, not escapism</a:t>
          </a:r>
        </a:p>
      </dgm:t>
    </dgm:pt>
    <dgm:pt modelId="{EFB8EB12-D28F-428E-A0DC-620EDD5F2AD0}" type="parTrans" cxnId="{9926C89C-F6DF-44E7-AE8D-72F070D9C7EB}">
      <dgm:prSet/>
      <dgm:spPr/>
      <dgm:t>
        <a:bodyPr/>
        <a:lstStyle/>
        <a:p>
          <a:endParaRPr lang="en-US"/>
        </a:p>
      </dgm:t>
    </dgm:pt>
    <dgm:pt modelId="{484668F2-C0F5-4E4D-ADDA-BCF7CBA60581}" type="sibTrans" cxnId="{9926C89C-F6DF-44E7-AE8D-72F070D9C7EB}">
      <dgm:prSet/>
      <dgm:spPr/>
      <dgm:t>
        <a:bodyPr/>
        <a:lstStyle/>
        <a:p>
          <a:endParaRPr lang="en-US"/>
        </a:p>
      </dgm:t>
    </dgm:pt>
    <dgm:pt modelId="{0D2EB8A5-C026-4A6A-BF0D-CFE01776C5B2}">
      <dgm:prSet phldrT="[Text]"/>
      <dgm:spPr/>
      <dgm:t>
        <a:bodyPr/>
        <a:lstStyle/>
        <a:p>
          <a:r>
            <a:rPr lang="en-US" dirty="0"/>
            <a:t>“This too will </a:t>
          </a:r>
          <a:r>
            <a:rPr lang="en-US" i="1" u="sng" dirty="0"/>
            <a:t>soon</a:t>
          </a:r>
          <a:r>
            <a:rPr lang="en-US" dirty="0"/>
            <a:t> pass!”</a:t>
          </a:r>
        </a:p>
      </dgm:t>
    </dgm:pt>
    <dgm:pt modelId="{8E552DCC-875E-4E4B-8732-34227789988B}" type="parTrans" cxnId="{B3DE6531-7E59-4CD4-95C3-D11F939CE8CA}">
      <dgm:prSet/>
      <dgm:spPr/>
      <dgm:t>
        <a:bodyPr/>
        <a:lstStyle/>
        <a:p>
          <a:endParaRPr lang="en-US"/>
        </a:p>
      </dgm:t>
    </dgm:pt>
    <dgm:pt modelId="{66340A57-D865-47E6-B2F3-E64C092088A9}" type="sibTrans" cxnId="{B3DE6531-7E59-4CD4-95C3-D11F939CE8CA}">
      <dgm:prSet/>
      <dgm:spPr/>
      <dgm:t>
        <a:bodyPr/>
        <a:lstStyle/>
        <a:p>
          <a:endParaRPr lang="en-US"/>
        </a:p>
      </dgm:t>
    </dgm:pt>
    <dgm:pt modelId="{D0FEC0C6-1441-405A-84B7-3C749073EACA}" type="pres">
      <dgm:prSet presAssocID="{A8A055EA-A6BC-41DF-BDBA-4DAD8A24EBA5}" presName="Name0" presStyleCnt="0">
        <dgm:presLayoutVars>
          <dgm:dir/>
          <dgm:animLvl val="lvl"/>
          <dgm:resizeHandles val="exact"/>
        </dgm:presLayoutVars>
      </dgm:prSet>
      <dgm:spPr/>
    </dgm:pt>
    <dgm:pt modelId="{EDE859C2-2527-458E-BBD7-D223AD5F3B60}" type="pres">
      <dgm:prSet presAssocID="{4A414ED7-003E-425B-BB4C-467DD6619643}" presName="linNode" presStyleCnt="0"/>
      <dgm:spPr/>
    </dgm:pt>
    <dgm:pt modelId="{68221689-9D46-46C1-A55F-8A6F3468D971}" type="pres">
      <dgm:prSet presAssocID="{4A414ED7-003E-425B-BB4C-467DD6619643}" presName="parTx" presStyleLbl="revTx" presStyleIdx="0" presStyleCnt="2">
        <dgm:presLayoutVars>
          <dgm:chMax val="1"/>
          <dgm:bulletEnabled val="1"/>
        </dgm:presLayoutVars>
      </dgm:prSet>
      <dgm:spPr/>
    </dgm:pt>
    <dgm:pt modelId="{818B8A42-47F5-4D12-B5E8-6C8A16B43578}" type="pres">
      <dgm:prSet presAssocID="{4A414ED7-003E-425B-BB4C-467DD6619643}" presName="bracket" presStyleLbl="parChTrans1D1" presStyleIdx="0" presStyleCnt="2"/>
      <dgm:spPr/>
    </dgm:pt>
    <dgm:pt modelId="{8C6C08D0-EF4D-4E74-B6F4-C79C620C72C9}" type="pres">
      <dgm:prSet presAssocID="{4A414ED7-003E-425B-BB4C-467DD6619643}" presName="spH" presStyleCnt="0"/>
      <dgm:spPr/>
    </dgm:pt>
    <dgm:pt modelId="{9107EDA0-49FE-4281-80A9-9EBD4C813401}" type="pres">
      <dgm:prSet presAssocID="{4A414ED7-003E-425B-BB4C-467DD6619643}" presName="desTx" presStyleLbl="node1" presStyleIdx="0" presStyleCnt="2">
        <dgm:presLayoutVars>
          <dgm:bulletEnabled val="1"/>
        </dgm:presLayoutVars>
      </dgm:prSet>
      <dgm:spPr/>
    </dgm:pt>
    <dgm:pt modelId="{5EC0ABFD-EE03-4D6E-BC4B-243BA460BCD8}" type="pres">
      <dgm:prSet presAssocID="{12ABB0D5-95D2-4736-9DF7-50C5542EC7A7}" presName="spV" presStyleCnt="0"/>
      <dgm:spPr/>
    </dgm:pt>
    <dgm:pt modelId="{E9ADB978-A906-4EC3-A7D7-70598A958EAD}" type="pres">
      <dgm:prSet presAssocID="{436CFA53-F7C6-49B3-B81A-83ECED8EFB49}" presName="linNode" presStyleCnt="0"/>
      <dgm:spPr/>
    </dgm:pt>
    <dgm:pt modelId="{D5532F67-D51C-4647-B7B8-5DC8BE38FF41}" type="pres">
      <dgm:prSet presAssocID="{436CFA53-F7C6-49B3-B81A-83ECED8EFB49}" presName="parTx" presStyleLbl="revTx" presStyleIdx="1" presStyleCnt="2">
        <dgm:presLayoutVars>
          <dgm:chMax val="1"/>
          <dgm:bulletEnabled val="1"/>
        </dgm:presLayoutVars>
      </dgm:prSet>
      <dgm:spPr/>
    </dgm:pt>
    <dgm:pt modelId="{72A2F50A-EBEE-4CE5-9566-715E58A2A97A}" type="pres">
      <dgm:prSet presAssocID="{436CFA53-F7C6-49B3-B81A-83ECED8EFB49}" presName="bracket" presStyleLbl="parChTrans1D1" presStyleIdx="1" presStyleCnt="2"/>
      <dgm:spPr/>
    </dgm:pt>
    <dgm:pt modelId="{08437DDA-950D-4164-87C4-776FB556E10E}" type="pres">
      <dgm:prSet presAssocID="{436CFA53-F7C6-49B3-B81A-83ECED8EFB49}" presName="spH" presStyleCnt="0"/>
      <dgm:spPr/>
    </dgm:pt>
    <dgm:pt modelId="{BB376675-89CB-4CDC-9FE2-C1B094B92D76}" type="pres">
      <dgm:prSet presAssocID="{436CFA53-F7C6-49B3-B81A-83ECED8EFB49}" presName="desTx" presStyleLbl="node1" presStyleIdx="1" presStyleCnt="2">
        <dgm:presLayoutVars>
          <dgm:bulletEnabled val="1"/>
        </dgm:presLayoutVars>
      </dgm:prSet>
      <dgm:spPr/>
    </dgm:pt>
  </dgm:ptLst>
  <dgm:cxnLst>
    <dgm:cxn modelId="{0DAF8B00-1D47-4568-AF06-FD2D3CC73B23}" srcId="{4A414ED7-003E-425B-BB4C-467DD6619643}" destId="{5EB88AE5-8D92-4E83-BA77-74BCA1871FB1}" srcOrd="0" destOrd="0" parTransId="{B4395005-ED5F-434C-A1C5-DC1D795F16A2}" sibTransId="{1B22A210-5BF2-4187-8B77-5A3034B0CD6E}"/>
    <dgm:cxn modelId="{081A8E05-01BB-4CE6-9196-EDC64AEAFBAD}" type="presOf" srcId="{4A414ED7-003E-425B-BB4C-467DD6619643}" destId="{68221689-9D46-46C1-A55F-8A6F3468D971}" srcOrd="0" destOrd="0" presId="urn:diagrams.loki3.com/BracketList"/>
    <dgm:cxn modelId="{3896C320-B2EF-49D5-8795-BEA5498350F8}" type="presOf" srcId="{ACCF7E2F-D0CF-4973-9774-B400FF9831B1}" destId="{BB376675-89CB-4CDC-9FE2-C1B094B92D76}" srcOrd="0" destOrd="1" presId="urn:diagrams.loki3.com/BracketList"/>
    <dgm:cxn modelId="{6D85AE2F-F630-4E23-9254-FB6494D0A4B2}" type="presOf" srcId="{598D160D-F844-4A20-B8ED-F8F3A399A4DB}" destId="{BB376675-89CB-4CDC-9FE2-C1B094B92D76}" srcOrd="0" destOrd="0" presId="urn:diagrams.loki3.com/BracketList"/>
    <dgm:cxn modelId="{B3DE6531-7E59-4CD4-95C3-D11F939CE8CA}" srcId="{436CFA53-F7C6-49B3-B81A-83ECED8EFB49}" destId="{0D2EB8A5-C026-4A6A-BF0D-CFE01776C5B2}" srcOrd="2" destOrd="0" parTransId="{8E552DCC-875E-4E4B-8732-34227789988B}" sibTransId="{66340A57-D865-47E6-B2F3-E64C092088A9}"/>
    <dgm:cxn modelId="{1D13BA76-3155-4F0D-BF7D-BEA3E0D074D3}" type="presOf" srcId="{436CFA53-F7C6-49B3-B81A-83ECED8EFB49}" destId="{D5532F67-D51C-4647-B7B8-5DC8BE38FF41}" srcOrd="0" destOrd="0" presId="urn:diagrams.loki3.com/BracketList"/>
    <dgm:cxn modelId="{8C744D81-815A-4B80-AD6E-84BFB65A639B}" srcId="{A8A055EA-A6BC-41DF-BDBA-4DAD8A24EBA5}" destId="{4A414ED7-003E-425B-BB4C-467DD6619643}" srcOrd="0" destOrd="0" parTransId="{30832194-911D-4EA2-9C52-8FFD88D7A69B}" sibTransId="{12ABB0D5-95D2-4736-9DF7-50C5542EC7A7}"/>
    <dgm:cxn modelId="{BB319882-2C3C-4864-B8B6-5780194E904A}" type="presOf" srcId="{5EB88AE5-8D92-4E83-BA77-74BCA1871FB1}" destId="{9107EDA0-49FE-4281-80A9-9EBD4C813401}" srcOrd="0" destOrd="0" presId="urn:diagrams.loki3.com/BracketList"/>
    <dgm:cxn modelId="{7643528D-A71B-427E-A987-8324F579EC6F}" type="presOf" srcId="{A8A055EA-A6BC-41DF-BDBA-4DAD8A24EBA5}" destId="{D0FEC0C6-1441-405A-84B7-3C749073EACA}" srcOrd="0" destOrd="0" presId="urn:diagrams.loki3.com/BracketList"/>
    <dgm:cxn modelId="{9926C89C-F6DF-44E7-AE8D-72F070D9C7EB}" srcId="{436CFA53-F7C6-49B3-B81A-83ECED8EFB49}" destId="{ACCF7E2F-D0CF-4973-9774-B400FF9831B1}" srcOrd="1" destOrd="0" parTransId="{EFB8EB12-D28F-428E-A0DC-620EDD5F2AD0}" sibTransId="{484668F2-C0F5-4E4D-ADDA-BCF7CBA60581}"/>
    <dgm:cxn modelId="{96B238C1-A38A-4F24-AFEE-2D8C71D095B4}" srcId="{A8A055EA-A6BC-41DF-BDBA-4DAD8A24EBA5}" destId="{436CFA53-F7C6-49B3-B81A-83ECED8EFB49}" srcOrd="1" destOrd="0" parTransId="{D029FD50-3EAF-45D0-9F6F-3B88837B0AC0}" sibTransId="{44A93772-2851-4D60-9036-09AAEA789EE9}"/>
    <dgm:cxn modelId="{ED0C95E9-1633-480F-9087-CBF70BB3EB97}" srcId="{436CFA53-F7C6-49B3-B81A-83ECED8EFB49}" destId="{598D160D-F844-4A20-B8ED-F8F3A399A4DB}" srcOrd="0" destOrd="0" parTransId="{D8CCAFC2-1D5A-428B-8ABC-7ECB339A4150}" sibTransId="{79B78D87-F743-49F7-B337-F7B97B7E9EC8}"/>
    <dgm:cxn modelId="{63EE36EE-7E98-4B42-9D50-803962A18D8B}" type="presOf" srcId="{0D2EB8A5-C026-4A6A-BF0D-CFE01776C5B2}" destId="{BB376675-89CB-4CDC-9FE2-C1B094B92D76}" srcOrd="0" destOrd="2" presId="urn:diagrams.loki3.com/BracketList"/>
    <dgm:cxn modelId="{EC3B8806-5358-4EC0-8BAE-CC8EE5E03D67}" type="presParOf" srcId="{D0FEC0C6-1441-405A-84B7-3C749073EACA}" destId="{EDE859C2-2527-458E-BBD7-D223AD5F3B60}" srcOrd="0" destOrd="0" presId="urn:diagrams.loki3.com/BracketList"/>
    <dgm:cxn modelId="{EA126F42-48E7-4F79-969B-4D89DC8EE61A}" type="presParOf" srcId="{EDE859C2-2527-458E-BBD7-D223AD5F3B60}" destId="{68221689-9D46-46C1-A55F-8A6F3468D971}" srcOrd="0" destOrd="0" presId="urn:diagrams.loki3.com/BracketList"/>
    <dgm:cxn modelId="{B5ED4C2E-BC94-4984-BBC4-A619A008ABE7}" type="presParOf" srcId="{EDE859C2-2527-458E-BBD7-D223AD5F3B60}" destId="{818B8A42-47F5-4D12-B5E8-6C8A16B43578}" srcOrd="1" destOrd="0" presId="urn:diagrams.loki3.com/BracketList"/>
    <dgm:cxn modelId="{4088447A-9CD9-40A0-B502-8136F821C428}" type="presParOf" srcId="{EDE859C2-2527-458E-BBD7-D223AD5F3B60}" destId="{8C6C08D0-EF4D-4E74-B6F4-C79C620C72C9}" srcOrd="2" destOrd="0" presId="urn:diagrams.loki3.com/BracketList"/>
    <dgm:cxn modelId="{74B20AEE-591E-450C-AB3B-1D472B67DD93}" type="presParOf" srcId="{EDE859C2-2527-458E-BBD7-D223AD5F3B60}" destId="{9107EDA0-49FE-4281-80A9-9EBD4C813401}" srcOrd="3" destOrd="0" presId="urn:diagrams.loki3.com/BracketList"/>
    <dgm:cxn modelId="{340DD8DA-61EA-4034-BD83-3D1257BC2C9D}" type="presParOf" srcId="{D0FEC0C6-1441-405A-84B7-3C749073EACA}" destId="{5EC0ABFD-EE03-4D6E-BC4B-243BA460BCD8}" srcOrd="1" destOrd="0" presId="urn:diagrams.loki3.com/BracketList"/>
    <dgm:cxn modelId="{C6D705BA-B0F2-44C3-B4BD-165C4448A6D8}" type="presParOf" srcId="{D0FEC0C6-1441-405A-84B7-3C749073EACA}" destId="{E9ADB978-A906-4EC3-A7D7-70598A958EAD}" srcOrd="2" destOrd="0" presId="urn:diagrams.loki3.com/BracketList"/>
    <dgm:cxn modelId="{9F23B848-5256-4D68-AC85-5BEE3ADDB94D}" type="presParOf" srcId="{E9ADB978-A906-4EC3-A7D7-70598A958EAD}" destId="{D5532F67-D51C-4647-B7B8-5DC8BE38FF41}" srcOrd="0" destOrd="0" presId="urn:diagrams.loki3.com/BracketList"/>
    <dgm:cxn modelId="{978101E6-8C2E-4604-A503-97FC4B295B91}" type="presParOf" srcId="{E9ADB978-A906-4EC3-A7D7-70598A958EAD}" destId="{72A2F50A-EBEE-4CE5-9566-715E58A2A97A}" srcOrd="1" destOrd="0" presId="urn:diagrams.loki3.com/BracketList"/>
    <dgm:cxn modelId="{CDAD0084-C0A0-4A22-831C-7FE5DA909183}" type="presParOf" srcId="{E9ADB978-A906-4EC3-A7D7-70598A958EAD}" destId="{08437DDA-950D-4164-87C4-776FB556E10E}" srcOrd="2" destOrd="0" presId="urn:diagrams.loki3.com/BracketList"/>
    <dgm:cxn modelId="{5600CF5A-0C8E-4F2C-BFDC-66E6B1D498F3}" type="presParOf" srcId="{E9ADB978-A906-4EC3-A7D7-70598A958EAD}" destId="{BB376675-89CB-4CDC-9FE2-C1B094B92D76}"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0383B1-E8BF-4584-9C60-CEDF77608C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2720426-063A-4FC8-B7BF-D5F099A6AB08}">
      <dgm:prSet phldrT="[Text]"/>
      <dgm:spPr/>
      <dgm:t>
        <a:bodyPr/>
        <a:lstStyle/>
        <a:p>
          <a:r>
            <a:rPr lang="en-US" dirty="0"/>
            <a:t>News Flash</a:t>
          </a:r>
        </a:p>
      </dgm:t>
    </dgm:pt>
    <dgm:pt modelId="{BA01B7AF-D455-4945-AE5D-4EC28000E66B}" type="parTrans" cxnId="{0E7FE76E-F321-41CC-AEC5-AC0E0541494E}">
      <dgm:prSet/>
      <dgm:spPr/>
      <dgm:t>
        <a:bodyPr/>
        <a:lstStyle/>
        <a:p>
          <a:endParaRPr lang="en-US"/>
        </a:p>
      </dgm:t>
    </dgm:pt>
    <dgm:pt modelId="{B950A6D8-A43B-429C-B2EF-FB735F9A97EA}" type="sibTrans" cxnId="{0E7FE76E-F321-41CC-AEC5-AC0E0541494E}">
      <dgm:prSet/>
      <dgm:spPr/>
      <dgm:t>
        <a:bodyPr/>
        <a:lstStyle/>
        <a:p>
          <a:endParaRPr lang="en-US"/>
        </a:p>
      </dgm:t>
    </dgm:pt>
    <dgm:pt modelId="{BD8C612D-8DC6-47B9-A5C6-B4A8429B8CD1}">
      <dgm:prSet phldrT="[Text]"/>
      <dgm:spPr/>
      <dgm:t>
        <a:bodyPr/>
        <a:lstStyle/>
        <a:p>
          <a:r>
            <a:rPr lang="en-US" b="1" dirty="0"/>
            <a:t>It’s war zone</a:t>
          </a:r>
        </a:p>
      </dgm:t>
    </dgm:pt>
    <dgm:pt modelId="{81C7494D-1D66-46AF-9C9A-BFBA3567D4A0}" type="parTrans" cxnId="{86CD643F-3550-4120-AFF4-FDA338558B69}">
      <dgm:prSet/>
      <dgm:spPr/>
      <dgm:t>
        <a:bodyPr/>
        <a:lstStyle/>
        <a:p>
          <a:endParaRPr lang="en-US"/>
        </a:p>
      </dgm:t>
    </dgm:pt>
    <dgm:pt modelId="{5BE4DCC8-81F9-4233-9F22-904A6B25D7BE}" type="sibTrans" cxnId="{86CD643F-3550-4120-AFF4-FDA338558B69}">
      <dgm:prSet/>
      <dgm:spPr/>
      <dgm:t>
        <a:bodyPr/>
        <a:lstStyle/>
        <a:p>
          <a:endParaRPr lang="en-US"/>
        </a:p>
      </dgm:t>
    </dgm:pt>
    <dgm:pt modelId="{1A904D4D-6384-499A-8A45-FB1C12E44CF4}">
      <dgm:prSet phldrT="[Text]"/>
      <dgm:spPr/>
      <dgm:t>
        <a:bodyPr/>
        <a:lstStyle/>
        <a:p>
          <a:r>
            <a:rPr lang="en-US" dirty="0"/>
            <a:t>Not a </a:t>
          </a:r>
          <a:r>
            <a:rPr lang="en-US" b="1" dirty="0"/>
            <a:t>palace</a:t>
          </a:r>
        </a:p>
      </dgm:t>
    </dgm:pt>
    <dgm:pt modelId="{B1ACF634-7B2A-444F-B91C-33098BB3EEB5}" type="parTrans" cxnId="{6AC70285-B320-48AA-9282-A3EAF74FA940}">
      <dgm:prSet/>
      <dgm:spPr/>
      <dgm:t>
        <a:bodyPr/>
        <a:lstStyle/>
        <a:p>
          <a:endParaRPr lang="en-US"/>
        </a:p>
      </dgm:t>
    </dgm:pt>
    <dgm:pt modelId="{6CDAC94A-4507-424B-9717-59A6BB68B3EE}" type="sibTrans" cxnId="{6AC70285-B320-48AA-9282-A3EAF74FA940}">
      <dgm:prSet/>
      <dgm:spPr/>
      <dgm:t>
        <a:bodyPr/>
        <a:lstStyle/>
        <a:p>
          <a:endParaRPr lang="en-US"/>
        </a:p>
      </dgm:t>
    </dgm:pt>
    <dgm:pt modelId="{98EB7F6E-DFAA-4B96-A146-606E132E6864}">
      <dgm:prSet phldrT="[Text]"/>
      <dgm:spPr/>
      <dgm:t>
        <a:bodyPr/>
        <a:lstStyle/>
        <a:p>
          <a:r>
            <a:rPr lang="en-US" dirty="0"/>
            <a:t>Can’t get what you want</a:t>
          </a:r>
          <a:endParaRPr lang="en-US" b="1" dirty="0"/>
        </a:p>
      </dgm:t>
    </dgm:pt>
    <dgm:pt modelId="{45B49638-5B55-4A42-88A7-64A4E69207BA}" type="parTrans" cxnId="{0A8D0ACD-8A76-42E6-899E-E914DE54A6CA}">
      <dgm:prSet/>
      <dgm:spPr/>
      <dgm:t>
        <a:bodyPr/>
        <a:lstStyle/>
        <a:p>
          <a:endParaRPr lang="en-US"/>
        </a:p>
      </dgm:t>
    </dgm:pt>
    <dgm:pt modelId="{6E5E591F-441A-47FA-AA3A-2D98875E0FBC}" type="sibTrans" cxnId="{0A8D0ACD-8A76-42E6-899E-E914DE54A6CA}">
      <dgm:prSet/>
      <dgm:spPr/>
      <dgm:t>
        <a:bodyPr/>
        <a:lstStyle/>
        <a:p>
          <a:endParaRPr lang="en-US"/>
        </a:p>
      </dgm:t>
    </dgm:pt>
    <dgm:pt modelId="{A337CF32-9408-4E3C-B725-853CB8870E50}" type="pres">
      <dgm:prSet presAssocID="{460383B1-E8BF-4584-9C60-CEDF77608C6D}" presName="Name0" presStyleCnt="0">
        <dgm:presLayoutVars>
          <dgm:chPref val="3"/>
          <dgm:dir/>
          <dgm:animLvl val="lvl"/>
          <dgm:resizeHandles/>
        </dgm:presLayoutVars>
      </dgm:prSet>
      <dgm:spPr/>
    </dgm:pt>
    <dgm:pt modelId="{528EB630-BC11-4128-99B6-6B4B9AC27004}" type="pres">
      <dgm:prSet presAssocID="{72720426-063A-4FC8-B7BF-D5F099A6AB08}" presName="horFlow" presStyleCnt="0"/>
      <dgm:spPr/>
    </dgm:pt>
    <dgm:pt modelId="{7B491761-D63F-45B4-B103-6B2CA416479B}" type="pres">
      <dgm:prSet presAssocID="{72720426-063A-4FC8-B7BF-D5F099A6AB08}" presName="bigChev" presStyleLbl="node1" presStyleIdx="0" presStyleCnt="1"/>
      <dgm:spPr/>
    </dgm:pt>
    <dgm:pt modelId="{8906E820-7BDF-4D9F-9DD1-DE0F8B3EDEA1}" type="pres">
      <dgm:prSet presAssocID="{81C7494D-1D66-46AF-9C9A-BFBA3567D4A0}" presName="parTrans" presStyleCnt="0"/>
      <dgm:spPr/>
    </dgm:pt>
    <dgm:pt modelId="{EF6FCA2E-A858-45FA-AB42-96ACDEF4E86E}" type="pres">
      <dgm:prSet presAssocID="{BD8C612D-8DC6-47B9-A5C6-B4A8429B8CD1}" presName="node" presStyleLbl="alignAccFollowNode1" presStyleIdx="0" presStyleCnt="3">
        <dgm:presLayoutVars>
          <dgm:bulletEnabled val="1"/>
        </dgm:presLayoutVars>
      </dgm:prSet>
      <dgm:spPr/>
    </dgm:pt>
    <dgm:pt modelId="{F361BA14-3FA8-48B2-A6E4-94CA5AA87A4F}" type="pres">
      <dgm:prSet presAssocID="{5BE4DCC8-81F9-4233-9F22-904A6B25D7BE}" presName="sibTrans" presStyleCnt="0"/>
      <dgm:spPr/>
    </dgm:pt>
    <dgm:pt modelId="{AF9CF294-8D68-4006-BDCC-02760D32EA79}" type="pres">
      <dgm:prSet presAssocID="{1A904D4D-6384-499A-8A45-FB1C12E44CF4}" presName="node" presStyleLbl="alignAccFollowNode1" presStyleIdx="1" presStyleCnt="3">
        <dgm:presLayoutVars>
          <dgm:bulletEnabled val="1"/>
        </dgm:presLayoutVars>
      </dgm:prSet>
      <dgm:spPr/>
    </dgm:pt>
    <dgm:pt modelId="{98BFE65D-CCE1-4C01-A779-A1CDA29C48F3}" type="pres">
      <dgm:prSet presAssocID="{6CDAC94A-4507-424B-9717-59A6BB68B3EE}" presName="sibTrans" presStyleCnt="0"/>
      <dgm:spPr/>
    </dgm:pt>
    <dgm:pt modelId="{F07BDD31-DDDB-4B7F-A198-B541324DD390}" type="pres">
      <dgm:prSet presAssocID="{98EB7F6E-DFAA-4B96-A146-606E132E6864}" presName="node" presStyleLbl="alignAccFollowNode1" presStyleIdx="2" presStyleCnt="3">
        <dgm:presLayoutVars>
          <dgm:bulletEnabled val="1"/>
        </dgm:presLayoutVars>
      </dgm:prSet>
      <dgm:spPr/>
    </dgm:pt>
  </dgm:ptLst>
  <dgm:cxnLst>
    <dgm:cxn modelId="{86CD643F-3550-4120-AFF4-FDA338558B69}" srcId="{72720426-063A-4FC8-B7BF-D5F099A6AB08}" destId="{BD8C612D-8DC6-47B9-A5C6-B4A8429B8CD1}" srcOrd="0" destOrd="0" parTransId="{81C7494D-1D66-46AF-9C9A-BFBA3567D4A0}" sibTransId="{5BE4DCC8-81F9-4233-9F22-904A6B25D7BE}"/>
    <dgm:cxn modelId="{3EAB1D60-D605-468A-B204-435F026AAF80}" type="presOf" srcId="{BD8C612D-8DC6-47B9-A5C6-B4A8429B8CD1}" destId="{EF6FCA2E-A858-45FA-AB42-96ACDEF4E86E}" srcOrd="0" destOrd="0" presId="urn:microsoft.com/office/officeart/2005/8/layout/lProcess3"/>
    <dgm:cxn modelId="{A6EE094E-F7A8-47D5-B3EA-7FA2F6121DC1}" type="presOf" srcId="{460383B1-E8BF-4584-9C60-CEDF77608C6D}" destId="{A337CF32-9408-4E3C-B725-853CB8870E50}" srcOrd="0" destOrd="0" presId="urn:microsoft.com/office/officeart/2005/8/layout/lProcess3"/>
    <dgm:cxn modelId="{0E7FE76E-F321-41CC-AEC5-AC0E0541494E}" srcId="{460383B1-E8BF-4584-9C60-CEDF77608C6D}" destId="{72720426-063A-4FC8-B7BF-D5F099A6AB08}" srcOrd="0" destOrd="0" parTransId="{BA01B7AF-D455-4945-AE5D-4EC28000E66B}" sibTransId="{B950A6D8-A43B-429C-B2EF-FB735F9A97EA}"/>
    <dgm:cxn modelId="{6AC70285-B320-48AA-9282-A3EAF74FA940}" srcId="{72720426-063A-4FC8-B7BF-D5F099A6AB08}" destId="{1A904D4D-6384-499A-8A45-FB1C12E44CF4}" srcOrd="1" destOrd="0" parTransId="{B1ACF634-7B2A-444F-B91C-33098BB3EEB5}" sibTransId="{6CDAC94A-4507-424B-9717-59A6BB68B3EE}"/>
    <dgm:cxn modelId="{88439CC8-7675-490F-9582-93C2A3272D1C}" type="presOf" srcId="{72720426-063A-4FC8-B7BF-D5F099A6AB08}" destId="{7B491761-D63F-45B4-B103-6B2CA416479B}" srcOrd="0" destOrd="0" presId="urn:microsoft.com/office/officeart/2005/8/layout/lProcess3"/>
    <dgm:cxn modelId="{0A8D0ACD-8A76-42E6-899E-E914DE54A6CA}" srcId="{72720426-063A-4FC8-B7BF-D5F099A6AB08}" destId="{98EB7F6E-DFAA-4B96-A146-606E132E6864}" srcOrd="2" destOrd="0" parTransId="{45B49638-5B55-4A42-88A7-64A4E69207BA}" sibTransId="{6E5E591F-441A-47FA-AA3A-2D98875E0FBC}"/>
    <dgm:cxn modelId="{C045A5CF-DE25-4376-80C4-ADC3D63AB2B1}" type="presOf" srcId="{98EB7F6E-DFAA-4B96-A146-606E132E6864}" destId="{F07BDD31-DDDB-4B7F-A198-B541324DD390}" srcOrd="0" destOrd="0" presId="urn:microsoft.com/office/officeart/2005/8/layout/lProcess3"/>
    <dgm:cxn modelId="{6F6468EA-C18B-406C-B7F5-4889C195FBF6}" type="presOf" srcId="{1A904D4D-6384-499A-8A45-FB1C12E44CF4}" destId="{AF9CF294-8D68-4006-BDCC-02760D32EA79}" srcOrd="0" destOrd="0" presId="urn:microsoft.com/office/officeart/2005/8/layout/lProcess3"/>
    <dgm:cxn modelId="{2310BE15-FF40-40E4-9216-8648B4CC9D8D}" type="presParOf" srcId="{A337CF32-9408-4E3C-B725-853CB8870E50}" destId="{528EB630-BC11-4128-99B6-6B4B9AC27004}" srcOrd="0" destOrd="0" presId="urn:microsoft.com/office/officeart/2005/8/layout/lProcess3"/>
    <dgm:cxn modelId="{8D3EB3D5-BE0B-4688-B84A-C3CCB709AD91}" type="presParOf" srcId="{528EB630-BC11-4128-99B6-6B4B9AC27004}" destId="{7B491761-D63F-45B4-B103-6B2CA416479B}" srcOrd="0" destOrd="0" presId="urn:microsoft.com/office/officeart/2005/8/layout/lProcess3"/>
    <dgm:cxn modelId="{0497D31B-DCDE-4AC4-A005-6ADB0DD6E03B}" type="presParOf" srcId="{528EB630-BC11-4128-99B6-6B4B9AC27004}" destId="{8906E820-7BDF-4D9F-9DD1-DE0F8B3EDEA1}" srcOrd="1" destOrd="0" presId="urn:microsoft.com/office/officeart/2005/8/layout/lProcess3"/>
    <dgm:cxn modelId="{9857A485-66D3-48A6-9655-4B1CB324B452}" type="presParOf" srcId="{528EB630-BC11-4128-99B6-6B4B9AC27004}" destId="{EF6FCA2E-A858-45FA-AB42-96ACDEF4E86E}" srcOrd="2" destOrd="0" presId="urn:microsoft.com/office/officeart/2005/8/layout/lProcess3"/>
    <dgm:cxn modelId="{05F67E25-5128-4FF6-B248-B7F49CAC5F47}" type="presParOf" srcId="{528EB630-BC11-4128-99B6-6B4B9AC27004}" destId="{F361BA14-3FA8-48B2-A6E4-94CA5AA87A4F}" srcOrd="3" destOrd="0" presId="urn:microsoft.com/office/officeart/2005/8/layout/lProcess3"/>
    <dgm:cxn modelId="{00659B10-9433-4FC3-A701-2B1F84048E56}" type="presParOf" srcId="{528EB630-BC11-4128-99B6-6B4B9AC27004}" destId="{AF9CF294-8D68-4006-BDCC-02760D32EA79}" srcOrd="4" destOrd="0" presId="urn:microsoft.com/office/officeart/2005/8/layout/lProcess3"/>
    <dgm:cxn modelId="{0FB3FD88-5F8F-4CB5-AE62-CB3B20CF8D4C}" type="presParOf" srcId="{528EB630-BC11-4128-99B6-6B4B9AC27004}" destId="{98BFE65D-CCE1-4C01-A779-A1CDA29C48F3}" srcOrd="5" destOrd="0" presId="urn:microsoft.com/office/officeart/2005/8/layout/lProcess3"/>
    <dgm:cxn modelId="{B316EF04-0F15-4E15-8C9E-12A82F99363C}" type="presParOf" srcId="{528EB630-BC11-4128-99B6-6B4B9AC27004}" destId="{F07BDD31-DDDB-4B7F-A198-B541324DD390}"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FEEEF4-49AB-4076-96B5-C5ADDDF4B47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B311FDFE-D7BA-47C4-8F49-28BDA3EC0EDC}">
      <dgm:prSet phldrT="[Text]"/>
      <dgm:spPr/>
      <dgm:t>
        <a:bodyPr/>
        <a:lstStyle/>
        <a:p>
          <a:r>
            <a:rPr lang="en-US" dirty="0"/>
            <a:t>“Exult” is NOT:</a:t>
          </a:r>
        </a:p>
      </dgm:t>
    </dgm:pt>
    <dgm:pt modelId="{A227AA26-23B9-40A3-849F-9FA6CB450ABB}" type="parTrans" cxnId="{A5E72717-A8C4-4498-997B-35E236EFD5B6}">
      <dgm:prSet/>
      <dgm:spPr/>
      <dgm:t>
        <a:bodyPr/>
        <a:lstStyle/>
        <a:p>
          <a:endParaRPr lang="en-US"/>
        </a:p>
      </dgm:t>
    </dgm:pt>
    <dgm:pt modelId="{FBC7D378-F5AC-4802-BAC0-2DA3776DB7A0}" type="sibTrans" cxnId="{A5E72717-A8C4-4498-997B-35E236EFD5B6}">
      <dgm:prSet/>
      <dgm:spPr/>
      <dgm:t>
        <a:bodyPr/>
        <a:lstStyle/>
        <a:p>
          <a:endParaRPr lang="en-US"/>
        </a:p>
      </dgm:t>
    </dgm:pt>
    <dgm:pt modelId="{7D01BD19-FDC6-4FD8-8991-A056D39BEE82}">
      <dgm:prSet phldrT="[Text]"/>
      <dgm:spPr/>
      <dgm:t>
        <a:bodyPr/>
        <a:lstStyle/>
        <a:p>
          <a:r>
            <a:rPr lang="en-US" dirty="0"/>
            <a:t>Lashing Out</a:t>
          </a:r>
        </a:p>
      </dgm:t>
    </dgm:pt>
    <dgm:pt modelId="{64CAA270-3D58-4754-8967-4A81527B24E2}" type="parTrans" cxnId="{607AADE4-00AB-48F1-A316-6EC1A1791645}">
      <dgm:prSet/>
      <dgm:spPr/>
      <dgm:t>
        <a:bodyPr/>
        <a:lstStyle/>
        <a:p>
          <a:endParaRPr lang="en-US"/>
        </a:p>
      </dgm:t>
    </dgm:pt>
    <dgm:pt modelId="{E32A0E14-31EC-4A20-AF0E-B7627C256AB1}" type="sibTrans" cxnId="{607AADE4-00AB-48F1-A316-6EC1A1791645}">
      <dgm:prSet/>
      <dgm:spPr/>
      <dgm:t>
        <a:bodyPr/>
        <a:lstStyle/>
        <a:p>
          <a:endParaRPr lang="en-US"/>
        </a:p>
      </dgm:t>
    </dgm:pt>
    <dgm:pt modelId="{CED64382-65D1-42CE-B28F-B323FFCC6675}">
      <dgm:prSet phldrT="[Text]"/>
      <dgm:spPr/>
      <dgm:t>
        <a:bodyPr/>
        <a:lstStyle/>
        <a:p>
          <a:r>
            <a:rPr lang="en-US" dirty="0"/>
            <a:t>Running Away</a:t>
          </a:r>
        </a:p>
      </dgm:t>
    </dgm:pt>
    <dgm:pt modelId="{5ECB5581-E0C9-40AD-8751-A7D64A23E8CA}" type="parTrans" cxnId="{81640C78-6D23-4585-ACBA-817C34861753}">
      <dgm:prSet/>
      <dgm:spPr/>
      <dgm:t>
        <a:bodyPr/>
        <a:lstStyle/>
        <a:p>
          <a:endParaRPr lang="en-US"/>
        </a:p>
      </dgm:t>
    </dgm:pt>
    <dgm:pt modelId="{1964CB6F-C573-4B43-A278-C59EDDB04A1A}" type="sibTrans" cxnId="{81640C78-6D23-4585-ACBA-817C34861753}">
      <dgm:prSet/>
      <dgm:spPr/>
      <dgm:t>
        <a:bodyPr/>
        <a:lstStyle/>
        <a:p>
          <a:endParaRPr lang="en-US"/>
        </a:p>
      </dgm:t>
    </dgm:pt>
    <dgm:pt modelId="{5D8755E9-EBDE-4525-ACF6-6476F08FFF03}">
      <dgm:prSet phldrT="[Text]"/>
      <dgm:spPr/>
      <dgm:t>
        <a:bodyPr/>
        <a:lstStyle/>
        <a:p>
          <a:r>
            <a:rPr lang="en-US" dirty="0"/>
            <a:t>“Exult” IS:</a:t>
          </a:r>
        </a:p>
      </dgm:t>
    </dgm:pt>
    <dgm:pt modelId="{17C91712-71FC-46BD-8EDD-70630C350077}" type="parTrans" cxnId="{6A9F4E32-AA6A-437A-927A-38298F89C6EA}">
      <dgm:prSet/>
      <dgm:spPr/>
      <dgm:t>
        <a:bodyPr/>
        <a:lstStyle/>
        <a:p>
          <a:endParaRPr lang="en-US"/>
        </a:p>
      </dgm:t>
    </dgm:pt>
    <dgm:pt modelId="{1D34F87F-6F86-4CFD-BFA0-E208DAF9A9C3}" type="sibTrans" cxnId="{6A9F4E32-AA6A-437A-927A-38298F89C6EA}">
      <dgm:prSet/>
      <dgm:spPr/>
      <dgm:t>
        <a:bodyPr/>
        <a:lstStyle/>
        <a:p>
          <a:endParaRPr lang="en-US"/>
        </a:p>
      </dgm:t>
    </dgm:pt>
    <dgm:pt modelId="{03B33A4E-A05E-4807-9C06-F789C21E714D}">
      <dgm:prSet phldrT="[Text]"/>
      <dgm:spPr/>
      <dgm:t>
        <a:bodyPr/>
        <a:lstStyle/>
        <a:p>
          <a:r>
            <a:rPr lang="en-US" dirty="0"/>
            <a:t>Not Intimidated</a:t>
          </a:r>
        </a:p>
      </dgm:t>
    </dgm:pt>
    <dgm:pt modelId="{5592472D-1F2D-425F-8FBD-CB77C4EB2604}" type="parTrans" cxnId="{E8B93767-9DF9-4FEC-A40F-A8FB1D4C654E}">
      <dgm:prSet/>
      <dgm:spPr/>
      <dgm:t>
        <a:bodyPr/>
        <a:lstStyle/>
        <a:p>
          <a:endParaRPr lang="en-US"/>
        </a:p>
      </dgm:t>
    </dgm:pt>
    <dgm:pt modelId="{E5D0442B-3F8D-4ACA-8FD1-11C0C408AB88}" type="sibTrans" cxnId="{E8B93767-9DF9-4FEC-A40F-A8FB1D4C654E}">
      <dgm:prSet/>
      <dgm:spPr/>
      <dgm:t>
        <a:bodyPr/>
        <a:lstStyle/>
        <a:p>
          <a:endParaRPr lang="en-US"/>
        </a:p>
      </dgm:t>
    </dgm:pt>
    <dgm:pt modelId="{CE1361D6-690B-46A1-9A8E-6E75F90BEB72}">
      <dgm:prSet phldrT="[Text]"/>
      <dgm:spPr/>
      <dgm:t>
        <a:bodyPr/>
        <a:lstStyle/>
        <a:p>
          <a:r>
            <a:rPr lang="en-US" dirty="0"/>
            <a:t>TRUSTING</a:t>
          </a:r>
        </a:p>
      </dgm:t>
    </dgm:pt>
    <dgm:pt modelId="{B5898268-A26A-4B2E-8737-DE3DA80DCFA3}" type="parTrans" cxnId="{159C9823-1DA6-40CE-8CBA-7E56C485752F}">
      <dgm:prSet/>
      <dgm:spPr/>
      <dgm:t>
        <a:bodyPr/>
        <a:lstStyle/>
        <a:p>
          <a:endParaRPr lang="en-US"/>
        </a:p>
      </dgm:t>
    </dgm:pt>
    <dgm:pt modelId="{B0673198-7162-452E-8428-B52DE302F398}" type="sibTrans" cxnId="{159C9823-1DA6-40CE-8CBA-7E56C485752F}">
      <dgm:prSet/>
      <dgm:spPr/>
      <dgm:t>
        <a:bodyPr/>
        <a:lstStyle/>
        <a:p>
          <a:endParaRPr lang="en-US"/>
        </a:p>
      </dgm:t>
    </dgm:pt>
    <dgm:pt modelId="{046C39D1-1020-4417-87BF-349B361960B2}">
      <dgm:prSet phldrT="[Text]"/>
      <dgm:spPr/>
      <dgm:t>
        <a:bodyPr/>
        <a:lstStyle/>
        <a:p>
          <a:r>
            <a:rPr lang="en-US" dirty="0"/>
            <a:t>Control-</a:t>
          </a:r>
          <a:r>
            <a:rPr lang="en-US" dirty="0" err="1"/>
            <a:t>Freakism</a:t>
          </a:r>
          <a:endParaRPr lang="en-US" dirty="0"/>
        </a:p>
      </dgm:t>
    </dgm:pt>
    <dgm:pt modelId="{17669074-0E5E-4DCA-B20F-82BBD920A42F}" type="parTrans" cxnId="{3367DDC8-21FB-490D-93CE-830CAE6D5465}">
      <dgm:prSet/>
      <dgm:spPr/>
      <dgm:t>
        <a:bodyPr/>
        <a:lstStyle/>
        <a:p>
          <a:endParaRPr lang="en-US"/>
        </a:p>
      </dgm:t>
    </dgm:pt>
    <dgm:pt modelId="{AA02FDDA-94FC-4A05-A2D2-96640E91758D}" type="sibTrans" cxnId="{3367DDC8-21FB-490D-93CE-830CAE6D5465}">
      <dgm:prSet/>
      <dgm:spPr/>
      <dgm:t>
        <a:bodyPr/>
        <a:lstStyle/>
        <a:p>
          <a:endParaRPr lang="en-US"/>
        </a:p>
      </dgm:t>
    </dgm:pt>
    <dgm:pt modelId="{7CE73D0E-F460-48B2-9E97-BEA4E577DEFD}">
      <dgm:prSet phldrT="[Text]"/>
      <dgm:spPr/>
      <dgm:t>
        <a:bodyPr/>
        <a:lstStyle/>
        <a:p>
          <a:r>
            <a:rPr lang="en-US" dirty="0"/>
            <a:t>The Terminator</a:t>
          </a:r>
        </a:p>
      </dgm:t>
    </dgm:pt>
    <dgm:pt modelId="{5E1123B6-5A3E-4157-BCBE-6E8366917059}" type="parTrans" cxnId="{6C4C053E-37B6-40B4-ACA1-665AC4C5EF16}">
      <dgm:prSet/>
      <dgm:spPr/>
      <dgm:t>
        <a:bodyPr/>
        <a:lstStyle/>
        <a:p>
          <a:endParaRPr lang="en-US"/>
        </a:p>
      </dgm:t>
    </dgm:pt>
    <dgm:pt modelId="{6373C8E8-06FD-4BDF-AB9F-57E35DBBDF37}" type="sibTrans" cxnId="{6C4C053E-37B6-40B4-ACA1-665AC4C5EF16}">
      <dgm:prSet/>
      <dgm:spPr/>
      <dgm:t>
        <a:bodyPr/>
        <a:lstStyle/>
        <a:p>
          <a:endParaRPr lang="en-US"/>
        </a:p>
      </dgm:t>
    </dgm:pt>
    <dgm:pt modelId="{0D1E13D5-BA79-415C-BEE5-9D4C48478DD7}">
      <dgm:prSet phldrT="[Text]"/>
      <dgm:spPr/>
      <dgm:t>
        <a:bodyPr/>
        <a:lstStyle/>
        <a:p>
          <a:r>
            <a:rPr lang="en-US" dirty="0"/>
            <a:t>Gratitude</a:t>
          </a:r>
        </a:p>
      </dgm:t>
    </dgm:pt>
    <dgm:pt modelId="{A87DC7A8-26FA-48AC-963F-D48FFC7A2A09}" type="parTrans" cxnId="{1752063A-DC45-4406-933F-2BD3E709D622}">
      <dgm:prSet/>
      <dgm:spPr/>
      <dgm:t>
        <a:bodyPr/>
        <a:lstStyle/>
        <a:p>
          <a:endParaRPr lang="en-US"/>
        </a:p>
      </dgm:t>
    </dgm:pt>
    <dgm:pt modelId="{8D120733-432B-45CB-AE77-F27BC10C58EF}" type="sibTrans" cxnId="{1752063A-DC45-4406-933F-2BD3E709D622}">
      <dgm:prSet/>
      <dgm:spPr/>
      <dgm:t>
        <a:bodyPr/>
        <a:lstStyle/>
        <a:p>
          <a:endParaRPr lang="en-US"/>
        </a:p>
      </dgm:t>
    </dgm:pt>
    <dgm:pt modelId="{AE978005-AF84-4ACB-9042-FAB8C63DEFA6}">
      <dgm:prSet phldrT="[Text]"/>
      <dgm:spPr/>
      <dgm:t>
        <a:bodyPr/>
        <a:lstStyle/>
        <a:p>
          <a:r>
            <a:rPr lang="en-US" dirty="0"/>
            <a:t>Vulnerable</a:t>
          </a:r>
        </a:p>
      </dgm:t>
    </dgm:pt>
    <dgm:pt modelId="{B9F9F110-16B8-4E18-B7BF-BC0E2A6B8F40}" type="parTrans" cxnId="{6454FB00-4C99-400D-8D55-7A9133089279}">
      <dgm:prSet/>
      <dgm:spPr/>
      <dgm:t>
        <a:bodyPr/>
        <a:lstStyle/>
        <a:p>
          <a:endParaRPr lang="en-US"/>
        </a:p>
      </dgm:t>
    </dgm:pt>
    <dgm:pt modelId="{F5B0B460-FFAB-408D-BAB3-366CB401AA21}" type="sibTrans" cxnId="{6454FB00-4C99-400D-8D55-7A9133089279}">
      <dgm:prSet/>
      <dgm:spPr/>
      <dgm:t>
        <a:bodyPr/>
        <a:lstStyle/>
        <a:p>
          <a:endParaRPr lang="en-US"/>
        </a:p>
      </dgm:t>
    </dgm:pt>
    <dgm:pt modelId="{1F6E0F67-5BE4-4BAB-B290-09502E77C798}" type="pres">
      <dgm:prSet presAssocID="{62FEEEF4-49AB-4076-96B5-C5ADDDF4B477}" presName="theList" presStyleCnt="0">
        <dgm:presLayoutVars>
          <dgm:dir/>
          <dgm:animLvl val="lvl"/>
          <dgm:resizeHandles val="exact"/>
        </dgm:presLayoutVars>
      </dgm:prSet>
      <dgm:spPr/>
    </dgm:pt>
    <dgm:pt modelId="{A7A8C9EC-C4AB-4639-A1C1-EF7C4B68ECD0}" type="pres">
      <dgm:prSet presAssocID="{B311FDFE-D7BA-47C4-8F49-28BDA3EC0EDC}" presName="compNode" presStyleCnt="0"/>
      <dgm:spPr/>
    </dgm:pt>
    <dgm:pt modelId="{F84D168F-0492-4B91-AFA6-1D908E5CF494}" type="pres">
      <dgm:prSet presAssocID="{B311FDFE-D7BA-47C4-8F49-28BDA3EC0EDC}" presName="aNode" presStyleLbl="bgShp" presStyleIdx="0" presStyleCnt="2"/>
      <dgm:spPr/>
    </dgm:pt>
    <dgm:pt modelId="{9F6F9AE1-3D54-435E-ABC4-375ADC1DAD42}" type="pres">
      <dgm:prSet presAssocID="{B311FDFE-D7BA-47C4-8F49-28BDA3EC0EDC}" presName="textNode" presStyleLbl="bgShp" presStyleIdx="0" presStyleCnt="2"/>
      <dgm:spPr/>
    </dgm:pt>
    <dgm:pt modelId="{30A56339-3ABE-4BD1-83BA-44B65A2FD1DA}" type="pres">
      <dgm:prSet presAssocID="{B311FDFE-D7BA-47C4-8F49-28BDA3EC0EDC}" presName="compChildNode" presStyleCnt="0"/>
      <dgm:spPr/>
    </dgm:pt>
    <dgm:pt modelId="{6FB5BEE1-B5C8-4F2E-B9D7-37ABDBF94C4D}" type="pres">
      <dgm:prSet presAssocID="{B311FDFE-D7BA-47C4-8F49-28BDA3EC0EDC}" presName="theInnerList" presStyleCnt="0"/>
      <dgm:spPr/>
    </dgm:pt>
    <dgm:pt modelId="{CAC9D726-ACFF-4252-97BF-D4DAA20B4904}" type="pres">
      <dgm:prSet presAssocID="{7CE73D0E-F460-48B2-9E97-BEA4E577DEFD}" presName="childNode" presStyleLbl="node1" presStyleIdx="0" presStyleCnt="8">
        <dgm:presLayoutVars>
          <dgm:bulletEnabled val="1"/>
        </dgm:presLayoutVars>
      </dgm:prSet>
      <dgm:spPr/>
    </dgm:pt>
    <dgm:pt modelId="{12450BD2-8914-4C9F-A0DE-4EC96E127F9A}" type="pres">
      <dgm:prSet presAssocID="{7CE73D0E-F460-48B2-9E97-BEA4E577DEFD}" presName="aSpace2" presStyleCnt="0"/>
      <dgm:spPr/>
    </dgm:pt>
    <dgm:pt modelId="{B2017E8D-3490-4201-9A2C-F3F88EDCF561}" type="pres">
      <dgm:prSet presAssocID="{7D01BD19-FDC6-4FD8-8991-A056D39BEE82}" presName="childNode" presStyleLbl="node1" presStyleIdx="1" presStyleCnt="8">
        <dgm:presLayoutVars>
          <dgm:bulletEnabled val="1"/>
        </dgm:presLayoutVars>
      </dgm:prSet>
      <dgm:spPr/>
    </dgm:pt>
    <dgm:pt modelId="{02A41095-CC61-47BA-A807-70EED2F7EC18}" type="pres">
      <dgm:prSet presAssocID="{7D01BD19-FDC6-4FD8-8991-A056D39BEE82}" presName="aSpace2" presStyleCnt="0"/>
      <dgm:spPr/>
    </dgm:pt>
    <dgm:pt modelId="{5BA5E048-EA24-4F4F-A016-B4FAA353988B}" type="pres">
      <dgm:prSet presAssocID="{CED64382-65D1-42CE-B28F-B323FFCC6675}" presName="childNode" presStyleLbl="node1" presStyleIdx="2" presStyleCnt="8">
        <dgm:presLayoutVars>
          <dgm:bulletEnabled val="1"/>
        </dgm:presLayoutVars>
      </dgm:prSet>
      <dgm:spPr/>
    </dgm:pt>
    <dgm:pt modelId="{D9EB51DC-5DEE-4D3C-89C3-F4520C74DA6B}" type="pres">
      <dgm:prSet presAssocID="{CED64382-65D1-42CE-B28F-B323FFCC6675}" presName="aSpace2" presStyleCnt="0"/>
      <dgm:spPr/>
    </dgm:pt>
    <dgm:pt modelId="{7CAF05E7-3BF3-4D22-BD20-6AA2502EA616}" type="pres">
      <dgm:prSet presAssocID="{046C39D1-1020-4417-87BF-349B361960B2}" presName="childNode" presStyleLbl="node1" presStyleIdx="3" presStyleCnt="8">
        <dgm:presLayoutVars>
          <dgm:bulletEnabled val="1"/>
        </dgm:presLayoutVars>
      </dgm:prSet>
      <dgm:spPr/>
    </dgm:pt>
    <dgm:pt modelId="{91111FED-6FF1-4D4A-AC4C-356C89B466B7}" type="pres">
      <dgm:prSet presAssocID="{B311FDFE-D7BA-47C4-8F49-28BDA3EC0EDC}" presName="aSpace" presStyleCnt="0"/>
      <dgm:spPr/>
    </dgm:pt>
    <dgm:pt modelId="{91D2628D-D8D5-42AE-BA9D-7AD05507342D}" type="pres">
      <dgm:prSet presAssocID="{5D8755E9-EBDE-4525-ACF6-6476F08FFF03}" presName="compNode" presStyleCnt="0"/>
      <dgm:spPr/>
    </dgm:pt>
    <dgm:pt modelId="{D81B247D-20E5-40BE-A82C-7E8AE86046A3}" type="pres">
      <dgm:prSet presAssocID="{5D8755E9-EBDE-4525-ACF6-6476F08FFF03}" presName="aNode" presStyleLbl="bgShp" presStyleIdx="1" presStyleCnt="2"/>
      <dgm:spPr/>
    </dgm:pt>
    <dgm:pt modelId="{992B56D7-040D-4D8B-97A9-0E610015D077}" type="pres">
      <dgm:prSet presAssocID="{5D8755E9-EBDE-4525-ACF6-6476F08FFF03}" presName="textNode" presStyleLbl="bgShp" presStyleIdx="1" presStyleCnt="2"/>
      <dgm:spPr/>
    </dgm:pt>
    <dgm:pt modelId="{C90B602D-8D65-4CB9-9186-7FFB5A5FD5D2}" type="pres">
      <dgm:prSet presAssocID="{5D8755E9-EBDE-4525-ACF6-6476F08FFF03}" presName="compChildNode" presStyleCnt="0"/>
      <dgm:spPr/>
    </dgm:pt>
    <dgm:pt modelId="{146C143A-07A5-4C54-A780-CDD26797F3DF}" type="pres">
      <dgm:prSet presAssocID="{5D8755E9-EBDE-4525-ACF6-6476F08FFF03}" presName="theInnerList" presStyleCnt="0"/>
      <dgm:spPr/>
    </dgm:pt>
    <dgm:pt modelId="{7CA08907-5401-49F1-9722-5851DD65BA7F}" type="pres">
      <dgm:prSet presAssocID="{03B33A4E-A05E-4807-9C06-F789C21E714D}" presName="childNode" presStyleLbl="node1" presStyleIdx="4" presStyleCnt="8">
        <dgm:presLayoutVars>
          <dgm:bulletEnabled val="1"/>
        </dgm:presLayoutVars>
      </dgm:prSet>
      <dgm:spPr/>
    </dgm:pt>
    <dgm:pt modelId="{625D9F5C-74D3-4970-B6F0-AB879C63D4D8}" type="pres">
      <dgm:prSet presAssocID="{03B33A4E-A05E-4807-9C06-F789C21E714D}" presName="aSpace2" presStyleCnt="0"/>
      <dgm:spPr/>
    </dgm:pt>
    <dgm:pt modelId="{C38D1140-B7A0-4827-B7A8-AA96F48624FC}" type="pres">
      <dgm:prSet presAssocID="{AE978005-AF84-4ACB-9042-FAB8C63DEFA6}" presName="childNode" presStyleLbl="node1" presStyleIdx="5" presStyleCnt="8">
        <dgm:presLayoutVars>
          <dgm:bulletEnabled val="1"/>
        </dgm:presLayoutVars>
      </dgm:prSet>
      <dgm:spPr/>
    </dgm:pt>
    <dgm:pt modelId="{39C7943A-CF4D-4451-AB00-C6E52F94401E}" type="pres">
      <dgm:prSet presAssocID="{AE978005-AF84-4ACB-9042-FAB8C63DEFA6}" presName="aSpace2" presStyleCnt="0"/>
      <dgm:spPr/>
    </dgm:pt>
    <dgm:pt modelId="{35E0B60E-4E0D-4942-B3AB-B1BD8CF341BF}" type="pres">
      <dgm:prSet presAssocID="{CE1361D6-690B-46A1-9A8E-6E75F90BEB72}" presName="childNode" presStyleLbl="node1" presStyleIdx="6" presStyleCnt="8">
        <dgm:presLayoutVars>
          <dgm:bulletEnabled val="1"/>
        </dgm:presLayoutVars>
      </dgm:prSet>
      <dgm:spPr/>
    </dgm:pt>
    <dgm:pt modelId="{EE7146EB-9D37-44EA-BB7B-B1F28F1F9FBE}" type="pres">
      <dgm:prSet presAssocID="{CE1361D6-690B-46A1-9A8E-6E75F90BEB72}" presName="aSpace2" presStyleCnt="0"/>
      <dgm:spPr/>
    </dgm:pt>
    <dgm:pt modelId="{53F57689-D359-4998-82D4-D43A45138E0E}" type="pres">
      <dgm:prSet presAssocID="{0D1E13D5-BA79-415C-BEE5-9D4C48478DD7}" presName="childNode" presStyleLbl="node1" presStyleIdx="7" presStyleCnt="8">
        <dgm:presLayoutVars>
          <dgm:bulletEnabled val="1"/>
        </dgm:presLayoutVars>
      </dgm:prSet>
      <dgm:spPr/>
    </dgm:pt>
  </dgm:ptLst>
  <dgm:cxnLst>
    <dgm:cxn modelId="{6454FB00-4C99-400D-8D55-7A9133089279}" srcId="{5D8755E9-EBDE-4525-ACF6-6476F08FFF03}" destId="{AE978005-AF84-4ACB-9042-FAB8C63DEFA6}" srcOrd="1" destOrd="0" parTransId="{B9F9F110-16B8-4E18-B7BF-BC0E2A6B8F40}" sibTransId="{F5B0B460-FFAB-408D-BAB3-366CB401AA21}"/>
    <dgm:cxn modelId="{A5E72717-A8C4-4498-997B-35E236EFD5B6}" srcId="{62FEEEF4-49AB-4076-96B5-C5ADDDF4B477}" destId="{B311FDFE-D7BA-47C4-8F49-28BDA3EC0EDC}" srcOrd="0" destOrd="0" parTransId="{A227AA26-23B9-40A3-849F-9FA6CB450ABB}" sibTransId="{FBC7D378-F5AC-4802-BAC0-2DA3776DB7A0}"/>
    <dgm:cxn modelId="{17A06420-470A-4EDD-B5B1-393E09DF402F}" type="presOf" srcId="{B311FDFE-D7BA-47C4-8F49-28BDA3EC0EDC}" destId="{F84D168F-0492-4B91-AFA6-1D908E5CF494}" srcOrd="0" destOrd="0" presId="urn:microsoft.com/office/officeart/2005/8/layout/lProcess2"/>
    <dgm:cxn modelId="{BFA7EB21-8164-4526-AF97-B8C7E866C3C3}" type="presOf" srcId="{5D8755E9-EBDE-4525-ACF6-6476F08FFF03}" destId="{992B56D7-040D-4D8B-97A9-0E610015D077}" srcOrd="1" destOrd="0" presId="urn:microsoft.com/office/officeart/2005/8/layout/lProcess2"/>
    <dgm:cxn modelId="{159C9823-1DA6-40CE-8CBA-7E56C485752F}" srcId="{5D8755E9-EBDE-4525-ACF6-6476F08FFF03}" destId="{CE1361D6-690B-46A1-9A8E-6E75F90BEB72}" srcOrd="2" destOrd="0" parTransId="{B5898268-A26A-4B2E-8737-DE3DA80DCFA3}" sibTransId="{B0673198-7162-452E-8428-B52DE302F398}"/>
    <dgm:cxn modelId="{52A34929-AB6A-4B3A-A587-CEFFE1F080C1}" type="presOf" srcId="{046C39D1-1020-4417-87BF-349B361960B2}" destId="{7CAF05E7-3BF3-4D22-BD20-6AA2502EA616}" srcOrd="0" destOrd="0" presId="urn:microsoft.com/office/officeart/2005/8/layout/lProcess2"/>
    <dgm:cxn modelId="{6A9F4E32-AA6A-437A-927A-38298F89C6EA}" srcId="{62FEEEF4-49AB-4076-96B5-C5ADDDF4B477}" destId="{5D8755E9-EBDE-4525-ACF6-6476F08FFF03}" srcOrd="1" destOrd="0" parTransId="{17C91712-71FC-46BD-8EDD-70630C350077}" sibTransId="{1D34F87F-6F86-4CFD-BFA0-E208DAF9A9C3}"/>
    <dgm:cxn modelId="{EA7BBC35-13F5-44F8-AFD6-11B9560A3301}" type="presOf" srcId="{CE1361D6-690B-46A1-9A8E-6E75F90BEB72}" destId="{35E0B60E-4E0D-4942-B3AB-B1BD8CF341BF}" srcOrd="0" destOrd="0" presId="urn:microsoft.com/office/officeart/2005/8/layout/lProcess2"/>
    <dgm:cxn modelId="{1752063A-DC45-4406-933F-2BD3E709D622}" srcId="{5D8755E9-EBDE-4525-ACF6-6476F08FFF03}" destId="{0D1E13D5-BA79-415C-BEE5-9D4C48478DD7}" srcOrd="3" destOrd="0" parTransId="{A87DC7A8-26FA-48AC-963F-D48FFC7A2A09}" sibTransId="{8D120733-432B-45CB-AE77-F27BC10C58EF}"/>
    <dgm:cxn modelId="{6C4C053E-37B6-40B4-ACA1-665AC4C5EF16}" srcId="{B311FDFE-D7BA-47C4-8F49-28BDA3EC0EDC}" destId="{7CE73D0E-F460-48B2-9E97-BEA4E577DEFD}" srcOrd="0" destOrd="0" parTransId="{5E1123B6-5A3E-4157-BCBE-6E8366917059}" sibTransId="{6373C8E8-06FD-4BDF-AB9F-57E35DBBDF37}"/>
    <dgm:cxn modelId="{422D633E-D24B-4D2C-8D86-68A808C47A17}" type="presOf" srcId="{5D8755E9-EBDE-4525-ACF6-6476F08FFF03}" destId="{D81B247D-20E5-40BE-A82C-7E8AE86046A3}" srcOrd="0" destOrd="0" presId="urn:microsoft.com/office/officeart/2005/8/layout/lProcess2"/>
    <dgm:cxn modelId="{4CC55260-D3BB-49B1-A336-D72BF39BDA4B}" type="presOf" srcId="{7D01BD19-FDC6-4FD8-8991-A056D39BEE82}" destId="{B2017E8D-3490-4201-9A2C-F3F88EDCF561}" srcOrd="0" destOrd="0" presId="urn:microsoft.com/office/officeart/2005/8/layout/lProcess2"/>
    <dgm:cxn modelId="{E8B93767-9DF9-4FEC-A40F-A8FB1D4C654E}" srcId="{5D8755E9-EBDE-4525-ACF6-6476F08FFF03}" destId="{03B33A4E-A05E-4807-9C06-F789C21E714D}" srcOrd="0" destOrd="0" parTransId="{5592472D-1F2D-425F-8FBD-CB77C4EB2604}" sibTransId="{E5D0442B-3F8D-4ACA-8FD1-11C0C408AB88}"/>
    <dgm:cxn modelId="{5A197553-51CC-4A62-8B2E-A4176EFCDFFE}" type="presOf" srcId="{03B33A4E-A05E-4807-9C06-F789C21E714D}" destId="{7CA08907-5401-49F1-9722-5851DD65BA7F}" srcOrd="0" destOrd="0" presId="urn:microsoft.com/office/officeart/2005/8/layout/lProcess2"/>
    <dgm:cxn modelId="{515F6974-B121-489F-B7AD-F843A31C7AA7}" type="presOf" srcId="{7CE73D0E-F460-48B2-9E97-BEA4E577DEFD}" destId="{CAC9D726-ACFF-4252-97BF-D4DAA20B4904}" srcOrd="0" destOrd="0" presId="urn:microsoft.com/office/officeart/2005/8/layout/lProcess2"/>
    <dgm:cxn modelId="{81640C78-6D23-4585-ACBA-817C34861753}" srcId="{B311FDFE-D7BA-47C4-8F49-28BDA3EC0EDC}" destId="{CED64382-65D1-42CE-B28F-B323FFCC6675}" srcOrd="2" destOrd="0" parTransId="{5ECB5581-E0C9-40AD-8751-A7D64A23E8CA}" sibTransId="{1964CB6F-C573-4B43-A278-C59EDDB04A1A}"/>
    <dgm:cxn modelId="{2D15169C-9215-4A17-8CDC-C9586B3438FA}" type="presOf" srcId="{AE978005-AF84-4ACB-9042-FAB8C63DEFA6}" destId="{C38D1140-B7A0-4827-B7A8-AA96F48624FC}" srcOrd="0" destOrd="0" presId="urn:microsoft.com/office/officeart/2005/8/layout/lProcess2"/>
    <dgm:cxn modelId="{B3022BA7-CBC9-4684-9525-A350DB59C4BA}" type="presOf" srcId="{62FEEEF4-49AB-4076-96B5-C5ADDDF4B477}" destId="{1F6E0F67-5BE4-4BAB-B290-09502E77C798}" srcOrd="0" destOrd="0" presId="urn:microsoft.com/office/officeart/2005/8/layout/lProcess2"/>
    <dgm:cxn modelId="{3367DDC8-21FB-490D-93CE-830CAE6D5465}" srcId="{B311FDFE-D7BA-47C4-8F49-28BDA3EC0EDC}" destId="{046C39D1-1020-4417-87BF-349B361960B2}" srcOrd="3" destOrd="0" parTransId="{17669074-0E5E-4DCA-B20F-82BBD920A42F}" sibTransId="{AA02FDDA-94FC-4A05-A2D2-96640E91758D}"/>
    <dgm:cxn modelId="{7D513EC9-2A97-4227-8B2E-ABAEC23F3794}" type="presOf" srcId="{B311FDFE-D7BA-47C4-8F49-28BDA3EC0EDC}" destId="{9F6F9AE1-3D54-435E-ABC4-375ADC1DAD42}" srcOrd="1" destOrd="0" presId="urn:microsoft.com/office/officeart/2005/8/layout/lProcess2"/>
    <dgm:cxn modelId="{9B8AE2D0-EBB6-4418-B4FB-9C3E705E93AA}" type="presOf" srcId="{CED64382-65D1-42CE-B28F-B323FFCC6675}" destId="{5BA5E048-EA24-4F4F-A016-B4FAA353988B}" srcOrd="0" destOrd="0" presId="urn:microsoft.com/office/officeart/2005/8/layout/lProcess2"/>
    <dgm:cxn modelId="{607AADE4-00AB-48F1-A316-6EC1A1791645}" srcId="{B311FDFE-D7BA-47C4-8F49-28BDA3EC0EDC}" destId="{7D01BD19-FDC6-4FD8-8991-A056D39BEE82}" srcOrd="1" destOrd="0" parTransId="{64CAA270-3D58-4754-8967-4A81527B24E2}" sibTransId="{E32A0E14-31EC-4A20-AF0E-B7627C256AB1}"/>
    <dgm:cxn modelId="{393E48FE-9023-4707-8857-1A6201C508E9}" type="presOf" srcId="{0D1E13D5-BA79-415C-BEE5-9D4C48478DD7}" destId="{53F57689-D359-4998-82D4-D43A45138E0E}" srcOrd="0" destOrd="0" presId="urn:microsoft.com/office/officeart/2005/8/layout/lProcess2"/>
    <dgm:cxn modelId="{CF402EDF-29A0-4BF4-A63E-1A0030B1C305}" type="presParOf" srcId="{1F6E0F67-5BE4-4BAB-B290-09502E77C798}" destId="{A7A8C9EC-C4AB-4639-A1C1-EF7C4B68ECD0}" srcOrd="0" destOrd="0" presId="urn:microsoft.com/office/officeart/2005/8/layout/lProcess2"/>
    <dgm:cxn modelId="{319D1335-8735-4AE9-ACCA-6D1E9DC3B34A}" type="presParOf" srcId="{A7A8C9EC-C4AB-4639-A1C1-EF7C4B68ECD0}" destId="{F84D168F-0492-4B91-AFA6-1D908E5CF494}" srcOrd="0" destOrd="0" presId="urn:microsoft.com/office/officeart/2005/8/layout/lProcess2"/>
    <dgm:cxn modelId="{08C9F118-F53B-4991-900A-AB8A9209DAE8}" type="presParOf" srcId="{A7A8C9EC-C4AB-4639-A1C1-EF7C4B68ECD0}" destId="{9F6F9AE1-3D54-435E-ABC4-375ADC1DAD42}" srcOrd="1" destOrd="0" presId="urn:microsoft.com/office/officeart/2005/8/layout/lProcess2"/>
    <dgm:cxn modelId="{50052A72-0E09-4D84-8C88-0BAE09D767F4}" type="presParOf" srcId="{A7A8C9EC-C4AB-4639-A1C1-EF7C4B68ECD0}" destId="{30A56339-3ABE-4BD1-83BA-44B65A2FD1DA}" srcOrd="2" destOrd="0" presId="urn:microsoft.com/office/officeart/2005/8/layout/lProcess2"/>
    <dgm:cxn modelId="{460CCEBC-8CC3-4ED2-8D23-48E977980023}" type="presParOf" srcId="{30A56339-3ABE-4BD1-83BA-44B65A2FD1DA}" destId="{6FB5BEE1-B5C8-4F2E-B9D7-37ABDBF94C4D}" srcOrd="0" destOrd="0" presId="urn:microsoft.com/office/officeart/2005/8/layout/lProcess2"/>
    <dgm:cxn modelId="{9A2531DF-42F0-4BBF-8702-349CCCD652C4}" type="presParOf" srcId="{6FB5BEE1-B5C8-4F2E-B9D7-37ABDBF94C4D}" destId="{CAC9D726-ACFF-4252-97BF-D4DAA20B4904}" srcOrd="0" destOrd="0" presId="urn:microsoft.com/office/officeart/2005/8/layout/lProcess2"/>
    <dgm:cxn modelId="{B6E16374-0896-4954-B494-DC1ADA1FA44C}" type="presParOf" srcId="{6FB5BEE1-B5C8-4F2E-B9D7-37ABDBF94C4D}" destId="{12450BD2-8914-4C9F-A0DE-4EC96E127F9A}" srcOrd="1" destOrd="0" presId="urn:microsoft.com/office/officeart/2005/8/layout/lProcess2"/>
    <dgm:cxn modelId="{F2C799D5-BBC4-48D2-B03E-41449ABE86A9}" type="presParOf" srcId="{6FB5BEE1-B5C8-4F2E-B9D7-37ABDBF94C4D}" destId="{B2017E8D-3490-4201-9A2C-F3F88EDCF561}" srcOrd="2" destOrd="0" presId="urn:microsoft.com/office/officeart/2005/8/layout/lProcess2"/>
    <dgm:cxn modelId="{174E030B-AB00-48D6-987F-A70A38A9CD0C}" type="presParOf" srcId="{6FB5BEE1-B5C8-4F2E-B9D7-37ABDBF94C4D}" destId="{02A41095-CC61-47BA-A807-70EED2F7EC18}" srcOrd="3" destOrd="0" presId="urn:microsoft.com/office/officeart/2005/8/layout/lProcess2"/>
    <dgm:cxn modelId="{461C56EC-FE88-4072-BC43-7EF8C0B68D8E}" type="presParOf" srcId="{6FB5BEE1-B5C8-4F2E-B9D7-37ABDBF94C4D}" destId="{5BA5E048-EA24-4F4F-A016-B4FAA353988B}" srcOrd="4" destOrd="0" presId="urn:microsoft.com/office/officeart/2005/8/layout/lProcess2"/>
    <dgm:cxn modelId="{B53F2BF2-D92D-4EEE-BC8F-9908AC16AF9D}" type="presParOf" srcId="{6FB5BEE1-B5C8-4F2E-B9D7-37ABDBF94C4D}" destId="{D9EB51DC-5DEE-4D3C-89C3-F4520C74DA6B}" srcOrd="5" destOrd="0" presId="urn:microsoft.com/office/officeart/2005/8/layout/lProcess2"/>
    <dgm:cxn modelId="{378C567A-2FE6-442F-A206-BA41E1FAD674}" type="presParOf" srcId="{6FB5BEE1-B5C8-4F2E-B9D7-37ABDBF94C4D}" destId="{7CAF05E7-3BF3-4D22-BD20-6AA2502EA616}" srcOrd="6" destOrd="0" presId="urn:microsoft.com/office/officeart/2005/8/layout/lProcess2"/>
    <dgm:cxn modelId="{C7E2673C-65E0-48D3-BEE2-21E16E1A8914}" type="presParOf" srcId="{1F6E0F67-5BE4-4BAB-B290-09502E77C798}" destId="{91111FED-6FF1-4D4A-AC4C-356C89B466B7}" srcOrd="1" destOrd="0" presId="urn:microsoft.com/office/officeart/2005/8/layout/lProcess2"/>
    <dgm:cxn modelId="{C0FAEF27-9101-4CCA-AB32-224E6957A00A}" type="presParOf" srcId="{1F6E0F67-5BE4-4BAB-B290-09502E77C798}" destId="{91D2628D-D8D5-42AE-BA9D-7AD05507342D}" srcOrd="2" destOrd="0" presId="urn:microsoft.com/office/officeart/2005/8/layout/lProcess2"/>
    <dgm:cxn modelId="{DDB7F0C1-4F63-4BA1-8D93-7DA80C9DE0A4}" type="presParOf" srcId="{91D2628D-D8D5-42AE-BA9D-7AD05507342D}" destId="{D81B247D-20E5-40BE-A82C-7E8AE86046A3}" srcOrd="0" destOrd="0" presId="urn:microsoft.com/office/officeart/2005/8/layout/lProcess2"/>
    <dgm:cxn modelId="{20CB0192-87F3-4705-ACDF-1A10CDE9B0C1}" type="presParOf" srcId="{91D2628D-D8D5-42AE-BA9D-7AD05507342D}" destId="{992B56D7-040D-4D8B-97A9-0E610015D077}" srcOrd="1" destOrd="0" presId="urn:microsoft.com/office/officeart/2005/8/layout/lProcess2"/>
    <dgm:cxn modelId="{72537191-687E-45FA-9A8B-518B7893BB80}" type="presParOf" srcId="{91D2628D-D8D5-42AE-BA9D-7AD05507342D}" destId="{C90B602D-8D65-4CB9-9186-7FFB5A5FD5D2}" srcOrd="2" destOrd="0" presId="urn:microsoft.com/office/officeart/2005/8/layout/lProcess2"/>
    <dgm:cxn modelId="{E9DF0924-46C8-4069-ACB3-4E17F6D06D67}" type="presParOf" srcId="{C90B602D-8D65-4CB9-9186-7FFB5A5FD5D2}" destId="{146C143A-07A5-4C54-A780-CDD26797F3DF}" srcOrd="0" destOrd="0" presId="urn:microsoft.com/office/officeart/2005/8/layout/lProcess2"/>
    <dgm:cxn modelId="{67CC3DA2-9F4E-4DBC-AB4F-C42A600934CC}" type="presParOf" srcId="{146C143A-07A5-4C54-A780-CDD26797F3DF}" destId="{7CA08907-5401-49F1-9722-5851DD65BA7F}" srcOrd="0" destOrd="0" presId="urn:microsoft.com/office/officeart/2005/8/layout/lProcess2"/>
    <dgm:cxn modelId="{1D9906F5-A07B-49DE-BE4E-1D8BBB2004B8}" type="presParOf" srcId="{146C143A-07A5-4C54-A780-CDD26797F3DF}" destId="{625D9F5C-74D3-4970-B6F0-AB879C63D4D8}" srcOrd="1" destOrd="0" presId="urn:microsoft.com/office/officeart/2005/8/layout/lProcess2"/>
    <dgm:cxn modelId="{FCE759F6-CCE1-4581-9A73-1F8D096519EC}" type="presParOf" srcId="{146C143A-07A5-4C54-A780-CDD26797F3DF}" destId="{C38D1140-B7A0-4827-B7A8-AA96F48624FC}" srcOrd="2" destOrd="0" presId="urn:microsoft.com/office/officeart/2005/8/layout/lProcess2"/>
    <dgm:cxn modelId="{CA3AB2E3-B76D-479C-BEF3-E5083B1E8877}" type="presParOf" srcId="{146C143A-07A5-4C54-A780-CDD26797F3DF}" destId="{39C7943A-CF4D-4451-AB00-C6E52F94401E}" srcOrd="3" destOrd="0" presId="urn:microsoft.com/office/officeart/2005/8/layout/lProcess2"/>
    <dgm:cxn modelId="{F7D97BDA-5A65-44CD-9C87-0BEF2314407C}" type="presParOf" srcId="{146C143A-07A5-4C54-A780-CDD26797F3DF}" destId="{35E0B60E-4E0D-4942-B3AB-B1BD8CF341BF}" srcOrd="4" destOrd="0" presId="urn:microsoft.com/office/officeart/2005/8/layout/lProcess2"/>
    <dgm:cxn modelId="{013D3ED9-6C88-4AB8-8CE2-18679CE7DB69}" type="presParOf" srcId="{146C143A-07A5-4C54-A780-CDD26797F3DF}" destId="{EE7146EB-9D37-44EA-BB7B-B1F28F1F9FBE}" srcOrd="5" destOrd="0" presId="urn:microsoft.com/office/officeart/2005/8/layout/lProcess2"/>
    <dgm:cxn modelId="{0663C18A-0292-4842-B186-642B0FCDED1B}" type="presParOf" srcId="{146C143A-07A5-4C54-A780-CDD26797F3DF}" destId="{53F57689-D359-4998-82D4-D43A45138E0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8FF42A-A489-4FCB-8258-B5A52B0947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40A21C-4840-4851-B38B-7052D36ECB66}">
      <dgm:prSet/>
      <dgm:spPr/>
      <dgm:t>
        <a:bodyPr/>
        <a:lstStyle/>
        <a:p>
          <a:r>
            <a:rPr lang="en-US" dirty="0"/>
            <a:t>NOT: Romans 5:2 we exult in hope of the glory of God.</a:t>
          </a:r>
        </a:p>
      </dgm:t>
    </dgm:pt>
    <dgm:pt modelId="{4DC36878-28AE-4571-B2EB-290B1F49D441}" type="parTrans" cxnId="{9E9769DA-C1AC-4E8D-9C6D-F76B42988756}">
      <dgm:prSet/>
      <dgm:spPr/>
      <dgm:t>
        <a:bodyPr/>
        <a:lstStyle/>
        <a:p>
          <a:endParaRPr lang="en-US"/>
        </a:p>
      </dgm:t>
    </dgm:pt>
    <dgm:pt modelId="{5C3F0739-E3E2-4461-A54C-BFE8E8BEBA6D}" type="sibTrans" cxnId="{9E9769DA-C1AC-4E8D-9C6D-F76B42988756}">
      <dgm:prSet/>
      <dgm:spPr/>
      <dgm:t>
        <a:bodyPr/>
        <a:lstStyle/>
        <a:p>
          <a:endParaRPr lang="en-US"/>
        </a:p>
      </dgm:t>
    </dgm:pt>
    <dgm:pt modelId="{61D732E3-14AF-4A95-8C2B-ED8B1222BE74}">
      <dgm:prSet/>
      <dgm:spPr/>
      <dgm:t>
        <a:bodyPr/>
        <a:lstStyle/>
        <a:p>
          <a:r>
            <a:rPr lang="en-US" dirty="0"/>
            <a:t>IS: Hope in the HERE &amp; NOW</a:t>
          </a:r>
        </a:p>
      </dgm:t>
    </dgm:pt>
    <dgm:pt modelId="{258BCF0F-80E0-4C1E-B108-AFE4241C9A93}" type="parTrans" cxnId="{ACE98F19-FB7C-414F-8937-608936BEB0D5}">
      <dgm:prSet/>
      <dgm:spPr/>
      <dgm:t>
        <a:bodyPr/>
        <a:lstStyle/>
        <a:p>
          <a:endParaRPr lang="en-US"/>
        </a:p>
      </dgm:t>
    </dgm:pt>
    <dgm:pt modelId="{8AE908FF-0D6B-4A8E-A942-C2B9DAED0C2D}" type="sibTrans" cxnId="{ACE98F19-FB7C-414F-8937-608936BEB0D5}">
      <dgm:prSet/>
      <dgm:spPr/>
      <dgm:t>
        <a:bodyPr/>
        <a:lstStyle/>
        <a:p>
          <a:endParaRPr lang="en-US"/>
        </a:p>
      </dgm:t>
    </dgm:pt>
    <dgm:pt modelId="{4478F604-61D6-45CB-82FC-98CFFCF9B02E}">
      <dgm:prSet/>
      <dgm:spPr/>
      <dgm:t>
        <a:bodyPr/>
        <a:lstStyle/>
        <a:p>
          <a:r>
            <a:rPr lang="en-US" dirty="0"/>
            <a:t>You’re Getting PROMOTED</a:t>
          </a:r>
        </a:p>
      </dgm:t>
    </dgm:pt>
    <dgm:pt modelId="{290E221A-7767-4CB2-9839-B12627BAD584}" type="parTrans" cxnId="{781F217A-517E-4AC2-9CB3-9403FCC8FD5B}">
      <dgm:prSet/>
      <dgm:spPr/>
      <dgm:t>
        <a:bodyPr/>
        <a:lstStyle/>
        <a:p>
          <a:endParaRPr lang="en-US"/>
        </a:p>
      </dgm:t>
    </dgm:pt>
    <dgm:pt modelId="{65AAB7EB-FB53-4924-B4E7-FE4FF46B3132}" type="sibTrans" cxnId="{781F217A-517E-4AC2-9CB3-9403FCC8FD5B}">
      <dgm:prSet/>
      <dgm:spPr/>
      <dgm:t>
        <a:bodyPr/>
        <a:lstStyle/>
        <a:p>
          <a:endParaRPr lang="en-US"/>
        </a:p>
      </dgm:t>
    </dgm:pt>
    <dgm:pt modelId="{3925367E-B4FA-4597-B0B8-6707D9B14C37}" type="pres">
      <dgm:prSet presAssocID="{238FF42A-A489-4FCB-8258-B5A52B0947AE}" presName="linear" presStyleCnt="0">
        <dgm:presLayoutVars>
          <dgm:animLvl val="lvl"/>
          <dgm:resizeHandles val="exact"/>
        </dgm:presLayoutVars>
      </dgm:prSet>
      <dgm:spPr/>
    </dgm:pt>
    <dgm:pt modelId="{0696C3D0-13EA-4CFB-B61A-A6449B87D690}" type="pres">
      <dgm:prSet presAssocID="{5E40A21C-4840-4851-B38B-7052D36ECB66}" presName="parentText" presStyleLbl="node1" presStyleIdx="0" presStyleCnt="3">
        <dgm:presLayoutVars>
          <dgm:chMax val="0"/>
          <dgm:bulletEnabled val="1"/>
        </dgm:presLayoutVars>
      </dgm:prSet>
      <dgm:spPr/>
    </dgm:pt>
    <dgm:pt modelId="{882D8B82-9CC5-4083-BB7A-8FD1982C2C7C}" type="pres">
      <dgm:prSet presAssocID="{5C3F0739-E3E2-4461-A54C-BFE8E8BEBA6D}" presName="spacer" presStyleCnt="0"/>
      <dgm:spPr/>
    </dgm:pt>
    <dgm:pt modelId="{764DA4EF-EE0A-4C76-A322-963068D2687E}" type="pres">
      <dgm:prSet presAssocID="{61D732E3-14AF-4A95-8C2B-ED8B1222BE74}" presName="parentText" presStyleLbl="node1" presStyleIdx="1" presStyleCnt="3">
        <dgm:presLayoutVars>
          <dgm:chMax val="0"/>
          <dgm:bulletEnabled val="1"/>
        </dgm:presLayoutVars>
      </dgm:prSet>
      <dgm:spPr/>
    </dgm:pt>
    <dgm:pt modelId="{38677475-59A0-4806-ACB7-4F4A1F861018}" type="pres">
      <dgm:prSet presAssocID="{8AE908FF-0D6B-4A8E-A942-C2B9DAED0C2D}" presName="spacer" presStyleCnt="0"/>
      <dgm:spPr/>
    </dgm:pt>
    <dgm:pt modelId="{3FFAD696-335E-401C-AF66-9258F5C030C8}" type="pres">
      <dgm:prSet presAssocID="{4478F604-61D6-45CB-82FC-98CFFCF9B02E}" presName="parentText" presStyleLbl="node1" presStyleIdx="2" presStyleCnt="3">
        <dgm:presLayoutVars>
          <dgm:chMax val="0"/>
          <dgm:bulletEnabled val="1"/>
        </dgm:presLayoutVars>
      </dgm:prSet>
      <dgm:spPr/>
    </dgm:pt>
  </dgm:ptLst>
  <dgm:cxnLst>
    <dgm:cxn modelId="{ACE98F19-FB7C-414F-8937-608936BEB0D5}" srcId="{238FF42A-A489-4FCB-8258-B5A52B0947AE}" destId="{61D732E3-14AF-4A95-8C2B-ED8B1222BE74}" srcOrd="1" destOrd="0" parTransId="{258BCF0F-80E0-4C1E-B108-AFE4241C9A93}" sibTransId="{8AE908FF-0D6B-4A8E-A942-C2B9DAED0C2D}"/>
    <dgm:cxn modelId="{98EE9E36-D414-4201-931B-97EF9BC2FD20}" type="presOf" srcId="{61D732E3-14AF-4A95-8C2B-ED8B1222BE74}" destId="{764DA4EF-EE0A-4C76-A322-963068D2687E}" srcOrd="0" destOrd="0" presId="urn:microsoft.com/office/officeart/2005/8/layout/vList2"/>
    <dgm:cxn modelId="{860C0070-4743-4847-BFB9-603E7AF95FD5}" type="presOf" srcId="{5E40A21C-4840-4851-B38B-7052D36ECB66}" destId="{0696C3D0-13EA-4CFB-B61A-A6449B87D690}" srcOrd="0" destOrd="0" presId="urn:microsoft.com/office/officeart/2005/8/layout/vList2"/>
    <dgm:cxn modelId="{781F217A-517E-4AC2-9CB3-9403FCC8FD5B}" srcId="{238FF42A-A489-4FCB-8258-B5A52B0947AE}" destId="{4478F604-61D6-45CB-82FC-98CFFCF9B02E}" srcOrd="2" destOrd="0" parTransId="{290E221A-7767-4CB2-9839-B12627BAD584}" sibTransId="{65AAB7EB-FB53-4924-B4E7-FE4FF46B3132}"/>
    <dgm:cxn modelId="{635BE9AA-00CA-4A9E-A719-66B17A1F03E3}" type="presOf" srcId="{238FF42A-A489-4FCB-8258-B5A52B0947AE}" destId="{3925367E-B4FA-4597-B0B8-6707D9B14C37}" srcOrd="0" destOrd="0" presId="urn:microsoft.com/office/officeart/2005/8/layout/vList2"/>
    <dgm:cxn modelId="{9E9769DA-C1AC-4E8D-9C6D-F76B42988756}" srcId="{238FF42A-A489-4FCB-8258-B5A52B0947AE}" destId="{5E40A21C-4840-4851-B38B-7052D36ECB66}" srcOrd="0" destOrd="0" parTransId="{4DC36878-28AE-4571-B2EB-290B1F49D441}" sibTransId="{5C3F0739-E3E2-4461-A54C-BFE8E8BEBA6D}"/>
    <dgm:cxn modelId="{85D851DD-38E0-4E31-9747-52DF16C915A4}" type="presOf" srcId="{4478F604-61D6-45CB-82FC-98CFFCF9B02E}" destId="{3FFAD696-335E-401C-AF66-9258F5C030C8}" srcOrd="0" destOrd="0" presId="urn:microsoft.com/office/officeart/2005/8/layout/vList2"/>
    <dgm:cxn modelId="{90EDD5F1-369F-4E0F-814B-F0864489726C}" type="presParOf" srcId="{3925367E-B4FA-4597-B0B8-6707D9B14C37}" destId="{0696C3D0-13EA-4CFB-B61A-A6449B87D690}" srcOrd="0" destOrd="0" presId="urn:microsoft.com/office/officeart/2005/8/layout/vList2"/>
    <dgm:cxn modelId="{836C17C4-60A5-4C17-AA93-F02B90DAFB2C}" type="presParOf" srcId="{3925367E-B4FA-4597-B0B8-6707D9B14C37}" destId="{882D8B82-9CC5-4083-BB7A-8FD1982C2C7C}" srcOrd="1" destOrd="0" presId="urn:microsoft.com/office/officeart/2005/8/layout/vList2"/>
    <dgm:cxn modelId="{4CFE7A8B-992D-4787-BD9D-FB7FB88DEC6E}" type="presParOf" srcId="{3925367E-B4FA-4597-B0B8-6707D9B14C37}" destId="{764DA4EF-EE0A-4C76-A322-963068D2687E}" srcOrd="2" destOrd="0" presId="urn:microsoft.com/office/officeart/2005/8/layout/vList2"/>
    <dgm:cxn modelId="{FDABD8FF-198A-4581-BFD7-2F34332F0618}" type="presParOf" srcId="{3925367E-B4FA-4597-B0B8-6707D9B14C37}" destId="{38677475-59A0-4806-ACB7-4F4A1F861018}" srcOrd="3" destOrd="0" presId="urn:microsoft.com/office/officeart/2005/8/layout/vList2"/>
    <dgm:cxn modelId="{67034C61-C4E0-44F5-918B-9302F17E4B9C}" type="presParOf" srcId="{3925367E-B4FA-4597-B0B8-6707D9B14C37}" destId="{3FFAD696-335E-401C-AF66-9258F5C030C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D95217-C040-48D8-ADDE-158126482ED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5209A73-4756-4919-9FB2-4D99EC9CDC7F}">
      <dgm:prSet phldrT="[Text]"/>
      <dgm:spPr/>
      <dgm:t>
        <a:bodyPr/>
        <a:lstStyle/>
        <a:p>
          <a:r>
            <a:rPr lang="en-US" dirty="0"/>
            <a:t>Reveals God’s Love</a:t>
          </a:r>
        </a:p>
      </dgm:t>
    </dgm:pt>
    <dgm:pt modelId="{CC4CBB93-3C5C-4DD0-BE9B-239BA32E1DFF}" type="parTrans" cxnId="{449C99F1-18BF-4EB3-97FD-8B7FC7FA1B05}">
      <dgm:prSet/>
      <dgm:spPr/>
      <dgm:t>
        <a:bodyPr/>
        <a:lstStyle/>
        <a:p>
          <a:endParaRPr lang="en-US"/>
        </a:p>
      </dgm:t>
    </dgm:pt>
    <dgm:pt modelId="{887AEEA1-770E-4E40-AA3C-2E1F345F9F62}" type="sibTrans" cxnId="{449C99F1-18BF-4EB3-97FD-8B7FC7FA1B05}">
      <dgm:prSet/>
      <dgm:spPr/>
      <dgm:t>
        <a:bodyPr/>
        <a:lstStyle/>
        <a:p>
          <a:endParaRPr lang="en-US"/>
        </a:p>
      </dgm:t>
    </dgm:pt>
    <dgm:pt modelId="{AA7CF3FE-DA76-45EB-9E42-D2E28607E43C}">
      <dgm:prSet phldrT="[Text]"/>
      <dgm:spPr/>
      <dgm:t>
        <a:bodyPr/>
        <a:lstStyle/>
        <a:p>
          <a:r>
            <a:rPr lang="en-US" dirty="0"/>
            <a:t>Shatters Old, Defective View of Love</a:t>
          </a:r>
        </a:p>
      </dgm:t>
    </dgm:pt>
    <dgm:pt modelId="{5D6A2918-F087-4923-9419-5A9F6CD92DE5}" type="parTrans" cxnId="{1D84EED3-2486-4DE1-98E2-920589FFAED5}">
      <dgm:prSet/>
      <dgm:spPr/>
      <dgm:t>
        <a:bodyPr/>
        <a:lstStyle/>
        <a:p>
          <a:endParaRPr lang="en-US"/>
        </a:p>
      </dgm:t>
    </dgm:pt>
    <dgm:pt modelId="{544D289F-FD64-41AE-848D-34EE2D027917}" type="sibTrans" cxnId="{1D84EED3-2486-4DE1-98E2-920589FFAED5}">
      <dgm:prSet/>
      <dgm:spPr/>
      <dgm:t>
        <a:bodyPr/>
        <a:lstStyle/>
        <a:p>
          <a:endParaRPr lang="en-US"/>
        </a:p>
      </dgm:t>
    </dgm:pt>
    <dgm:pt modelId="{50B25FC1-984E-4FAB-B717-6F48CB885802}">
      <dgm:prSet phldrT="[Text]"/>
      <dgm:spPr/>
      <dgm:t>
        <a:bodyPr/>
        <a:lstStyle/>
        <a:p>
          <a:r>
            <a:rPr lang="en-US" dirty="0"/>
            <a:t>New Capacity to Love: </a:t>
          </a:r>
          <a:r>
            <a:rPr lang="en-US" i="1" dirty="0"/>
            <a:t>Mature Love</a:t>
          </a:r>
        </a:p>
      </dgm:t>
    </dgm:pt>
    <dgm:pt modelId="{0ABE9682-D717-4B8A-9DC5-83505B34741F}" type="parTrans" cxnId="{31288CA1-FFBA-4CAB-9A25-3DF07E0C9AFA}">
      <dgm:prSet/>
      <dgm:spPr/>
      <dgm:t>
        <a:bodyPr/>
        <a:lstStyle/>
        <a:p>
          <a:endParaRPr lang="en-US"/>
        </a:p>
      </dgm:t>
    </dgm:pt>
    <dgm:pt modelId="{BC055967-7DE8-4566-941A-5BE96A1BF019}" type="sibTrans" cxnId="{31288CA1-FFBA-4CAB-9A25-3DF07E0C9AFA}">
      <dgm:prSet/>
      <dgm:spPr/>
      <dgm:t>
        <a:bodyPr/>
        <a:lstStyle/>
        <a:p>
          <a:endParaRPr lang="en-US"/>
        </a:p>
      </dgm:t>
    </dgm:pt>
    <dgm:pt modelId="{20AA74CA-7D20-4FB4-98CE-A1B866F67052}" type="pres">
      <dgm:prSet presAssocID="{45D95217-C040-48D8-ADDE-158126482EDF}" presName="diagram" presStyleCnt="0">
        <dgm:presLayoutVars>
          <dgm:dir/>
          <dgm:resizeHandles val="exact"/>
        </dgm:presLayoutVars>
      </dgm:prSet>
      <dgm:spPr/>
    </dgm:pt>
    <dgm:pt modelId="{46182FAD-3765-453E-8486-54923199F198}" type="pres">
      <dgm:prSet presAssocID="{B5209A73-4756-4919-9FB2-4D99EC9CDC7F}" presName="node" presStyleLbl="node1" presStyleIdx="0" presStyleCnt="3">
        <dgm:presLayoutVars>
          <dgm:bulletEnabled val="1"/>
        </dgm:presLayoutVars>
      </dgm:prSet>
      <dgm:spPr/>
    </dgm:pt>
    <dgm:pt modelId="{2A563F39-3785-4AB4-A529-F9362B269C1D}" type="pres">
      <dgm:prSet presAssocID="{887AEEA1-770E-4E40-AA3C-2E1F345F9F62}" presName="sibTrans" presStyleCnt="0"/>
      <dgm:spPr/>
    </dgm:pt>
    <dgm:pt modelId="{8CF3CB36-FF91-40E1-BD46-9B1EDF7AB821}" type="pres">
      <dgm:prSet presAssocID="{AA7CF3FE-DA76-45EB-9E42-D2E28607E43C}" presName="node" presStyleLbl="node1" presStyleIdx="1" presStyleCnt="3">
        <dgm:presLayoutVars>
          <dgm:bulletEnabled val="1"/>
        </dgm:presLayoutVars>
      </dgm:prSet>
      <dgm:spPr/>
    </dgm:pt>
    <dgm:pt modelId="{44A3AB61-02BA-4FD2-AA43-28B0BA8A11EB}" type="pres">
      <dgm:prSet presAssocID="{544D289F-FD64-41AE-848D-34EE2D027917}" presName="sibTrans" presStyleCnt="0"/>
      <dgm:spPr/>
    </dgm:pt>
    <dgm:pt modelId="{BDDE6F7B-DB2A-4B2C-898E-A0034B9D6459}" type="pres">
      <dgm:prSet presAssocID="{50B25FC1-984E-4FAB-B717-6F48CB885802}" presName="node" presStyleLbl="node1" presStyleIdx="2" presStyleCnt="3">
        <dgm:presLayoutVars>
          <dgm:bulletEnabled val="1"/>
        </dgm:presLayoutVars>
      </dgm:prSet>
      <dgm:spPr/>
    </dgm:pt>
  </dgm:ptLst>
  <dgm:cxnLst>
    <dgm:cxn modelId="{7445AB33-E630-4F40-8873-32F0DD2FCE1B}" type="presOf" srcId="{45D95217-C040-48D8-ADDE-158126482EDF}" destId="{20AA74CA-7D20-4FB4-98CE-A1B866F67052}" srcOrd="0" destOrd="0" presId="urn:microsoft.com/office/officeart/2005/8/layout/default"/>
    <dgm:cxn modelId="{1E3B0B62-8143-44E4-B32F-978730BA1ADE}" type="presOf" srcId="{50B25FC1-984E-4FAB-B717-6F48CB885802}" destId="{BDDE6F7B-DB2A-4B2C-898E-A0034B9D6459}" srcOrd="0" destOrd="0" presId="urn:microsoft.com/office/officeart/2005/8/layout/default"/>
    <dgm:cxn modelId="{31288CA1-FFBA-4CAB-9A25-3DF07E0C9AFA}" srcId="{45D95217-C040-48D8-ADDE-158126482EDF}" destId="{50B25FC1-984E-4FAB-B717-6F48CB885802}" srcOrd="2" destOrd="0" parTransId="{0ABE9682-D717-4B8A-9DC5-83505B34741F}" sibTransId="{BC055967-7DE8-4566-941A-5BE96A1BF019}"/>
    <dgm:cxn modelId="{1D84EED3-2486-4DE1-98E2-920589FFAED5}" srcId="{45D95217-C040-48D8-ADDE-158126482EDF}" destId="{AA7CF3FE-DA76-45EB-9E42-D2E28607E43C}" srcOrd="1" destOrd="0" parTransId="{5D6A2918-F087-4923-9419-5A9F6CD92DE5}" sibTransId="{544D289F-FD64-41AE-848D-34EE2D027917}"/>
    <dgm:cxn modelId="{449C99F1-18BF-4EB3-97FD-8B7FC7FA1B05}" srcId="{45D95217-C040-48D8-ADDE-158126482EDF}" destId="{B5209A73-4756-4919-9FB2-4D99EC9CDC7F}" srcOrd="0" destOrd="0" parTransId="{CC4CBB93-3C5C-4DD0-BE9B-239BA32E1DFF}" sibTransId="{887AEEA1-770E-4E40-AA3C-2E1F345F9F62}"/>
    <dgm:cxn modelId="{9B7C76FA-EBEB-4238-996E-9FB193A238AB}" type="presOf" srcId="{AA7CF3FE-DA76-45EB-9E42-D2E28607E43C}" destId="{8CF3CB36-FF91-40E1-BD46-9B1EDF7AB821}" srcOrd="0" destOrd="0" presId="urn:microsoft.com/office/officeart/2005/8/layout/default"/>
    <dgm:cxn modelId="{09CEEBFA-CC2F-4ADE-A35F-040C3AF4C4CD}" type="presOf" srcId="{B5209A73-4756-4919-9FB2-4D99EC9CDC7F}" destId="{46182FAD-3765-453E-8486-54923199F198}" srcOrd="0" destOrd="0" presId="urn:microsoft.com/office/officeart/2005/8/layout/default"/>
    <dgm:cxn modelId="{EC9DDEC6-D7A3-4F8D-ACA5-4960BF042281}" type="presParOf" srcId="{20AA74CA-7D20-4FB4-98CE-A1B866F67052}" destId="{46182FAD-3765-453E-8486-54923199F198}" srcOrd="0" destOrd="0" presId="urn:microsoft.com/office/officeart/2005/8/layout/default"/>
    <dgm:cxn modelId="{418E272B-5E92-4A77-8326-051467554D05}" type="presParOf" srcId="{20AA74CA-7D20-4FB4-98CE-A1B866F67052}" destId="{2A563F39-3785-4AB4-A529-F9362B269C1D}" srcOrd="1" destOrd="0" presId="urn:microsoft.com/office/officeart/2005/8/layout/default"/>
    <dgm:cxn modelId="{9A26BBE5-0B99-4198-AC12-F3D8EEFC4F7E}" type="presParOf" srcId="{20AA74CA-7D20-4FB4-98CE-A1B866F67052}" destId="{8CF3CB36-FF91-40E1-BD46-9B1EDF7AB821}" srcOrd="2" destOrd="0" presId="urn:microsoft.com/office/officeart/2005/8/layout/default"/>
    <dgm:cxn modelId="{0F7B98DD-E686-41F9-9811-D115F07CDA75}" type="presParOf" srcId="{20AA74CA-7D20-4FB4-98CE-A1B866F67052}" destId="{44A3AB61-02BA-4FD2-AA43-28B0BA8A11EB}" srcOrd="3" destOrd="0" presId="urn:microsoft.com/office/officeart/2005/8/layout/default"/>
    <dgm:cxn modelId="{521872F2-C41A-4C9B-A375-DA90B20D66DF}" type="presParOf" srcId="{20AA74CA-7D20-4FB4-98CE-A1B866F67052}" destId="{BDDE6F7B-DB2A-4B2C-898E-A0034B9D645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7F9B1A-221B-46AB-AFB3-ED3D4BBD75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72BBF5-E021-4816-B061-E4976C982C11}">
      <dgm:prSet phldrT="[Text]"/>
      <dgm:spPr/>
      <dgm:t>
        <a:bodyPr/>
        <a:lstStyle/>
        <a:p>
          <a:r>
            <a:rPr lang="en-US" dirty="0"/>
            <a:t>Loving Helpless, Dirty Scumbags</a:t>
          </a:r>
        </a:p>
      </dgm:t>
    </dgm:pt>
    <dgm:pt modelId="{7266EF85-A4FB-4D5A-B9A3-1FC5044EC389}" type="parTrans" cxnId="{EFFE4A29-B311-42F6-AEF9-2E1327F40BCF}">
      <dgm:prSet/>
      <dgm:spPr/>
      <dgm:t>
        <a:bodyPr/>
        <a:lstStyle/>
        <a:p>
          <a:endParaRPr lang="en-US"/>
        </a:p>
      </dgm:t>
    </dgm:pt>
    <dgm:pt modelId="{A242955D-215B-47B4-A1ED-01043C595988}" type="sibTrans" cxnId="{EFFE4A29-B311-42F6-AEF9-2E1327F40BCF}">
      <dgm:prSet/>
      <dgm:spPr/>
      <dgm:t>
        <a:bodyPr/>
        <a:lstStyle/>
        <a:p>
          <a:endParaRPr lang="en-US"/>
        </a:p>
      </dgm:t>
    </dgm:pt>
    <dgm:pt modelId="{83C61197-FFC9-43D7-8668-9951055C9D9F}">
      <dgm:prSet phldrT="[Text]"/>
      <dgm:spPr/>
      <dgm:t>
        <a:bodyPr/>
        <a:lstStyle/>
        <a:p>
          <a:r>
            <a:rPr lang="en-US" dirty="0"/>
            <a:t>NOT “My Friends”</a:t>
          </a:r>
        </a:p>
      </dgm:t>
    </dgm:pt>
    <dgm:pt modelId="{8AAAE7A4-833B-4DE0-9931-58E881FACDED}" type="parTrans" cxnId="{E92DEC03-BF9E-4939-AA2D-E3AED33CA091}">
      <dgm:prSet/>
      <dgm:spPr/>
      <dgm:t>
        <a:bodyPr/>
        <a:lstStyle/>
        <a:p>
          <a:endParaRPr lang="en-US"/>
        </a:p>
      </dgm:t>
    </dgm:pt>
    <dgm:pt modelId="{BD987E3B-7C77-4DF5-B718-CE9813DBEECD}" type="sibTrans" cxnId="{E92DEC03-BF9E-4939-AA2D-E3AED33CA091}">
      <dgm:prSet/>
      <dgm:spPr/>
      <dgm:t>
        <a:bodyPr/>
        <a:lstStyle/>
        <a:p>
          <a:endParaRPr lang="en-US"/>
        </a:p>
      </dgm:t>
    </dgm:pt>
    <dgm:pt modelId="{E31F3E08-ECFB-4F11-832C-E510569EA64E}" type="pres">
      <dgm:prSet presAssocID="{8B7F9B1A-221B-46AB-AFB3-ED3D4BBD759B}" presName="linear" presStyleCnt="0">
        <dgm:presLayoutVars>
          <dgm:animLvl val="lvl"/>
          <dgm:resizeHandles val="exact"/>
        </dgm:presLayoutVars>
      </dgm:prSet>
      <dgm:spPr/>
    </dgm:pt>
    <dgm:pt modelId="{85D3383C-FEE2-4FF0-BBD7-35B9A354ED3E}" type="pres">
      <dgm:prSet presAssocID="{F472BBF5-E021-4816-B061-E4976C982C11}" presName="parentText" presStyleLbl="node1" presStyleIdx="0" presStyleCnt="2">
        <dgm:presLayoutVars>
          <dgm:chMax val="0"/>
          <dgm:bulletEnabled val="1"/>
        </dgm:presLayoutVars>
      </dgm:prSet>
      <dgm:spPr/>
    </dgm:pt>
    <dgm:pt modelId="{CC2C62EC-CF55-4CBF-94FF-C150C0383D9A}" type="pres">
      <dgm:prSet presAssocID="{A242955D-215B-47B4-A1ED-01043C595988}" presName="spacer" presStyleCnt="0"/>
      <dgm:spPr/>
    </dgm:pt>
    <dgm:pt modelId="{4EB666B6-5930-4856-899D-EBB69A9403E3}" type="pres">
      <dgm:prSet presAssocID="{83C61197-FFC9-43D7-8668-9951055C9D9F}" presName="parentText" presStyleLbl="node1" presStyleIdx="1" presStyleCnt="2">
        <dgm:presLayoutVars>
          <dgm:chMax val="0"/>
          <dgm:bulletEnabled val="1"/>
        </dgm:presLayoutVars>
      </dgm:prSet>
      <dgm:spPr/>
    </dgm:pt>
  </dgm:ptLst>
  <dgm:cxnLst>
    <dgm:cxn modelId="{E92DEC03-BF9E-4939-AA2D-E3AED33CA091}" srcId="{8B7F9B1A-221B-46AB-AFB3-ED3D4BBD759B}" destId="{83C61197-FFC9-43D7-8668-9951055C9D9F}" srcOrd="1" destOrd="0" parTransId="{8AAAE7A4-833B-4DE0-9931-58E881FACDED}" sibTransId="{BD987E3B-7C77-4DF5-B718-CE9813DBEECD}"/>
    <dgm:cxn modelId="{98177C14-C14D-4BA2-AFDC-99998738E649}" type="presOf" srcId="{83C61197-FFC9-43D7-8668-9951055C9D9F}" destId="{4EB666B6-5930-4856-899D-EBB69A9403E3}" srcOrd="0" destOrd="0" presId="urn:microsoft.com/office/officeart/2005/8/layout/vList2"/>
    <dgm:cxn modelId="{EFFE4A29-B311-42F6-AEF9-2E1327F40BCF}" srcId="{8B7F9B1A-221B-46AB-AFB3-ED3D4BBD759B}" destId="{F472BBF5-E021-4816-B061-E4976C982C11}" srcOrd="0" destOrd="0" parTransId="{7266EF85-A4FB-4D5A-B9A3-1FC5044EC389}" sibTransId="{A242955D-215B-47B4-A1ED-01043C595988}"/>
    <dgm:cxn modelId="{4081D83C-B151-4F44-B1D7-02DDD4239B26}" type="presOf" srcId="{F472BBF5-E021-4816-B061-E4976C982C11}" destId="{85D3383C-FEE2-4FF0-BBD7-35B9A354ED3E}" srcOrd="0" destOrd="0" presId="urn:microsoft.com/office/officeart/2005/8/layout/vList2"/>
    <dgm:cxn modelId="{BA3DDD7F-20FD-42C6-8417-E2F01D11FE36}" type="presOf" srcId="{8B7F9B1A-221B-46AB-AFB3-ED3D4BBD759B}" destId="{E31F3E08-ECFB-4F11-832C-E510569EA64E}" srcOrd="0" destOrd="0" presId="urn:microsoft.com/office/officeart/2005/8/layout/vList2"/>
    <dgm:cxn modelId="{EA9B5BA2-D86B-4157-B05E-587E42A70EDA}" type="presParOf" srcId="{E31F3E08-ECFB-4F11-832C-E510569EA64E}" destId="{85D3383C-FEE2-4FF0-BBD7-35B9A354ED3E}" srcOrd="0" destOrd="0" presId="urn:microsoft.com/office/officeart/2005/8/layout/vList2"/>
    <dgm:cxn modelId="{4D18ED51-0532-43F2-9AF9-19F1A9C3C1F0}" type="presParOf" srcId="{E31F3E08-ECFB-4F11-832C-E510569EA64E}" destId="{CC2C62EC-CF55-4CBF-94FF-C150C0383D9A}" srcOrd="1" destOrd="0" presId="urn:microsoft.com/office/officeart/2005/8/layout/vList2"/>
    <dgm:cxn modelId="{12881F3B-5BD1-4481-8730-18A4FA59FB9B}" type="presParOf" srcId="{E31F3E08-ECFB-4F11-832C-E510569EA64E}" destId="{4EB666B6-5930-4856-899D-EBB69A9403E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7F9B1A-221B-46AB-AFB3-ED3D4BBD75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72BBF5-E021-4816-B061-E4976C982C11}">
      <dgm:prSet phldrT="[Text]"/>
      <dgm:spPr/>
      <dgm:t>
        <a:bodyPr/>
        <a:lstStyle/>
        <a:p>
          <a:r>
            <a:rPr lang="en-US" dirty="0"/>
            <a:t>God’s Love </a:t>
          </a:r>
          <a:r>
            <a:rPr lang="en-US" i="1" dirty="0"/>
            <a:t>Pays a Price</a:t>
          </a:r>
        </a:p>
      </dgm:t>
    </dgm:pt>
    <dgm:pt modelId="{7266EF85-A4FB-4D5A-B9A3-1FC5044EC389}" type="parTrans" cxnId="{EFFE4A29-B311-42F6-AEF9-2E1327F40BCF}">
      <dgm:prSet/>
      <dgm:spPr/>
      <dgm:t>
        <a:bodyPr/>
        <a:lstStyle/>
        <a:p>
          <a:endParaRPr lang="en-US"/>
        </a:p>
      </dgm:t>
    </dgm:pt>
    <dgm:pt modelId="{A242955D-215B-47B4-A1ED-01043C595988}" type="sibTrans" cxnId="{EFFE4A29-B311-42F6-AEF9-2E1327F40BCF}">
      <dgm:prSet/>
      <dgm:spPr/>
      <dgm:t>
        <a:bodyPr/>
        <a:lstStyle/>
        <a:p>
          <a:endParaRPr lang="en-US"/>
        </a:p>
      </dgm:t>
    </dgm:pt>
    <dgm:pt modelId="{83C61197-FFC9-43D7-8668-9951055C9D9F}">
      <dgm:prSet phldrT="[Text]"/>
      <dgm:spPr/>
      <dgm:t>
        <a:bodyPr/>
        <a:lstStyle/>
        <a:p>
          <a:r>
            <a:rPr lang="en-US" dirty="0"/>
            <a:t>Without Expecting a Return</a:t>
          </a:r>
        </a:p>
      </dgm:t>
    </dgm:pt>
    <dgm:pt modelId="{8AAAE7A4-833B-4DE0-9931-58E881FACDED}" type="parTrans" cxnId="{E92DEC03-BF9E-4939-AA2D-E3AED33CA091}">
      <dgm:prSet/>
      <dgm:spPr/>
      <dgm:t>
        <a:bodyPr/>
        <a:lstStyle/>
        <a:p>
          <a:endParaRPr lang="en-US"/>
        </a:p>
      </dgm:t>
    </dgm:pt>
    <dgm:pt modelId="{BD987E3B-7C77-4DF5-B718-CE9813DBEECD}" type="sibTrans" cxnId="{E92DEC03-BF9E-4939-AA2D-E3AED33CA091}">
      <dgm:prSet/>
      <dgm:spPr/>
      <dgm:t>
        <a:bodyPr/>
        <a:lstStyle/>
        <a:p>
          <a:endParaRPr lang="en-US"/>
        </a:p>
      </dgm:t>
    </dgm:pt>
    <dgm:pt modelId="{E31F3E08-ECFB-4F11-832C-E510569EA64E}" type="pres">
      <dgm:prSet presAssocID="{8B7F9B1A-221B-46AB-AFB3-ED3D4BBD759B}" presName="linear" presStyleCnt="0">
        <dgm:presLayoutVars>
          <dgm:animLvl val="lvl"/>
          <dgm:resizeHandles val="exact"/>
        </dgm:presLayoutVars>
      </dgm:prSet>
      <dgm:spPr/>
    </dgm:pt>
    <dgm:pt modelId="{85D3383C-FEE2-4FF0-BBD7-35B9A354ED3E}" type="pres">
      <dgm:prSet presAssocID="{F472BBF5-E021-4816-B061-E4976C982C11}" presName="parentText" presStyleLbl="node1" presStyleIdx="0" presStyleCnt="2">
        <dgm:presLayoutVars>
          <dgm:chMax val="0"/>
          <dgm:bulletEnabled val="1"/>
        </dgm:presLayoutVars>
      </dgm:prSet>
      <dgm:spPr/>
    </dgm:pt>
    <dgm:pt modelId="{CC2C62EC-CF55-4CBF-94FF-C150C0383D9A}" type="pres">
      <dgm:prSet presAssocID="{A242955D-215B-47B4-A1ED-01043C595988}" presName="spacer" presStyleCnt="0"/>
      <dgm:spPr/>
    </dgm:pt>
    <dgm:pt modelId="{4EB666B6-5930-4856-899D-EBB69A9403E3}" type="pres">
      <dgm:prSet presAssocID="{83C61197-FFC9-43D7-8668-9951055C9D9F}" presName="parentText" presStyleLbl="node1" presStyleIdx="1" presStyleCnt="2">
        <dgm:presLayoutVars>
          <dgm:chMax val="0"/>
          <dgm:bulletEnabled val="1"/>
        </dgm:presLayoutVars>
      </dgm:prSet>
      <dgm:spPr/>
    </dgm:pt>
  </dgm:ptLst>
  <dgm:cxnLst>
    <dgm:cxn modelId="{E92DEC03-BF9E-4939-AA2D-E3AED33CA091}" srcId="{8B7F9B1A-221B-46AB-AFB3-ED3D4BBD759B}" destId="{83C61197-FFC9-43D7-8668-9951055C9D9F}" srcOrd="1" destOrd="0" parTransId="{8AAAE7A4-833B-4DE0-9931-58E881FACDED}" sibTransId="{BD987E3B-7C77-4DF5-B718-CE9813DBEECD}"/>
    <dgm:cxn modelId="{98177C14-C14D-4BA2-AFDC-99998738E649}" type="presOf" srcId="{83C61197-FFC9-43D7-8668-9951055C9D9F}" destId="{4EB666B6-5930-4856-899D-EBB69A9403E3}" srcOrd="0" destOrd="0" presId="urn:microsoft.com/office/officeart/2005/8/layout/vList2"/>
    <dgm:cxn modelId="{EFFE4A29-B311-42F6-AEF9-2E1327F40BCF}" srcId="{8B7F9B1A-221B-46AB-AFB3-ED3D4BBD759B}" destId="{F472BBF5-E021-4816-B061-E4976C982C11}" srcOrd="0" destOrd="0" parTransId="{7266EF85-A4FB-4D5A-B9A3-1FC5044EC389}" sibTransId="{A242955D-215B-47B4-A1ED-01043C595988}"/>
    <dgm:cxn modelId="{4081D83C-B151-4F44-B1D7-02DDD4239B26}" type="presOf" srcId="{F472BBF5-E021-4816-B061-E4976C982C11}" destId="{85D3383C-FEE2-4FF0-BBD7-35B9A354ED3E}" srcOrd="0" destOrd="0" presId="urn:microsoft.com/office/officeart/2005/8/layout/vList2"/>
    <dgm:cxn modelId="{BA3DDD7F-20FD-42C6-8417-E2F01D11FE36}" type="presOf" srcId="{8B7F9B1A-221B-46AB-AFB3-ED3D4BBD759B}" destId="{E31F3E08-ECFB-4F11-832C-E510569EA64E}" srcOrd="0" destOrd="0" presId="urn:microsoft.com/office/officeart/2005/8/layout/vList2"/>
    <dgm:cxn modelId="{EA9B5BA2-D86B-4157-B05E-587E42A70EDA}" type="presParOf" srcId="{E31F3E08-ECFB-4F11-832C-E510569EA64E}" destId="{85D3383C-FEE2-4FF0-BBD7-35B9A354ED3E}" srcOrd="0" destOrd="0" presId="urn:microsoft.com/office/officeart/2005/8/layout/vList2"/>
    <dgm:cxn modelId="{4D18ED51-0532-43F2-9AF9-19F1A9C3C1F0}" type="presParOf" srcId="{E31F3E08-ECFB-4F11-832C-E510569EA64E}" destId="{CC2C62EC-CF55-4CBF-94FF-C150C0383D9A}" srcOrd="1" destOrd="0" presId="urn:microsoft.com/office/officeart/2005/8/layout/vList2"/>
    <dgm:cxn modelId="{12881F3B-5BD1-4481-8730-18A4FA59FB9B}" type="presParOf" srcId="{E31F3E08-ECFB-4F11-832C-E510569EA64E}" destId="{4EB666B6-5930-4856-899D-EBB69A9403E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7F9B1A-221B-46AB-AFB3-ED3D4BBD75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72BBF5-E021-4816-B061-E4976C982C11}">
      <dgm:prSet phldrT="[Text]"/>
      <dgm:spPr/>
      <dgm:t>
        <a:bodyPr/>
        <a:lstStyle/>
        <a:p>
          <a:r>
            <a:rPr lang="en-US" dirty="0"/>
            <a:t>Loving “Enemies” Means </a:t>
          </a:r>
          <a:r>
            <a:rPr lang="en-US" i="1" u="sng" dirty="0"/>
            <a:t>Expecting</a:t>
          </a:r>
          <a:r>
            <a:rPr lang="en-US" dirty="0"/>
            <a:t> Backlash</a:t>
          </a:r>
          <a:endParaRPr lang="en-US" i="1" dirty="0"/>
        </a:p>
      </dgm:t>
    </dgm:pt>
    <dgm:pt modelId="{7266EF85-A4FB-4D5A-B9A3-1FC5044EC389}" type="parTrans" cxnId="{EFFE4A29-B311-42F6-AEF9-2E1327F40BCF}">
      <dgm:prSet/>
      <dgm:spPr/>
      <dgm:t>
        <a:bodyPr/>
        <a:lstStyle/>
        <a:p>
          <a:endParaRPr lang="en-US"/>
        </a:p>
      </dgm:t>
    </dgm:pt>
    <dgm:pt modelId="{A242955D-215B-47B4-A1ED-01043C595988}" type="sibTrans" cxnId="{EFFE4A29-B311-42F6-AEF9-2E1327F40BCF}">
      <dgm:prSet/>
      <dgm:spPr/>
      <dgm:t>
        <a:bodyPr/>
        <a:lstStyle/>
        <a:p>
          <a:endParaRPr lang="en-US"/>
        </a:p>
      </dgm:t>
    </dgm:pt>
    <dgm:pt modelId="{83C61197-FFC9-43D7-8668-9951055C9D9F}">
      <dgm:prSet phldrT="[Text]"/>
      <dgm:spPr/>
      <dgm:t>
        <a:bodyPr/>
        <a:lstStyle/>
        <a:p>
          <a:r>
            <a:rPr lang="en-US" dirty="0"/>
            <a:t>“Reconciled” Means Calling for </a:t>
          </a:r>
          <a:r>
            <a:rPr lang="en-US" i="1" u="sng" dirty="0"/>
            <a:t>Their Change</a:t>
          </a:r>
        </a:p>
      </dgm:t>
    </dgm:pt>
    <dgm:pt modelId="{8AAAE7A4-833B-4DE0-9931-58E881FACDED}" type="parTrans" cxnId="{E92DEC03-BF9E-4939-AA2D-E3AED33CA091}">
      <dgm:prSet/>
      <dgm:spPr/>
      <dgm:t>
        <a:bodyPr/>
        <a:lstStyle/>
        <a:p>
          <a:endParaRPr lang="en-US"/>
        </a:p>
      </dgm:t>
    </dgm:pt>
    <dgm:pt modelId="{BD987E3B-7C77-4DF5-B718-CE9813DBEECD}" type="sibTrans" cxnId="{E92DEC03-BF9E-4939-AA2D-E3AED33CA091}">
      <dgm:prSet/>
      <dgm:spPr/>
      <dgm:t>
        <a:bodyPr/>
        <a:lstStyle/>
        <a:p>
          <a:endParaRPr lang="en-US"/>
        </a:p>
      </dgm:t>
    </dgm:pt>
    <dgm:pt modelId="{E31F3E08-ECFB-4F11-832C-E510569EA64E}" type="pres">
      <dgm:prSet presAssocID="{8B7F9B1A-221B-46AB-AFB3-ED3D4BBD759B}" presName="linear" presStyleCnt="0">
        <dgm:presLayoutVars>
          <dgm:animLvl val="lvl"/>
          <dgm:resizeHandles val="exact"/>
        </dgm:presLayoutVars>
      </dgm:prSet>
      <dgm:spPr/>
    </dgm:pt>
    <dgm:pt modelId="{85D3383C-FEE2-4FF0-BBD7-35B9A354ED3E}" type="pres">
      <dgm:prSet presAssocID="{F472BBF5-E021-4816-B061-E4976C982C11}" presName="parentText" presStyleLbl="node1" presStyleIdx="0" presStyleCnt="2">
        <dgm:presLayoutVars>
          <dgm:chMax val="0"/>
          <dgm:bulletEnabled val="1"/>
        </dgm:presLayoutVars>
      </dgm:prSet>
      <dgm:spPr/>
    </dgm:pt>
    <dgm:pt modelId="{CC2C62EC-CF55-4CBF-94FF-C150C0383D9A}" type="pres">
      <dgm:prSet presAssocID="{A242955D-215B-47B4-A1ED-01043C595988}" presName="spacer" presStyleCnt="0"/>
      <dgm:spPr/>
    </dgm:pt>
    <dgm:pt modelId="{4EB666B6-5930-4856-899D-EBB69A9403E3}" type="pres">
      <dgm:prSet presAssocID="{83C61197-FFC9-43D7-8668-9951055C9D9F}" presName="parentText" presStyleLbl="node1" presStyleIdx="1" presStyleCnt="2">
        <dgm:presLayoutVars>
          <dgm:chMax val="0"/>
          <dgm:bulletEnabled val="1"/>
        </dgm:presLayoutVars>
      </dgm:prSet>
      <dgm:spPr/>
    </dgm:pt>
  </dgm:ptLst>
  <dgm:cxnLst>
    <dgm:cxn modelId="{E92DEC03-BF9E-4939-AA2D-E3AED33CA091}" srcId="{8B7F9B1A-221B-46AB-AFB3-ED3D4BBD759B}" destId="{83C61197-FFC9-43D7-8668-9951055C9D9F}" srcOrd="1" destOrd="0" parTransId="{8AAAE7A4-833B-4DE0-9931-58E881FACDED}" sibTransId="{BD987E3B-7C77-4DF5-B718-CE9813DBEECD}"/>
    <dgm:cxn modelId="{98177C14-C14D-4BA2-AFDC-99998738E649}" type="presOf" srcId="{83C61197-FFC9-43D7-8668-9951055C9D9F}" destId="{4EB666B6-5930-4856-899D-EBB69A9403E3}" srcOrd="0" destOrd="0" presId="urn:microsoft.com/office/officeart/2005/8/layout/vList2"/>
    <dgm:cxn modelId="{EFFE4A29-B311-42F6-AEF9-2E1327F40BCF}" srcId="{8B7F9B1A-221B-46AB-AFB3-ED3D4BBD759B}" destId="{F472BBF5-E021-4816-B061-E4976C982C11}" srcOrd="0" destOrd="0" parTransId="{7266EF85-A4FB-4D5A-B9A3-1FC5044EC389}" sibTransId="{A242955D-215B-47B4-A1ED-01043C595988}"/>
    <dgm:cxn modelId="{4081D83C-B151-4F44-B1D7-02DDD4239B26}" type="presOf" srcId="{F472BBF5-E021-4816-B061-E4976C982C11}" destId="{85D3383C-FEE2-4FF0-BBD7-35B9A354ED3E}" srcOrd="0" destOrd="0" presId="urn:microsoft.com/office/officeart/2005/8/layout/vList2"/>
    <dgm:cxn modelId="{BA3DDD7F-20FD-42C6-8417-E2F01D11FE36}" type="presOf" srcId="{8B7F9B1A-221B-46AB-AFB3-ED3D4BBD759B}" destId="{E31F3E08-ECFB-4F11-832C-E510569EA64E}" srcOrd="0" destOrd="0" presId="urn:microsoft.com/office/officeart/2005/8/layout/vList2"/>
    <dgm:cxn modelId="{EA9B5BA2-D86B-4157-B05E-587E42A70EDA}" type="presParOf" srcId="{E31F3E08-ECFB-4F11-832C-E510569EA64E}" destId="{85D3383C-FEE2-4FF0-BBD7-35B9A354ED3E}" srcOrd="0" destOrd="0" presId="urn:microsoft.com/office/officeart/2005/8/layout/vList2"/>
    <dgm:cxn modelId="{4D18ED51-0532-43F2-9AF9-19F1A9C3C1F0}" type="presParOf" srcId="{E31F3E08-ECFB-4F11-832C-E510569EA64E}" destId="{CC2C62EC-CF55-4CBF-94FF-C150C0383D9A}" srcOrd="1" destOrd="0" presId="urn:microsoft.com/office/officeart/2005/8/layout/vList2"/>
    <dgm:cxn modelId="{12881F3B-5BD1-4481-8730-18A4FA59FB9B}" type="presParOf" srcId="{E31F3E08-ECFB-4F11-832C-E510569EA64E}" destId="{4EB666B6-5930-4856-899D-EBB69A9403E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A9D8A-EC3C-416B-9B9B-8DBDAA1BC598}">
      <dsp:nvSpPr>
        <dsp:cNvPr id="0" name=""/>
        <dsp:cNvSpPr/>
      </dsp:nvSpPr>
      <dsp:spPr>
        <a:xfrm>
          <a:off x="1547310" y="85"/>
          <a:ext cx="2841695" cy="1705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Rule-Lovers</a:t>
          </a:r>
        </a:p>
      </dsp:txBody>
      <dsp:txXfrm>
        <a:off x="1547310" y="85"/>
        <a:ext cx="2841695" cy="1705017"/>
      </dsp:txXfrm>
    </dsp:sp>
    <dsp:sp modelId="{D78855B7-5B3F-4405-B149-505D7EB02CFA}">
      <dsp:nvSpPr>
        <dsp:cNvPr id="0" name=""/>
        <dsp:cNvSpPr/>
      </dsp:nvSpPr>
      <dsp:spPr>
        <a:xfrm>
          <a:off x="4673176" y="85"/>
          <a:ext cx="2841695" cy="1705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Cold-Hearted</a:t>
          </a:r>
        </a:p>
      </dsp:txBody>
      <dsp:txXfrm>
        <a:off x="4673176" y="85"/>
        <a:ext cx="2841695" cy="1705017"/>
      </dsp:txXfrm>
    </dsp:sp>
    <dsp:sp modelId="{D73302DE-1B4B-49B4-97BF-472A9C9E8645}">
      <dsp:nvSpPr>
        <dsp:cNvPr id="0" name=""/>
        <dsp:cNvSpPr/>
      </dsp:nvSpPr>
      <dsp:spPr>
        <a:xfrm>
          <a:off x="7799041" y="85"/>
          <a:ext cx="2841695" cy="1705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Self-Obsessed</a:t>
          </a:r>
        </a:p>
      </dsp:txBody>
      <dsp:txXfrm>
        <a:off x="7799041" y="85"/>
        <a:ext cx="2841695" cy="1705017"/>
      </dsp:txXfrm>
    </dsp:sp>
    <dsp:sp modelId="{E22B22AE-4431-42BF-9C9A-B4A7E0C31D38}">
      <dsp:nvSpPr>
        <dsp:cNvPr id="0" name=""/>
        <dsp:cNvSpPr/>
      </dsp:nvSpPr>
      <dsp:spPr>
        <a:xfrm>
          <a:off x="3110243" y="1989272"/>
          <a:ext cx="2841695" cy="1705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Hypocrites</a:t>
          </a:r>
        </a:p>
      </dsp:txBody>
      <dsp:txXfrm>
        <a:off x="3110243" y="1989272"/>
        <a:ext cx="2841695" cy="1705017"/>
      </dsp:txXfrm>
    </dsp:sp>
    <dsp:sp modelId="{78E3A404-7225-44C3-BAB3-86BD3D9A588A}">
      <dsp:nvSpPr>
        <dsp:cNvPr id="0" name=""/>
        <dsp:cNvSpPr/>
      </dsp:nvSpPr>
      <dsp:spPr>
        <a:xfrm>
          <a:off x="6236108" y="1989272"/>
          <a:ext cx="2841695" cy="1705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Alienated From God</a:t>
          </a:r>
        </a:p>
      </dsp:txBody>
      <dsp:txXfrm>
        <a:off x="6236108" y="1989272"/>
        <a:ext cx="2841695" cy="1705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21689-9D46-46C1-A55F-8A6F3468D971}">
      <dsp:nvSpPr>
        <dsp:cNvPr id="0" name=""/>
        <dsp:cNvSpPr/>
      </dsp:nvSpPr>
      <dsp:spPr>
        <a:xfrm>
          <a:off x="5521" y="335735"/>
          <a:ext cx="2824432"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marL="0" lvl="0" indent="0" algn="r" defTabSz="1466850">
            <a:lnSpc>
              <a:spcPct val="90000"/>
            </a:lnSpc>
            <a:spcBef>
              <a:spcPct val="0"/>
            </a:spcBef>
            <a:spcAft>
              <a:spcPct val="35000"/>
            </a:spcAft>
            <a:buNone/>
          </a:pPr>
          <a:r>
            <a:rPr lang="en-US" sz="3300" kern="1200" dirty="0"/>
            <a:t>Tribulations</a:t>
          </a:r>
        </a:p>
      </dsp:txBody>
      <dsp:txXfrm>
        <a:off x="5521" y="335735"/>
        <a:ext cx="2824432" cy="653400"/>
      </dsp:txXfrm>
    </dsp:sp>
    <dsp:sp modelId="{818B8A42-47F5-4D12-B5E8-6C8A16B43578}">
      <dsp:nvSpPr>
        <dsp:cNvPr id="0" name=""/>
        <dsp:cNvSpPr/>
      </dsp:nvSpPr>
      <dsp:spPr>
        <a:xfrm>
          <a:off x="2829953" y="305107"/>
          <a:ext cx="564886" cy="714656"/>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07EDA0-49FE-4281-80A9-9EBD4C813401}">
      <dsp:nvSpPr>
        <dsp:cNvPr id="0" name=""/>
        <dsp:cNvSpPr/>
      </dsp:nvSpPr>
      <dsp:spPr>
        <a:xfrm>
          <a:off x="3620794" y="305107"/>
          <a:ext cx="7682455" cy="714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“Troubles of all kinds” – big or small.</a:t>
          </a:r>
        </a:p>
      </dsp:txBody>
      <dsp:txXfrm>
        <a:off x="3620794" y="305107"/>
        <a:ext cx="7682455" cy="714656"/>
      </dsp:txXfrm>
    </dsp:sp>
    <dsp:sp modelId="{D5532F67-D51C-4647-B7B8-5DC8BE38FF41}">
      <dsp:nvSpPr>
        <dsp:cNvPr id="0" name=""/>
        <dsp:cNvSpPr/>
      </dsp:nvSpPr>
      <dsp:spPr>
        <a:xfrm>
          <a:off x="5521" y="1710288"/>
          <a:ext cx="2824432" cy="6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83820" rIns="234696" bIns="83820" numCol="1" spcCol="1270" anchor="ctr" anchorCtr="0">
          <a:noAutofit/>
        </a:bodyPr>
        <a:lstStyle/>
        <a:p>
          <a:pPr marL="0" lvl="0" indent="0" algn="r" defTabSz="1466850">
            <a:lnSpc>
              <a:spcPct val="90000"/>
            </a:lnSpc>
            <a:spcBef>
              <a:spcPct val="0"/>
            </a:spcBef>
            <a:spcAft>
              <a:spcPct val="35000"/>
            </a:spcAft>
            <a:buNone/>
          </a:pPr>
          <a:r>
            <a:rPr lang="en-US" sz="3300" kern="1200" dirty="0"/>
            <a:t>Perseverance</a:t>
          </a:r>
        </a:p>
      </dsp:txBody>
      <dsp:txXfrm>
        <a:off x="5521" y="1710288"/>
        <a:ext cx="2824432" cy="653400"/>
      </dsp:txXfrm>
    </dsp:sp>
    <dsp:sp modelId="{72A2F50A-EBEE-4CE5-9566-715E58A2A97A}">
      <dsp:nvSpPr>
        <dsp:cNvPr id="0" name=""/>
        <dsp:cNvSpPr/>
      </dsp:nvSpPr>
      <dsp:spPr>
        <a:xfrm>
          <a:off x="2829953" y="1138563"/>
          <a:ext cx="564886" cy="1796850"/>
        </a:xfrm>
        <a:prstGeom prst="leftBrace">
          <a:avLst>
            <a:gd name="adj1" fmla="val 35000"/>
            <a:gd name="adj2" fmla="val 5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376675-89CB-4CDC-9FE2-C1B094B92D76}">
      <dsp:nvSpPr>
        <dsp:cNvPr id="0" name=""/>
        <dsp:cNvSpPr/>
      </dsp:nvSpPr>
      <dsp:spPr>
        <a:xfrm>
          <a:off x="3620794" y="1138563"/>
          <a:ext cx="7682455" cy="1796850"/>
        </a:xfrm>
        <a:prstGeom prst="rect">
          <a:avLst/>
        </a:prstGeom>
        <a:solidFill>
          <a:schemeClr val="accent3">
            <a:hueOff val="3335986"/>
            <a:satOff val="5315"/>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Patience, able to take it, steady &amp; stable.</a:t>
          </a:r>
        </a:p>
        <a:p>
          <a:pPr marL="285750" lvl="1" indent="-285750" algn="l" defTabSz="1466850">
            <a:lnSpc>
              <a:spcPct val="90000"/>
            </a:lnSpc>
            <a:spcBef>
              <a:spcPct val="0"/>
            </a:spcBef>
            <a:spcAft>
              <a:spcPct val="15000"/>
            </a:spcAft>
            <a:buChar char="•"/>
          </a:pPr>
          <a:r>
            <a:rPr lang="en-US" sz="3300" kern="1200" dirty="0"/>
            <a:t>Real World, not escapism</a:t>
          </a:r>
        </a:p>
        <a:p>
          <a:pPr marL="285750" lvl="1" indent="-285750" algn="l" defTabSz="1466850">
            <a:lnSpc>
              <a:spcPct val="90000"/>
            </a:lnSpc>
            <a:spcBef>
              <a:spcPct val="0"/>
            </a:spcBef>
            <a:spcAft>
              <a:spcPct val="15000"/>
            </a:spcAft>
            <a:buChar char="•"/>
          </a:pPr>
          <a:r>
            <a:rPr lang="en-US" sz="3300" kern="1200" dirty="0"/>
            <a:t>“This too will </a:t>
          </a:r>
          <a:r>
            <a:rPr lang="en-US" sz="3300" i="1" u="sng" kern="1200" dirty="0"/>
            <a:t>soon</a:t>
          </a:r>
          <a:r>
            <a:rPr lang="en-US" sz="3300" kern="1200" dirty="0"/>
            <a:t> pass!”</a:t>
          </a:r>
        </a:p>
      </dsp:txBody>
      <dsp:txXfrm>
        <a:off x="3620794" y="1138563"/>
        <a:ext cx="7682455" cy="1796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91761-D63F-45B4-B103-6B2CA416479B}">
      <dsp:nvSpPr>
        <dsp:cNvPr id="0" name=""/>
        <dsp:cNvSpPr/>
      </dsp:nvSpPr>
      <dsp:spPr>
        <a:xfrm>
          <a:off x="6737" y="8749"/>
          <a:ext cx="3456448" cy="138257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29845" rIns="0" bIns="29845" numCol="1" spcCol="1270" anchor="ctr" anchorCtr="0">
          <a:noAutofit/>
        </a:bodyPr>
        <a:lstStyle/>
        <a:p>
          <a:pPr marL="0" lvl="0" indent="0" algn="ctr" defTabSz="2089150">
            <a:lnSpc>
              <a:spcPct val="90000"/>
            </a:lnSpc>
            <a:spcBef>
              <a:spcPct val="0"/>
            </a:spcBef>
            <a:spcAft>
              <a:spcPct val="35000"/>
            </a:spcAft>
            <a:buNone/>
          </a:pPr>
          <a:r>
            <a:rPr lang="en-US" sz="4700" kern="1200" dirty="0"/>
            <a:t>News Flash</a:t>
          </a:r>
        </a:p>
      </dsp:txBody>
      <dsp:txXfrm>
        <a:off x="698027" y="8749"/>
        <a:ext cx="2073869" cy="1382579"/>
      </dsp:txXfrm>
    </dsp:sp>
    <dsp:sp modelId="{EF6FCA2E-A858-45FA-AB42-96ACDEF4E86E}">
      <dsp:nvSpPr>
        <dsp:cNvPr id="0" name=""/>
        <dsp:cNvSpPr/>
      </dsp:nvSpPr>
      <dsp:spPr>
        <a:xfrm>
          <a:off x="3013847" y="126268"/>
          <a:ext cx="2868852" cy="11475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It’s war zone</a:t>
          </a:r>
        </a:p>
      </dsp:txBody>
      <dsp:txXfrm>
        <a:off x="3587617" y="126268"/>
        <a:ext cx="1721312" cy="1147540"/>
      </dsp:txXfrm>
    </dsp:sp>
    <dsp:sp modelId="{AF9CF294-8D68-4006-BDCC-02760D32EA79}">
      <dsp:nvSpPr>
        <dsp:cNvPr id="0" name=""/>
        <dsp:cNvSpPr/>
      </dsp:nvSpPr>
      <dsp:spPr>
        <a:xfrm>
          <a:off x="5481060" y="126268"/>
          <a:ext cx="2868852" cy="11475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Not a </a:t>
          </a:r>
          <a:r>
            <a:rPr lang="en-US" sz="2600" b="1" kern="1200" dirty="0"/>
            <a:t>palace</a:t>
          </a:r>
        </a:p>
      </dsp:txBody>
      <dsp:txXfrm>
        <a:off x="6054830" y="126268"/>
        <a:ext cx="1721312" cy="1147540"/>
      </dsp:txXfrm>
    </dsp:sp>
    <dsp:sp modelId="{F07BDD31-DDDB-4B7F-A198-B541324DD390}">
      <dsp:nvSpPr>
        <dsp:cNvPr id="0" name=""/>
        <dsp:cNvSpPr/>
      </dsp:nvSpPr>
      <dsp:spPr>
        <a:xfrm>
          <a:off x="7948274" y="126268"/>
          <a:ext cx="2868852" cy="11475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Can’t get what you want</a:t>
          </a:r>
          <a:endParaRPr lang="en-US" sz="2600" b="1" kern="1200" dirty="0"/>
        </a:p>
      </dsp:txBody>
      <dsp:txXfrm>
        <a:off x="8522044" y="126268"/>
        <a:ext cx="1721312" cy="1147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D168F-0492-4B91-AFA6-1D908E5CF494}">
      <dsp:nvSpPr>
        <dsp:cNvPr id="0" name=""/>
        <dsp:cNvSpPr/>
      </dsp:nvSpPr>
      <dsp:spPr>
        <a:xfrm>
          <a:off x="4923" y="0"/>
          <a:ext cx="4735846" cy="57565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“Exult” is NOT:</a:t>
          </a:r>
        </a:p>
      </dsp:txBody>
      <dsp:txXfrm>
        <a:off x="4923" y="0"/>
        <a:ext cx="4735846" cy="1726968"/>
      </dsp:txXfrm>
    </dsp:sp>
    <dsp:sp modelId="{CAC9D726-ACFF-4252-97BF-D4DAA20B4904}">
      <dsp:nvSpPr>
        <dsp:cNvPr id="0" name=""/>
        <dsp:cNvSpPr/>
      </dsp:nvSpPr>
      <dsp:spPr>
        <a:xfrm>
          <a:off x="478507" y="1727109"/>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The Terminator</a:t>
          </a:r>
        </a:p>
      </dsp:txBody>
      <dsp:txXfrm>
        <a:off x="503069" y="1751671"/>
        <a:ext cx="3739552" cy="789484"/>
      </dsp:txXfrm>
    </dsp:sp>
    <dsp:sp modelId="{B2017E8D-3490-4201-9A2C-F3F88EDCF561}">
      <dsp:nvSpPr>
        <dsp:cNvPr id="0" name=""/>
        <dsp:cNvSpPr/>
      </dsp:nvSpPr>
      <dsp:spPr>
        <a:xfrm>
          <a:off x="478507" y="2694734"/>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Lashing Out</a:t>
          </a:r>
        </a:p>
      </dsp:txBody>
      <dsp:txXfrm>
        <a:off x="503069" y="2719296"/>
        <a:ext cx="3739552" cy="789484"/>
      </dsp:txXfrm>
    </dsp:sp>
    <dsp:sp modelId="{5BA5E048-EA24-4F4F-A016-B4FAA353988B}">
      <dsp:nvSpPr>
        <dsp:cNvPr id="0" name=""/>
        <dsp:cNvSpPr/>
      </dsp:nvSpPr>
      <dsp:spPr>
        <a:xfrm>
          <a:off x="478507" y="3662360"/>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Running Away</a:t>
          </a:r>
        </a:p>
      </dsp:txBody>
      <dsp:txXfrm>
        <a:off x="503069" y="3686922"/>
        <a:ext cx="3739552" cy="789484"/>
      </dsp:txXfrm>
    </dsp:sp>
    <dsp:sp modelId="{7CAF05E7-3BF3-4D22-BD20-6AA2502EA616}">
      <dsp:nvSpPr>
        <dsp:cNvPr id="0" name=""/>
        <dsp:cNvSpPr/>
      </dsp:nvSpPr>
      <dsp:spPr>
        <a:xfrm>
          <a:off x="478507" y="4629985"/>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Control-</a:t>
          </a:r>
          <a:r>
            <a:rPr lang="en-US" sz="3800" kern="1200" dirty="0" err="1"/>
            <a:t>Freakism</a:t>
          </a:r>
          <a:endParaRPr lang="en-US" sz="3800" kern="1200" dirty="0"/>
        </a:p>
      </dsp:txBody>
      <dsp:txXfrm>
        <a:off x="503069" y="4654547"/>
        <a:ext cx="3739552" cy="789484"/>
      </dsp:txXfrm>
    </dsp:sp>
    <dsp:sp modelId="{D81B247D-20E5-40BE-A82C-7E8AE86046A3}">
      <dsp:nvSpPr>
        <dsp:cNvPr id="0" name=""/>
        <dsp:cNvSpPr/>
      </dsp:nvSpPr>
      <dsp:spPr>
        <a:xfrm>
          <a:off x="5095957" y="0"/>
          <a:ext cx="4735846" cy="57565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“Exult” IS:</a:t>
          </a:r>
        </a:p>
      </dsp:txBody>
      <dsp:txXfrm>
        <a:off x="5095957" y="0"/>
        <a:ext cx="4735846" cy="1726968"/>
      </dsp:txXfrm>
    </dsp:sp>
    <dsp:sp modelId="{7CA08907-5401-49F1-9722-5851DD65BA7F}">
      <dsp:nvSpPr>
        <dsp:cNvPr id="0" name=""/>
        <dsp:cNvSpPr/>
      </dsp:nvSpPr>
      <dsp:spPr>
        <a:xfrm>
          <a:off x="5569542" y="1727109"/>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Not Intimidated</a:t>
          </a:r>
        </a:p>
      </dsp:txBody>
      <dsp:txXfrm>
        <a:off x="5594104" y="1751671"/>
        <a:ext cx="3739552" cy="789484"/>
      </dsp:txXfrm>
    </dsp:sp>
    <dsp:sp modelId="{C38D1140-B7A0-4827-B7A8-AA96F48624FC}">
      <dsp:nvSpPr>
        <dsp:cNvPr id="0" name=""/>
        <dsp:cNvSpPr/>
      </dsp:nvSpPr>
      <dsp:spPr>
        <a:xfrm>
          <a:off x="5569542" y="2694734"/>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Vulnerable</a:t>
          </a:r>
        </a:p>
      </dsp:txBody>
      <dsp:txXfrm>
        <a:off x="5594104" y="2719296"/>
        <a:ext cx="3739552" cy="789484"/>
      </dsp:txXfrm>
    </dsp:sp>
    <dsp:sp modelId="{35E0B60E-4E0D-4942-B3AB-B1BD8CF341BF}">
      <dsp:nvSpPr>
        <dsp:cNvPr id="0" name=""/>
        <dsp:cNvSpPr/>
      </dsp:nvSpPr>
      <dsp:spPr>
        <a:xfrm>
          <a:off x="5569542" y="3662360"/>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TRUSTING</a:t>
          </a:r>
        </a:p>
      </dsp:txBody>
      <dsp:txXfrm>
        <a:off x="5594104" y="3686922"/>
        <a:ext cx="3739552" cy="789484"/>
      </dsp:txXfrm>
    </dsp:sp>
    <dsp:sp modelId="{53F57689-D359-4998-82D4-D43A45138E0E}">
      <dsp:nvSpPr>
        <dsp:cNvPr id="0" name=""/>
        <dsp:cNvSpPr/>
      </dsp:nvSpPr>
      <dsp:spPr>
        <a:xfrm>
          <a:off x="5569542" y="4629985"/>
          <a:ext cx="3788676" cy="8386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Gratitude</a:t>
          </a:r>
        </a:p>
      </dsp:txBody>
      <dsp:txXfrm>
        <a:off x="5594104" y="4654547"/>
        <a:ext cx="3739552" cy="789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6C3D0-13EA-4CFB-B61A-A6449B87D690}">
      <dsp:nvSpPr>
        <dsp:cNvPr id="0" name=""/>
        <dsp:cNvSpPr/>
      </dsp:nvSpPr>
      <dsp:spPr>
        <a:xfrm>
          <a:off x="0" y="61037"/>
          <a:ext cx="5276124"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NOT: Romans 5:2 we exult in hope of the glory of God.</a:t>
          </a:r>
        </a:p>
      </dsp:txBody>
      <dsp:txXfrm>
        <a:off x="50489" y="111526"/>
        <a:ext cx="5175146" cy="933302"/>
      </dsp:txXfrm>
    </dsp:sp>
    <dsp:sp modelId="{764DA4EF-EE0A-4C76-A322-963068D2687E}">
      <dsp:nvSpPr>
        <dsp:cNvPr id="0" name=""/>
        <dsp:cNvSpPr/>
      </dsp:nvSpPr>
      <dsp:spPr>
        <a:xfrm>
          <a:off x="0" y="1170198"/>
          <a:ext cx="5276124"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IS: Hope in the HERE &amp; NOW</a:t>
          </a:r>
        </a:p>
      </dsp:txBody>
      <dsp:txXfrm>
        <a:off x="50489" y="1220687"/>
        <a:ext cx="5175146" cy="933302"/>
      </dsp:txXfrm>
    </dsp:sp>
    <dsp:sp modelId="{3FFAD696-335E-401C-AF66-9258F5C030C8}">
      <dsp:nvSpPr>
        <dsp:cNvPr id="0" name=""/>
        <dsp:cNvSpPr/>
      </dsp:nvSpPr>
      <dsp:spPr>
        <a:xfrm>
          <a:off x="0" y="2279358"/>
          <a:ext cx="5276124"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You’re Getting PROMOTED</a:t>
          </a:r>
        </a:p>
      </dsp:txBody>
      <dsp:txXfrm>
        <a:off x="50489" y="2329847"/>
        <a:ext cx="5175146" cy="933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82FAD-3765-453E-8486-54923199F198}">
      <dsp:nvSpPr>
        <dsp:cNvPr id="0" name=""/>
        <dsp:cNvSpPr/>
      </dsp:nvSpPr>
      <dsp:spPr>
        <a:xfrm>
          <a:off x="0" y="209958"/>
          <a:ext cx="3424670" cy="205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Reveals God’s Love</a:t>
          </a:r>
        </a:p>
      </dsp:txBody>
      <dsp:txXfrm>
        <a:off x="0" y="209958"/>
        <a:ext cx="3424670" cy="2054802"/>
      </dsp:txXfrm>
    </dsp:sp>
    <dsp:sp modelId="{8CF3CB36-FF91-40E1-BD46-9B1EDF7AB821}">
      <dsp:nvSpPr>
        <dsp:cNvPr id="0" name=""/>
        <dsp:cNvSpPr/>
      </dsp:nvSpPr>
      <dsp:spPr>
        <a:xfrm>
          <a:off x="3767137" y="209958"/>
          <a:ext cx="3424670" cy="205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Shatters Old, Defective View of Love</a:t>
          </a:r>
        </a:p>
      </dsp:txBody>
      <dsp:txXfrm>
        <a:off x="3767137" y="209958"/>
        <a:ext cx="3424670" cy="2054802"/>
      </dsp:txXfrm>
    </dsp:sp>
    <dsp:sp modelId="{BDDE6F7B-DB2A-4B2C-898E-A0034B9D6459}">
      <dsp:nvSpPr>
        <dsp:cNvPr id="0" name=""/>
        <dsp:cNvSpPr/>
      </dsp:nvSpPr>
      <dsp:spPr>
        <a:xfrm>
          <a:off x="7534275" y="209958"/>
          <a:ext cx="3424670" cy="20548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New Capacity to Love: </a:t>
          </a:r>
          <a:r>
            <a:rPr lang="en-US" sz="4100" i="1" kern="1200" dirty="0"/>
            <a:t>Mature Love</a:t>
          </a:r>
        </a:p>
      </dsp:txBody>
      <dsp:txXfrm>
        <a:off x="7534275" y="209958"/>
        <a:ext cx="3424670" cy="20548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3383C-FEE2-4FF0-BBD7-35B9A354ED3E}">
      <dsp:nvSpPr>
        <dsp:cNvPr id="0" name=""/>
        <dsp:cNvSpPr/>
      </dsp:nvSpPr>
      <dsp:spPr>
        <a:xfrm>
          <a:off x="0" y="38538"/>
          <a:ext cx="8128000" cy="1055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Loving Helpless, Dirty Scumbags</a:t>
          </a:r>
        </a:p>
      </dsp:txBody>
      <dsp:txXfrm>
        <a:off x="51517" y="90055"/>
        <a:ext cx="8024966" cy="952306"/>
      </dsp:txXfrm>
    </dsp:sp>
    <dsp:sp modelId="{4EB666B6-5930-4856-899D-EBB69A9403E3}">
      <dsp:nvSpPr>
        <dsp:cNvPr id="0" name=""/>
        <dsp:cNvSpPr/>
      </dsp:nvSpPr>
      <dsp:spPr>
        <a:xfrm>
          <a:off x="0" y="1220599"/>
          <a:ext cx="8128000" cy="10553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NOT “My Friends”</a:t>
          </a:r>
        </a:p>
      </dsp:txBody>
      <dsp:txXfrm>
        <a:off x="51517" y="1272116"/>
        <a:ext cx="8024966" cy="9523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3383C-FEE2-4FF0-BBD7-35B9A354ED3E}">
      <dsp:nvSpPr>
        <dsp:cNvPr id="0" name=""/>
        <dsp:cNvSpPr/>
      </dsp:nvSpPr>
      <dsp:spPr>
        <a:xfrm>
          <a:off x="0" y="13114"/>
          <a:ext cx="8128000" cy="1079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God’s Love </a:t>
          </a:r>
          <a:r>
            <a:rPr lang="en-US" sz="4500" i="1" kern="1200" dirty="0"/>
            <a:t>Pays a Price</a:t>
          </a:r>
        </a:p>
      </dsp:txBody>
      <dsp:txXfrm>
        <a:off x="52688" y="65802"/>
        <a:ext cx="8022624" cy="973949"/>
      </dsp:txXfrm>
    </dsp:sp>
    <dsp:sp modelId="{4EB666B6-5930-4856-899D-EBB69A9403E3}">
      <dsp:nvSpPr>
        <dsp:cNvPr id="0" name=""/>
        <dsp:cNvSpPr/>
      </dsp:nvSpPr>
      <dsp:spPr>
        <a:xfrm>
          <a:off x="0" y="1222039"/>
          <a:ext cx="8128000" cy="1079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Without Expecting a Return</a:t>
          </a:r>
        </a:p>
      </dsp:txBody>
      <dsp:txXfrm>
        <a:off x="52688" y="1274727"/>
        <a:ext cx="8022624" cy="9739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3383C-FEE2-4FF0-BBD7-35B9A354ED3E}">
      <dsp:nvSpPr>
        <dsp:cNvPr id="0" name=""/>
        <dsp:cNvSpPr/>
      </dsp:nvSpPr>
      <dsp:spPr>
        <a:xfrm>
          <a:off x="0" y="66102"/>
          <a:ext cx="81280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Loving “Enemies” Means </a:t>
          </a:r>
          <a:r>
            <a:rPr lang="en-US" sz="3300" i="1" u="sng" kern="1200" dirty="0"/>
            <a:t>Expecting</a:t>
          </a:r>
          <a:r>
            <a:rPr lang="en-US" sz="3300" kern="1200" dirty="0"/>
            <a:t> Backlash</a:t>
          </a:r>
          <a:endParaRPr lang="en-US" sz="3300" i="1" kern="1200" dirty="0"/>
        </a:p>
      </dsp:txBody>
      <dsp:txXfrm>
        <a:off x="38638" y="104740"/>
        <a:ext cx="8050724" cy="714229"/>
      </dsp:txXfrm>
    </dsp:sp>
    <dsp:sp modelId="{4EB666B6-5930-4856-899D-EBB69A9403E3}">
      <dsp:nvSpPr>
        <dsp:cNvPr id="0" name=""/>
        <dsp:cNvSpPr/>
      </dsp:nvSpPr>
      <dsp:spPr>
        <a:xfrm>
          <a:off x="0" y="952647"/>
          <a:ext cx="81280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“Reconciled” Means Calling for </a:t>
          </a:r>
          <a:r>
            <a:rPr lang="en-US" sz="3300" i="1" u="sng" kern="1200" dirty="0"/>
            <a:t>Their Change</a:t>
          </a:r>
        </a:p>
      </dsp:txBody>
      <dsp:txXfrm>
        <a:off x="38638" y="991285"/>
        <a:ext cx="80507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F5D32-76FB-4C02-AC55-24E1F15195F9}" type="datetimeFigureOut">
              <a:rPr lang="en-US" smtClean="0"/>
              <a:t>6/9/2018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C0B4D-DF96-42BA-8C98-5E182EA98F52}" type="slidenum">
              <a:rPr lang="en-US" smtClean="0"/>
              <a:t>‹#›</a:t>
            </a:fld>
            <a:endParaRPr lang="en-US"/>
          </a:p>
        </p:txBody>
      </p:sp>
    </p:spTree>
    <p:extLst>
      <p:ext uri="{BB962C8B-B14F-4D97-AF65-F5344CB8AC3E}">
        <p14:creationId xmlns:p14="http://schemas.microsoft.com/office/powerpoint/2010/main" val="79644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Rom = </a:t>
            </a:r>
            <a:r>
              <a:rPr lang="en-US" b="1" dirty="0"/>
              <a:t>Written 2 the </a:t>
            </a:r>
            <a:r>
              <a:rPr lang="en-US" b="1" dirty="0" err="1"/>
              <a:t>Hrt</a:t>
            </a:r>
            <a:r>
              <a:rPr lang="en-US" b="1" dirty="0"/>
              <a:t> </a:t>
            </a:r>
            <a:r>
              <a:rPr lang="en-US" dirty="0"/>
              <a:t>of the </a:t>
            </a:r>
            <a:r>
              <a:rPr lang="en-US" b="1" dirty="0"/>
              <a:t>GLORIOUS</a:t>
            </a:r>
            <a:r>
              <a:rPr lang="en-US" dirty="0"/>
              <a:t> Roman Empire</a:t>
            </a:r>
          </a:p>
          <a:p>
            <a:endParaRPr lang="en-US" dirty="0"/>
          </a:p>
          <a:p>
            <a:r>
              <a:rPr lang="en-US" dirty="0"/>
              <a:t>** </a:t>
            </a:r>
            <a:r>
              <a:rPr lang="en-US" b="1" dirty="0"/>
              <a:t>Anti-Legalism</a:t>
            </a:r>
            <a:r>
              <a:rPr lang="en-US" dirty="0"/>
              <a:t> = Attacks the </a:t>
            </a:r>
            <a:r>
              <a:rPr lang="en-US" b="1" dirty="0"/>
              <a:t>“Glue” of Rome</a:t>
            </a:r>
          </a:p>
          <a:p>
            <a:pPr marL="171450" indent="-171450">
              <a:buFont typeface="Arial" panose="020B0604020202020204" pitchFamily="34" charset="0"/>
              <a:buChar char="•"/>
            </a:pPr>
            <a:r>
              <a:rPr lang="en-US" b="1" dirty="0"/>
              <a:t>“Roman Law” </a:t>
            </a:r>
            <a:r>
              <a:rPr lang="en-US" b="0" dirty="0"/>
              <a:t>= Held Together the Empire</a:t>
            </a:r>
          </a:p>
          <a:p>
            <a:pPr marL="171450" indent="-171450">
              <a:buFont typeface="Arial" panose="020B0604020202020204" pitchFamily="34" charset="0"/>
              <a:buChar char="•"/>
            </a:pPr>
            <a:r>
              <a:rPr lang="en-US" b="1" dirty="0"/>
              <a:t>=R Justice System </a:t>
            </a:r>
            <a:r>
              <a:rPr lang="en-US" b="0" dirty="0"/>
              <a:t>Today</a:t>
            </a:r>
          </a:p>
          <a:p>
            <a:pPr marL="0" indent="0">
              <a:buFont typeface="Arial" panose="020B0604020202020204" pitchFamily="34" charset="0"/>
              <a:buNone/>
            </a:pPr>
            <a:endParaRPr lang="en-US" b="1" dirty="0"/>
          </a:p>
          <a:p>
            <a:r>
              <a:rPr lang="en-US" dirty="0"/>
              <a:t>** </a:t>
            </a:r>
            <a:r>
              <a:rPr lang="en-US" b="1" u="sng" dirty="0"/>
              <a:t>Ro.3:28 </a:t>
            </a:r>
            <a:r>
              <a:rPr lang="en-US" dirty="0"/>
              <a:t>= “</a:t>
            </a:r>
            <a:r>
              <a:rPr lang="en-US" b="1" dirty="0"/>
              <a:t>APART From</a:t>
            </a:r>
            <a:r>
              <a:rPr lang="en-US" dirty="0"/>
              <a:t>…Works” = </a:t>
            </a:r>
            <a:r>
              <a:rPr lang="en-US" b="1" dirty="0"/>
              <a:t>OFFENSIVE!</a:t>
            </a:r>
          </a:p>
          <a:p>
            <a:pPr lvl="1"/>
            <a:r>
              <a:rPr lang="en-US" b="0" dirty="0"/>
              <a:t>=#1 </a:t>
            </a:r>
            <a:r>
              <a:rPr lang="en-US" b="0" dirty="0" err="1"/>
              <a:t>Rsn</a:t>
            </a:r>
            <a:r>
              <a:rPr lang="en-US" b="0" dirty="0"/>
              <a:t>. </a:t>
            </a:r>
            <a:r>
              <a:rPr lang="en-US" b="1" dirty="0"/>
              <a:t>Ppl ~Like WOG </a:t>
            </a:r>
            <a:r>
              <a:rPr lang="en-US" b="1" dirty="0">
                <a:sym typeface="Wingdings" panose="05000000000000000000" pitchFamily="2" charset="2"/>
              </a:rPr>
              <a:t> = P. Hated/</a:t>
            </a:r>
            <a:r>
              <a:rPr lang="en-US" b="0" dirty="0">
                <a:sym typeface="Wingdings" panose="05000000000000000000" pitchFamily="2" charset="2"/>
              </a:rPr>
              <a:t>Hounded</a:t>
            </a:r>
            <a:endParaRPr lang="en-US" b="0" dirty="0"/>
          </a:p>
          <a:p>
            <a:pPr lvl="1"/>
            <a:r>
              <a:rPr lang="en-US" b="1" dirty="0">
                <a:sym typeface="Wingdings" panose="05000000000000000000" pitchFamily="2" charset="2"/>
              </a:rPr>
              <a:t>= Bible  “Re-Writes” = </a:t>
            </a:r>
            <a:r>
              <a:rPr lang="en-US" b="0" i="1" dirty="0">
                <a:sym typeface="Wingdings" panose="05000000000000000000" pitchFamily="2" charset="2"/>
              </a:rPr>
              <a:t>Islam/Mormons/JWs</a:t>
            </a:r>
            <a:endParaRPr lang="en-US" b="0" i="1" dirty="0"/>
          </a:p>
        </p:txBody>
      </p:sp>
      <p:sp>
        <p:nvSpPr>
          <p:cNvPr id="4" name="Slide Number Placeholder 3"/>
          <p:cNvSpPr>
            <a:spLocks noGrp="1"/>
          </p:cNvSpPr>
          <p:nvPr>
            <p:ph type="sldNum" sz="quarter" idx="10"/>
          </p:nvPr>
        </p:nvSpPr>
        <p:spPr/>
        <p:txBody>
          <a:bodyPr/>
          <a:lstStyle/>
          <a:p>
            <a:fld id="{867C0B4D-DF96-42BA-8C98-5E182EA98F52}" type="slidenum">
              <a:rPr lang="en-US" smtClean="0"/>
              <a:t>2</a:t>
            </a:fld>
            <a:endParaRPr lang="en-US"/>
          </a:p>
        </p:txBody>
      </p:sp>
    </p:spTree>
    <p:extLst>
      <p:ext uri="{BB962C8B-B14F-4D97-AF65-F5344CB8AC3E}">
        <p14:creationId xmlns:p14="http://schemas.microsoft.com/office/powerpoint/2010/main" val="350304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G’s Approach =</a:t>
            </a:r>
            <a:r>
              <a:rPr lang="en-US" b="1" dirty="0"/>
              <a:t>ROMANS,</a:t>
            </a:r>
            <a:r>
              <a:rPr lang="en-US" dirty="0"/>
              <a:t> </a:t>
            </a:r>
            <a:r>
              <a:rPr lang="en-US" b="1" dirty="0" err="1"/>
              <a:t>Esp.Ro</a:t>
            </a:r>
            <a:r>
              <a:rPr lang="en-US" b="1" dirty="0"/>
              <a:t>. 5</a:t>
            </a:r>
          </a:p>
          <a:p>
            <a:endParaRPr lang="en-US" b="1" dirty="0"/>
          </a:p>
          <a:p>
            <a:r>
              <a:rPr lang="en-US" b="1" dirty="0"/>
              <a:t>** Legalists = ANYTHING BUT Faith/Hope/Luv</a:t>
            </a:r>
          </a:p>
        </p:txBody>
      </p:sp>
      <p:sp>
        <p:nvSpPr>
          <p:cNvPr id="4" name="Slide Number Placeholder 3"/>
          <p:cNvSpPr>
            <a:spLocks noGrp="1"/>
          </p:cNvSpPr>
          <p:nvPr>
            <p:ph type="sldNum" sz="quarter" idx="10"/>
          </p:nvPr>
        </p:nvSpPr>
        <p:spPr/>
        <p:txBody>
          <a:bodyPr/>
          <a:lstStyle/>
          <a:p>
            <a:fld id="{867C0B4D-DF96-42BA-8C98-5E182EA98F52}" type="slidenum">
              <a:rPr lang="en-US" smtClean="0"/>
              <a:t>11</a:t>
            </a:fld>
            <a:endParaRPr lang="en-US"/>
          </a:p>
        </p:txBody>
      </p:sp>
    </p:spTree>
    <p:extLst>
      <p:ext uri="{BB962C8B-B14F-4D97-AF65-F5344CB8AC3E}">
        <p14:creationId xmlns:p14="http://schemas.microsoft.com/office/powerpoint/2010/main" val="58549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 </a:t>
            </a:r>
          </a:p>
          <a:p>
            <a:pPr marL="171450" indent="-171450">
              <a:buFont typeface="Arial" panose="020B0604020202020204" pitchFamily="34" charset="0"/>
              <a:buChar char="•"/>
            </a:pPr>
            <a:r>
              <a:rPr lang="en-US" b="1" dirty="0"/>
              <a:t>PEACE</a:t>
            </a:r>
            <a:r>
              <a:rPr lang="en-US" dirty="0"/>
              <a:t> w/G </a:t>
            </a:r>
            <a:r>
              <a:rPr lang="en-US" dirty="0">
                <a:sym typeface="Wingdings" panose="05000000000000000000" pitchFamily="2" charset="2"/>
              </a:rPr>
              <a:t>= Reference Pt.  Of  Where You’re STANDING</a:t>
            </a:r>
          </a:p>
          <a:p>
            <a:pPr marL="0" indent="0">
              <a:buFont typeface="Arial" panose="020B0604020202020204" pitchFamily="34" charset="0"/>
              <a:buNone/>
            </a:pPr>
            <a:endParaRPr lang="en-US" dirty="0">
              <a:sym typeface="Wingdings" panose="05000000000000000000" pitchFamily="2" charset="2"/>
            </a:endParaRPr>
          </a:p>
          <a:p>
            <a:pPr marL="171450" indent="-171450">
              <a:buFont typeface="Arial" panose="020B0604020202020204" pitchFamily="34" charset="0"/>
              <a:buChar char="•"/>
            </a:pPr>
            <a:r>
              <a:rPr lang="en-US" b="1" dirty="0">
                <a:sym typeface="Wingdings" panose="05000000000000000000" pitchFamily="2" charset="2"/>
              </a:rPr>
              <a:t>Standing</a:t>
            </a:r>
            <a:r>
              <a:rPr lang="en-US" dirty="0">
                <a:sym typeface="Wingdings" panose="05000000000000000000" pitchFamily="2" charset="2"/>
              </a:rPr>
              <a:t> in GRACE = PEACE = </a:t>
            </a:r>
            <a:r>
              <a:rPr lang="en-US" b="1" dirty="0">
                <a:sym typeface="Wingdings" panose="05000000000000000000" pitchFamily="2" charset="2"/>
              </a:rPr>
              <a:t>Totally Accepted</a:t>
            </a:r>
          </a:p>
          <a:p>
            <a:pPr marL="0" indent="0">
              <a:buFont typeface="Arial" panose="020B0604020202020204" pitchFamily="34" charset="0"/>
              <a:buNone/>
            </a:pPr>
            <a:endParaRPr lang="en-US" b="1" dirty="0">
              <a:sym typeface="Wingdings" panose="05000000000000000000" pitchFamily="2" charset="2"/>
            </a:endParaRPr>
          </a:p>
          <a:p>
            <a:pPr marL="171450" indent="-171450">
              <a:buFont typeface="Arial" panose="020B0604020202020204" pitchFamily="34" charset="0"/>
              <a:buChar char="•"/>
            </a:pPr>
            <a:r>
              <a:rPr lang="en-US" b="1" dirty="0">
                <a:sym typeface="Wingdings" panose="05000000000000000000" pitchFamily="2" charset="2"/>
              </a:rPr>
              <a:t>EXULT</a:t>
            </a:r>
            <a:r>
              <a:rPr lang="en-US" dirty="0">
                <a:sym typeface="Wingdings" panose="05000000000000000000" pitchFamily="2" charset="2"/>
              </a:rPr>
              <a:t> = </a:t>
            </a:r>
            <a:r>
              <a:rPr lang="en-US" b="1" dirty="0">
                <a:sym typeface="Wingdings" panose="05000000000000000000" pitchFamily="2" charset="2"/>
              </a:rPr>
              <a:t>Bravado </a:t>
            </a:r>
            <a:r>
              <a:rPr lang="en-US" dirty="0">
                <a:sym typeface="Wingdings" panose="05000000000000000000" pitchFamily="2" charset="2"/>
              </a:rPr>
              <a:t>/ </a:t>
            </a:r>
            <a:r>
              <a:rPr lang="en-US" b="1" dirty="0">
                <a:sym typeface="Wingdings" panose="05000000000000000000" pitchFamily="2" charset="2"/>
              </a:rPr>
              <a:t>Courage </a:t>
            </a:r>
            <a:r>
              <a:rPr lang="en-US" dirty="0">
                <a:sym typeface="Wingdings" panose="05000000000000000000" pitchFamily="2" charset="2"/>
              </a:rPr>
              <a:t>/ </a:t>
            </a:r>
            <a:r>
              <a:rPr lang="en-US" b="1" dirty="0">
                <a:sym typeface="Wingdings" panose="05000000000000000000" pitchFamily="2" charset="2"/>
              </a:rPr>
              <a:t>Strength </a:t>
            </a:r>
            <a:r>
              <a:rPr lang="en-US" dirty="0">
                <a:sym typeface="Wingdings" panose="05000000000000000000" pitchFamily="2" charset="2"/>
              </a:rPr>
              <a:t>/ Rejoicing</a:t>
            </a:r>
          </a:p>
          <a:p>
            <a:pPr lvl="1"/>
            <a:r>
              <a:rPr lang="en-US" dirty="0">
                <a:sym typeface="Wingdings" panose="05000000000000000000" pitchFamily="2" charset="2"/>
              </a:rPr>
              <a:t>“</a:t>
            </a:r>
            <a:r>
              <a:rPr lang="en-US" b="1" i="1" dirty="0">
                <a:sym typeface="Wingdings" panose="05000000000000000000" pitchFamily="2" charset="2"/>
              </a:rPr>
              <a:t>God’s On My Side</a:t>
            </a:r>
            <a:r>
              <a:rPr lang="en-US" dirty="0">
                <a:sym typeface="Wingdings" panose="05000000000000000000" pitchFamily="2" charset="2"/>
              </a:rPr>
              <a:t>” =Makes a DIFF</a:t>
            </a:r>
            <a:endParaRPr lang="en-US" dirty="0"/>
          </a:p>
        </p:txBody>
      </p:sp>
      <p:sp>
        <p:nvSpPr>
          <p:cNvPr id="4" name="Slide Number Placeholder 3"/>
          <p:cNvSpPr>
            <a:spLocks noGrp="1"/>
          </p:cNvSpPr>
          <p:nvPr>
            <p:ph type="sldNum" sz="quarter" idx="10"/>
          </p:nvPr>
        </p:nvSpPr>
        <p:spPr/>
        <p:txBody>
          <a:bodyPr/>
          <a:lstStyle/>
          <a:p>
            <a:fld id="{867C0B4D-DF96-42BA-8C98-5E182EA98F52}" type="slidenum">
              <a:rPr lang="en-US" smtClean="0"/>
              <a:t>12</a:t>
            </a:fld>
            <a:endParaRPr lang="en-US"/>
          </a:p>
        </p:txBody>
      </p:sp>
    </p:spTree>
    <p:extLst>
      <p:ext uri="{BB962C8B-B14F-4D97-AF65-F5344CB8AC3E}">
        <p14:creationId xmlns:p14="http://schemas.microsoft.com/office/powerpoint/2010/main" val="367316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dirty="0"/>
              <a:t>not only this” </a:t>
            </a:r>
            <a:r>
              <a:rPr lang="en-US" sz="1200" dirty="0">
                <a:sym typeface="Wingdings" panose="05000000000000000000" pitchFamily="2" charset="2"/>
              </a:rPr>
              <a:t> </a:t>
            </a:r>
            <a:r>
              <a:rPr lang="en-US" sz="1200" b="1" dirty="0">
                <a:sym typeface="Wingdings" panose="05000000000000000000" pitchFamily="2" charset="2"/>
              </a:rPr>
              <a:t>BEYOND Introduction</a:t>
            </a:r>
          </a:p>
          <a:p>
            <a:endParaRPr lang="en-US" sz="1200"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867C0B4D-DF96-42BA-8C98-5E182EA98F52}" type="slidenum">
              <a:rPr lang="en-US" smtClean="0"/>
              <a:t>13</a:t>
            </a:fld>
            <a:endParaRPr lang="en-US"/>
          </a:p>
        </p:txBody>
      </p:sp>
    </p:spTree>
    <p:extLst>
      <p:ext uri="{BB962C8B-B14F-4D97-AF65-F5344CB8AC3E}">
        <p14:creationId xmlns:p14="http://schemas.microsoft.com/office/powerpoint/2010/main" val="1493718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Exult ~ in TRIB Alone </a:t>
            </a:r>
            <a:r>
              <a:rPr lang="en-US" dirty="0">
                <a:sym typeface="Wingdings" panose="05000000000000000000" pitchFamily="2" charset="2"/>
              </a:rPr>
              <a:t> “</a:t>
            </a:r>
            <a:r>
              <a:rPr lang="en-US" i="1" dirty="0">
                <a:sym typeface="Wingdings" panose="05000000000000000000" pitchFamily="2" charset="2"/>
              </a:rPr>
              <a:t>Knowing…</a:t>
            </a:r>
            <a:r>
              <a:rPr lang="en-US" dirty="0">
                <a:sym typeface="Wingdings" panose="05000000000000000000" pitchFamily="2" charset="2"/>
              </a:rPr>
              <a:t>” </a:t>
            </a:r>
          </a:p>
          <a:p>
            <a:pPr marL="171450" indent="-171450">
              <a:buFont typeface="Arial" panose="020B0604020202020204" pitchFamily="34" charset="0"/>
              <a:buChar char="•"/>
            </a:pPr>
            <a:r>
              <a:rPr lang="en-US" b="0" dirty="0">
                <a:sym typeface="Wingdings" panose="05000000000000000000" pitchFamily="2" charset="2"/>
              </a:rPr>
              <a:t>IL: </a:t>
            </a:r>
            <a:r>
              <a:rPr lang="en-US" b="1" i="1" dirty="0">
                <a:sym typeface="Wingdings" panose="05000000000000000000" pitchFamily="2" charset="2"/>
              </a:rPr>
              <a:t>James Bond:  </a:t>
            </a:r>
            <a:r>
              <a:rPr lang="en-US" b="0" i="1" dirty="0">
                <a:sym typeface="Wingdings" panose="05000000000000000000" pitchFamily="2" charset="2"/>
              </a:rPr>
              <a:t>“I’ve Got a </a:t>
            </a:r>
            <a:r>
              <a:rPr lang="en-US" b="1" i="1" dirty="0">
                <a:sym typeface="Wingdings" panose="05000000000000000000" pitchFamily="2" charset="2"/>
              </a:rPr>
              <a:t>Secret!</a:t>
            </a:r>
            <a:r>
              <a:rPr lang="en-US" b="0" i="1" dirty="0">
                <a:sym typeface="Wingdings" panose="05000000000000000000" pitchFamily="2" charset="2"/>
              </a:rPr>
              <a:t>”</a:t>
            </a:r>
          </a:p>
          <a:p>
            <a:endParaRPr lang="en-US" sz="1200" b="1" dirty="0">
              <a:sym typeface="Wingdings" panose="05000000000000000000" pitchFamily="2" charset="2"/>
            </a:endParaRPr>
          </a:p>
          <a:p>
            <a:r>
              <a:rPr lang="en-US" sz="1200" b="1" dirty="0">
                <a:sym typeface="Wingdings" panose="05000000000000000000" pitchFamily="2" charset="2"/>
              </a:rPr>
              <a:t>**TRIB=All</a:t>
            </a:r>
            <a:r>
              <a:rPr lang="en-US" sz="1200" b="0" dirty="0">
                <a:sym typeface="Wingdings" panose="05000000000000000000" pitchFamily="2" charset="2"/>
              </a:rPr>
              <a:t>/</a:t>
            </a:r>
            <a:r>
              <a:rPr lang="en-US" sz="1200" b="0" dirty="0" err="1">
                <a:sym typeface="Wingdings" panose="05000000000000000000" pitchFamily="2" charset="2"/>
              </a:rPr>
              <a:t>Any</a:t>
            </a:r>
            <a:r>
              <a:rPr lang="en-US" sz="1200" b="0" i="1" dirty="0" err="1">
                <a:sym typeface="Wingdings" panose="05000000000000000000" pitchFamily="2" charset="2"/>
              </a:rPr>
              <a:t>Big</a:t>
            </a:r>
            <a:r>
              <a:rPr lang="en-US" sz="1200" b="0" i="1" dirty="0">
                <a:sym typeface="Wingdings" panose="05000000000000000000" pitchFamily="2" charset="2"/>
              </a:rPr>
              <a:t>/Small/</a:t>
            </a:r>
            <a:r>
              <a:rPr lang="en-US" sz="1200" b="1" i="1" dirty="0">
                <a:sym typeface="Wingdings" panose="05000000000000000000" pitchFamily="2" charset="2"/>
              </a:rPr>
              <a:t>Hassles</a:t>
            </a:r>
            <a:r>
              <a:rPr lang="en-US" sz="1200" b="0" i="1" dirty="0">
                <a:sym typeface="Wingdings" panose="05000000000000000000" pitchFamily="2" charset="2"/>
              </a:rPr>
              <a:t>/Irritations/</a:t>
            </a:r>
            <a:r>
              <a:rPr lang="en-US" sz="1200" b="1" i="1" dirty="0">
                <a:sym typeface="Wingdings" panose="05000000000000000000" pitchFamily="2" charset="2"/>
              </a:rPr>
              <a:t>Tragedies</a:t>
            </a:r>
          </a:p>
          <a:p>
            <a:pPr marL="171450" indent="-171450">
              <a:buFont typeface="Arial" panose="020B0604020202020204" pitchFamily="34" charset="0"/>
              <a:buChar char="•"/>
            </a:pPr>
            <a:r>
              <a:rPr lang="en-US" sz="1200" b="1" dirty="0">
                <a:sym typeface="Wingdings" panose="05000000000000000000" pitchFamily="2" charset="2"/>
              </a:rPr>
              <a:t>?? Happening? </a:t>
            </a:r>
            <a:r>
              <a:rPr lang="en-US" sz="1200" b="0" dirty="0">
                <a:sym typeface="Wingdings" panose="05000000000000000000" pitchFamily="2" charset="2"/>
              </a:rPr>
              <a:t>My </a:t>
            </a:r>
            <a:r>
              <a:rPr lang="en-US" sz="1200" b="1" dirty="0">
                <a:sym typeface="Wingdings" panose="05000000000000000000" pitchFamily="2" charset="2"/>
              </a:rPr>
              <a:t>SIN? G=TORTURING??</a:t>
            </a:r>
          </a:p>
          <a:p>
            <a:pPr marL="171450" indent="-171450">
              <a:buFont typeface="Arial" panose="020B0604020202020204" pitchFamily="34" charset="0"/>
              <a:buChar char="•"/>
            </a:pPr>
            <a:r>
              <a:rPr lang="en-US" sz="1200" b="1" dirty="0">
                <a:sym typeface="Wingdings" panose="05000000000000000000" pitchFamily="2" charset="2"/>
              </a:rPr>
              <a:t>Legalist = </a:t>
            </a:r>
            <a:r>
              <a:rPr lang="en-US" sz="1200" b="0" dirty="0">
                <a:sym typeface="Wingdings" panose="05000000000000000000" pitchFamily="2" charset="2"/>
              </a:rPr>
              <a:t>“?? ME ?? </a:t>
            </a:r>
            <a:r>
              <a:rPr lang="en-US" sz="1200" b="1" dirty="0">
                <a:sym typeface="Wingdings" panose="05000000000000000000" pitchFamily="2" charset="2"/>
              </a:rPr>
              <a:t>~DESERVE!!”  Why ~MATTER!! </a:t>
            </a:r>
          </a:p>
          <a:p>
            <a:pPr marL="171450" indent="-171450">
              <a:buFont typeface="Arial" panose="020B0604020202020204" pitchFamily="34" charset="0"/>
              <a:buChar char="•"/>
            </a:pPr>
            <a:r>
              <a:rPr lang="en-US" sz="1200" b="1" dirty="0">
                <a:sym typeface="Wingdings" panose="05000000000000000000" pitchFamily="2" charset="2"/>
              </a:rPr>
              <a:t>What U Do=</a:t>
            </a:r>
            <a:r>
              <a:rPr lang="en-US" sz="1200" b="0" dirty="0">
                <a:sym typeface="Wingdings" panose="05000000000000000000" pitchFamily="2" charset="2"/>
              </a:rPr>
              <a:t>MATTERS</a:t>
            </a:r>
          </a:p>
          <a:p>
            <a:endParaRPr lang="en-US" sz="1200" b="1" dirty="0">
              <a:sym typeface="Wingdings" panose="05000000000000000000" pitchFamily="2" charset="2"/>
            </a:endParaRPr>
          </a:p>
          <a:p>
            <a:r>
              <a:rPr lang="en-US" sz="1200" b="1" dirty="0">
                <a:sym typeface="Wingdings" panose="05000000000000000000" pitchFamily="2" charset="2"/>
              </a:rPr>
              <a:t>**Pers=</a:t>
            </a:r>
            <a:r>
              <a:rPr lang="en-US" sz="1200" b="0" dirty="0">
                <a:sym typeface="Wingdings" panose="05000000000000000000" pitchFamily="2" charset="2"/>
              </a:rPr>
              <a:t>Able 2 </a:t>
            </a:r>
            <a:r>
              <a:rPr lang="en-US" sz="1200" b="1" dirty="0">
                <a:sym typeface="Wingdings" panose="05000000000000000000" pitchFamily="2" charset="2"/>
              </a:rPr>
              <a:t>Take It = REAL WORLD: ~Escapism</a:t>
            </a:r>
          </a:p>
          <a:p>
            <a:pPr marL="171450" indent="-171450">
              <a:buFont typeface="Arial" panose="020B0604020202020204" pitchFamily="34" charset="0"/>
              <a:buChar char="•"/>
            </a:pPr>
            <a:r>
              <a:rPr lang="en-US" sz="1200" b="1" dirty="0">
                <a:sym typeface="Wingdings" panose="05000000000000000000" pitchFamily="2" charset="2"/>
              </a:rPr>
              <a:t>Legalists </a:t>
            </a:r>
            <a:r>
              <a:rPr lang="en-US" sz="1200" b="0" dirty="0">
                <a:sym typeface="Wingdings" panose="05000000000000000000" pitchFamily="2" charset="2"/>
              </a:rPr>
              <a:t>~the </a:t>
            </a:r>
            <a:r>
              <a:rPr lang="en-US" sz="1200" b="1" dirty="0">
                <a:sym typeface="Wingdings" panose="05000000000000000000" pitchFamily="2" charset="2"/>
              </a:rPr>
              <a:t>Only Realists!  ~RUN b/c</a:t>
            </a:r>
          </a:p>
          <a:p>
            <a:pPr marL="171450" indent="-171450">
              <a:buFont typeface="Arial" panose="020B0604020202020204" pitchFamily="34" charset="0"/>
              <a:buChar char="•"/>
            </a:pPr>
            <a:r>
              <a:rPr lang="en-US" sz="1200" b="1" dirty="0">
                <a:sym typeface="Wingdings" panose="05000000000000000000" pitchFamily="2" charset="2"/>
              </a:rPr>
              <a:t>WILL PASS:  ** G=Faithful  Spiritual Escape, ~Ur Escape</a:t>
            </a:r>
          </a:p>
          <a:p>
            <a:endParaRPr lang="en-US" sz="1200"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867C0B4D-DF96-42BA-8C98-5E182EA98F52}" type="slidenum">
              <a:rPr lang="en-US" smtClean="0"/>
              <a:t>14</a:t>
            </a:fld>
            <a:endParaRPr lang="en-US"/>
          </a:p>
        </p:txBody>
      </p:sp>
    </p:spTree>
    <p:extLst>
      <p:ext uri="{BB962C8B-B14F-4D97-AF65-F5344CB8AC3E}">
        <p14:creationId xmlns:p14="http://schemas.microsoft.com/office/powerpoint/2010/main" val="3660391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ym typeface="Wingdings" panose="05000000000000000000" pitchFamily="2" charset="2"/>
              </a:rPr>
              <a:t>Exult = </a:t>
            </a:r>
            <a:r>
              <a:rPr lang="en-US" sz="1200" b="1" dirty="0">
                <a:sym typeface="Wingdings" panose="05000000000000000000" pitchFamily="2" charset="2"/>
              </a:rPr>
              <a:t>BAFFLES </a:t>
            </a:r>
            <a:r>
              <a:rPr lang="en-US" sz="1200" dirty="0">
                <a:sym typeface="Wingdings" panose="05000000000000000000" pitchFamily="2" charset="2"/>
              </a:rPr>
              <a:t>Ppl = </a:t>
            </a:r>
            <a:r>
              <a:rPr lang="en-US" sz="1200" b="1" dirty="0">
                <a:sym typeface="Wingdings" panose="05000000000000000000" pitchFamily="2" charset="2"/>
              </a:rPr>
              <a:t>Observers: U=Stronger</a:t>
            </a:r>
            <a:r>
              <a:rPr lang="en-US" sz="1200" dirty="0">
                <a:sym typeface="Wingdings" panose="05000000000000000000" pitchFamily="2" charset="2"/>
              </a:rPr>
              <a:t>/</a:t>
            </a:r>
            <a:r>
              <a:rPr lang="en-US" sz="1200" b="1" dirty="0">
                <a:sym typeface="Wingdings" panose="05000000000000000000" pitchFamily="2" charset="2"/>
              </a:rPr>
              <a:t>Stirred, ~Shaken</a:t>
            </a:r>
          </a:p>
          <a:p>
            <a:endParaRPr lang="en-US" sz="1200" b="1" dirty="0">
              <a:sym typeface="Wingdings" panose="05000000000000000000" pitchFamily="2" charset="2"/>
            </a:endParaRPr>
          </a:p>
          <a:p>
            <a:r>
              <a:rPr lang="en-US" sz="1200" b="1" dirty="0">
                <a:sym typeface="Wingdings" panose="05000000000000000000" pitchFamily="2" charset="2"/>
              </a:rPr>
              <a:t>&amp; Baffles SNOWFLAKE </a:t>
            </a:r>
            <a:r>
              <a:rPr lang="en-US" sz="1200" b="0" dirty="0" err="1">
                <a:sym typeface="Wingdings" panose="05000000000000000000" pitchFamily="2" charset="2"/>
              </a:rPr>
              <a:t>Xians</a:t>
            </a:r>
            <a:r>
              <a:rPr lang="en-US" sz="1200" b="0" dirty="0">
                <a:sym typeface="Wingdings" panose="05000000000000000000" pitchFamily="2" charset="2"/>
              </a:rPr>
              <a:t>: </a:t>
            </a:r>
            <a:r>
              <a:rPr lang="en-US" sz="1200" b="1" i="1" dirty="0">
                <a:sym typeface="Wingdings" panose="05000000000000000000" pitchFamily="2" charset="2"/>
              </a:rPr>
              <a:t>Ben Shapiro “Melt…Heat”</a:t>
            </a:r>
          </a:p>
          <a:p>
            <a:endParaRPr lang="en-US" dirty="0"/>
          </a:p>
          <a:p>
            <a:r>
              <a:rPr lang="en-US" dirty="0"/>
              <a:t>** Pet: “</a:t>
            </a:r>
            <a:r>
              <a:rPr lang="en-US" i="1" dirty="0"/>
              <a:t>~B </a:t>
            </a:r>
            <a:r>
              <a:rPr lang="en-US" b="1" i="1" dirty="0"/>
              <a:t>Surprised</a:t>
            </a:r>
            <a:r>
              <a:rPr lang="en-US" i="1" dirty="0"/>
              <a:t>…Esp. If U=</a:t>
            </a:r>
            <a:r>
              <a:rPr lang="en-US" b="1" i="1" dirty="0"/>
              <a:t>BIG-Mouth Peter</a:t>
            </a:r>
            <a:r>
              <a:rPr lang="en-US" dirty="0"/>
              <a:t>”</a:t>
            </a:r>
          </a:p>
          <a:p>
            <a:endParaRPr lang="en-US" dirty="0"/>
          </a:p>
          <a:p>
            <a:r>
              <a:rPr lang="en-US" dirty="0"/>
              <a:t>AP: </a:t>
            </a:r>
            <a:r>
              <a:rPr lang="en-US" b="1" i="1" dirty="0"/>
              <a:t>Princelings &amp; Princesses</a:t>
            </a:r>
            <a:r>
              <a:rPr lang="en-US" i="1" dirty="0"/>
              <a:t> = “I </a:t>
            </a:r>
            <a:r>
              <a:rPr lang="en-US" b="1" i="1" dirty="0"/>
              <a:t>~Deserve</a:t>
            </a:r>
            <a:r>
              <a:rPr lang="en-US" i="1" dirty="0"/>
              <a:t>! I’m </a:t>
            </a:r>
            <a:r>
              <a:rPr lang="en-US" b="1" i="1" dirty="0"/>
              <a:t>~a PEASANT</a:t>
            </a:r>
            <a:r>
              <a:rPr lang="en-US" i="1" dirty="0"/>
              <a:t>!”</a:t>
            </a:r>
          </a:p>
          <a:p>
            <a:pPr marL="171450" indent="-171450">
              <a:buFont typeface="Arial" panose="020B0604020202020204" pitchFamily="34" charset="0"/>
              <a:buChar char="•"/>
            </a:pPr>
            <a:r>
              <a:rPr lang="en-US" b="1" i="0" dirty="0"/>
              <a:t>UNREAL Expectations </a:t>
            </a:r>
            <a:r>
              <a:rPr lang="en-US" i="0" dirty="0"/>
              <a:t>= ~Take </a:t>
            </a:r>
            <a:r>
              <a:rPr lang="en-US" b="1" i="0" dirty="0" err="1"/>
              <a:t>Suffr</a:t>
            </a:r>
            <a:r>
              <a:rPr lang="en-US" b="1" i="0" dirty="0"/>
              <a:t>/</a:t>
            </a:r>
            <a:r>
              <a:rPr lang="en-US" b="1" i="0" dirty="0" err="1"/>
              <a:t>Opposit</a:t>
            </a:r>
            <a:r>
              <a:rPr lang="en-US" i="0" dirty="0"/>
              <a:t>./ </a:t>
            </a:r>
            <a:r>
              <a:rPr lang="en-US" i="1" dirty="0"/>
              <a:t>“Unfair!”</a:t>
            </a:r>
          </a:p>
          <a:p>
            <a:pPr marL="171450" indent="-171450">
              <a:buFont typeface="Arial" panose="020B0604020202020204" pitchFamily="34" charset="0"/>
              <a:buChar char="•"/>
            </a:pPr>
            <a:r>
              <a:rPr lang="en-US" i="1" dirty="0"/>
              <a:t>=</a:t>
            </a:r>
            <a:r>
              <a:rPr lang="en-US" b="1" i="1" dirty="0"/>
              <a:t>Naïve &amp; Narcissistic </a:t>
            </a:r>
            <a:r>
              <a:rPr lang="en-US" i="1" dirty="0">
                <a:sym typeface="Wingdings" panose="05000000000000000000" pitchFamily="2" charset="2"/>
              </a:rPr>
              <a:t> IL: **</a:t>
            </a:r>
            <a:r>
              <a:rPr lang="en-US" b="1" i="1" dirty="0">
                <a:sym typeface="Wingdings" panose="05000000000000000000" pitchFamily="2" charset="2"/>
              </a:rPr>
              <a:t>Research</a:t>
            </a:r>
            <a:r>
              <a:rPr lang="en-US" i="1" dirty="0">
                <a:sym typeface="Wingdings" panose="05000000000000000000" pitchFamily="2" charset="2"/>
              </a:rPr>
              <a:t> = USA ^Narcissistic </a:t>
            </a:r>
            <a:endParaRPr lang="en-US" i="1" dirty="0"/>
          </a:p>
        </p:txBody>
      </p:sp>
      <p:sp>
        <p:nvSpPr>
          <p:cNvPr id="4" name="Slide Number Placeholder 3"/>
          <p:cNvSpPr>
            <a:spLocks noGrp="1"/>
          </p:cNvSpPr>
          <p:nvPr>
            <p:ph type="sldNum" sz="quarter" idx="10"/>
          </p:nvPr>
        </p:nvSpPr>
        <p:spPr/>
        <p:txBody>
          <a:bodyPr/>
          <a:lstStyle/>
          <a:p>
            <a:fld id="{867C0B4D-DF96-42BA-8C98-5E182EA98F52}" type="slidenum">
              <a:rPr lang="en-US" smtClean="0"/>
              <a:t>15</a:t>
            </a:fld>
            <a:endParaRPr lang="en-US"/>
          </a:p>
        </p:txBody>
      </p:sp>
    </p:spTree>
    <p:extLst>
      <p:ext uri="{BB962C8B-B14F-4D97-AF65-F5344CB8AC3E}">
        <p14:creationId xmlns:p14="http://schemas.microsoft.com/office/powerpoint/2010/main" val="158463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NEWS… AP: PARENTS! ~Protect/Coddle Ur Child=</a:t>
            </a:r>
            <a:r>
              <a:rPr lang="en-US" b="1" i="0" dirty="0"/>
              <a:t>**POISON</a:t>
            </a:r>
          </a:p>
          <a:p>
            <a:endParaRPr lang="en-US" b="1" i="0" dirty="0"/>
          </a:p>
          <a:p>
            <a:r>
              <a:rPr lang="en-US" b="1" i="0" dirty="0"/>
              <a:t>World’s Wisdom =FOLLY </a:t>
            </a:r>
            <a:r>
              <a:rPr lang="en-US" b="1" i="0" dirty="0">
                <a:sym typeface="Wingdings" panose="05000000000000000000" pitchFamily="2" charset="2"/>
              </a:rPr>
              <a:t> IL </a:t>
            </a:r>
            <a:r>
              <a:rPr lang="en-US" b="1" i="1" dirty="0">
                <a:sym typeface="Wingdings" panose="05000000000000000000" pitchFamily="2" charset="2"/>
              </a:rPr>
              <a:t>Corporeal Punishment</a:t>
            </a:r>
          </a:p>
          <a:p>
            <a:pPr marL="171450" indent="-171450">
              <a:buFont typeface="Arial" panose="020B0604020202020204" pitchFamily="34" charset="0"/>
              <a:buChar char="•"/>
            </a:pPr>
            <a:r>
              <a:rPr lang="en-US" b="0" i="1" dirty="0">
                <a:sym typeface="Wingdings" panose="05000000000000000000" pitchFamily="2" charset="2"/>
              </a:rPr>
              <a:t>IL: “</a:t>
            </a:r>
            <a:r>
              <a:rPr lang="en-US" b="1" i="1" dirty="0">
                <a:sym typeface="Wingdings" panose="05000000000000000000" pitchFamily="2" charset="2"/>
              </a:rPr>
              <a:t>Disapproving Look </a:t>
            </a:r>
            <a:r>
              <a:rPr lang="en-US" b="0" i="1" dirty="0">
                <a:sym typeface="Wingdings" panose="05000000000000000000" pitchFamily="2" charset="2"/>
              </a:rPr>
              <a:t>is all it takes”</a:t>
            </a:r>
            <a:endParaRPr lang="en-US" b="0" i="1" dirty="0"/>
          </a:p>
        </p:txBody>
      </p:sp>
      <p:sp>
        <p:nvSpPr>
          <p:cNvPr id="4" name="Slide Number Placeholder 3"/>
          <p:cNvSpPr>
            <a:spLocks noGrp="1"/>
          </p:cNvSpPr>
          <p:nvPr>
            <p:ph type="sldNum" sz="quarter" idx="10"/>
          </p:nvPr>
        </p:nvSpPr>
        <p:spPr/>
        <p:txBody>
          <a:bodyPr/>
          <a:lstStyle/>
          <a:p>
            <a:fld id="{867C0B4D-DF96-42BA-8C98-5E182EA98F52}" type="slidenum">
              <a:rPr lang="en-US" smtClean="0"/>
              <a:t>16</a:t>
            </a:fld>
            <a:endParaRPr lang="en-US"/>
          </a:p>
        </p:txBody>
      </p:sp>
    </p:spTree>
    <p:extLst>
      <p:ext uri="{BB962C8B-B14F-4D97-AF65-F5344CB8AC3E}">
        <p14:creationId xmlns:p14="http://schemas.microsoft.com/office/powerpoint/2010/main" val="185965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 Terminator=</a:t>
            </a:r>
            <a:r>
              <a:rPr lang="en-US" b="1" i="0" dirty="0" err="1"/>
              <a:t>Kosmos</a:t>
            </a:r>
            <a:r>
              <a:rPr lang="en-US" b="1" i="0" dirty="0">
                <a:sym typeface="Wingdings" panose="05000000000000000000" pitchFamily="2" charset="2"/>
              </a:rPr>
              <a:t> ~Feel/Tuff </a:t>
            </a:r>
            <a:r>
              <a:rPr lang="en-US" b="1" i="0" dirty="0" err="1">
                <a:sym typeface="Wingdings" panose="05000000000000000000" pitchFamily="2" charset="2"/>
              </a:rPr>
              <a:t>GuyTRUMP</a:t>
            </a:r>
            <a:endParaRPr lang="en-US" b="1" i="0" dirty="0"/>
          </a:p>
          <a:p>
            <a:r>
              <a:rPr lang="en-US" b="1" i="0" dirty="0"/>
              <a:t>**~Lashing:</a:t>
            </a:r>
            <a:r>
              <a:rPr lang="en-US" i="0" dirty="0"/>
              <a:t> </a:t>
            </a:r>
            <a:r>
              <a:rPr lang="en-US" b="1" i="0" dirty="0"/>
              <a:t>Every1 PAYS</a:t>
            </a:r>
            <a:r>
              <a:rPr lang="en-US" i="0" dirty="0"/>
              <a:t>/</a:t>
            </a:r>
            <a:r>
              <a:rPr lang="en-US" b="1" i="0" dirty="0"/>
              <a:t>Slam Doors</a:t>
            </a:r>
            <a:r>
              <a:rPr lang="en-US" i="0" dirty="0"/>
              <a:t> </a:t>
            </a:r>
            <a:r>
              <a:rPr lang="en-US" i="0" dirty="0">
                <a:sym typeface="Wingdings" panose="05000000000000000000" pitchFamily="2" charset="2"/>
              </a:rPr>
              <a:t> </a:t>
            </a:r>
            <a:r>
              <a:rPr lang="en-US" i="1" dirty="0">
                <a:sym typeface="Wingdings" panose="05000000000000000000" pitchFamily="2" charset="2"/>
              </a:rPr>
              <a:t>Midnight Basketball</a:t>
            </a:r>
          </a:p>
          <a:p>
            <a:r>
              <a:rPr lang="en-US" i="0" dirty="0">
                <a:sym typeface="Wingdings" panose="05000000000000000000" pitchFamily="2" charset="2"/>
              </a:rPr>
              <a:t>** </a:t>
            </a:r>
            <a:r>
              <a:rPr lang="en-US" b="1" i="0" dirty="0">
                <a:sym typeface="Wingdings" panose="05000000000000000000" pitchFamily="2" charset="2"/>
              </a:rPr>
              <a:t>Run away </a:t>
            </a:r>
            <a:r>
              <a:rPr lang="en-US" i="0" dirty="0">
                <a:sym typeface="Wingdings" panose="05000000000000000000" pitchFamily="2" charset="2"/>
              </a:rPr>
              <a:t> </a:t>
            </a:r>
            <a:r>
              <a:rPr lang="en-US" i="1" dirty="0">
                <a:sym typeface="Wingdings" panose="05000000000000000000" pitchFamily="2" charset="2"/>
              </a:rPr>
              <a:t>Ice Cream, Chocolates, Cry @Girlfriend</a:t>
            </a:r>
          </a:p>
          <a:p>
            <a:pPr lvl="1"/>
            <a:r>
              <a:rPr lang="en-US" i="0" dirty="0">
                <a:sym typeface="Wingdings" panose="05000000000000000000" pitchFamily="2" charset="2"/>
              </a:rPr>
              <a:t>=Perpetual H.S. : Video Games / Playboy</a:t>
            </a:r>
          </a:p>
          <a:p>
            <a:pPr lvl="0"/>
            <a:r>
              <a:rPr lang="en-US" b="1" i="0" dirty="0">
                <a:sym typeface="Wingdings" panose="05000000000000000000" pitchFamily="2" charset="2"/>
              </a:rPr>
              <a:t>** Control-</a:t>
            </a:r>
            <a:r>
              <a:rPr lang="en-US" b="1" i="0" dirty="0" err="1">
                <a:sym typeface="Wingdings" panose="05000000000000000000" pitchFamily="2" charset="2"/>
              </a:rPr>
              <a:t>Frk</a:t>
            </a:r>
            <a:r>
              <a:rPr lang="en-US" b="1" i="0" dirty="0">
                <a:sym typeface="Wingdings" panose="05000000000000000000" pitchFamily="2" charset="2"/>
              </a:rPr>
              <a:t>: </a:t>
            </a:r>
            <a:r>
              <a:rPr lang="en-US" i="0" dirty="0">
                <a:sym typeface="Wingdings" panose="05000000000000000000" pitchFamily="2" charset="2"/>
              </a:rPr>
              <a:t>Worry/Fret/</a:t>
            </a:r>
            <a:r>
              <a:rPr lang="en-US" b="1" i="0" dirty="0">
                <a:sym typeface="Wingdings" panose="05000000000000000000" pitchFamily="2" charset="2"/>
              </a:rPr>
              <a:t>DWELL:</a:t>
            </a:r>
            <a:r>
              <a:rPr lang="en-US" i="0" dirty="0">
                <a:sym typeface="Wingdings" panose="05000000000000000000" pitchFamily="2" charset="2"/>
              </a:rPr>
              <a:t> “So BAD!”  </a:t>
            </a:r>
            <a:r>
              <a:rPr lang="en-US" b="1" i="0" dirty="0">
                <a:sym typeface="Wingdings" panose="05000000000000000000" pitchFamily="2" charset="2"/>
              </a:rPr>
              <a:t>BITTER</a:t>
            </a:r>
          </a:p>
          <a:p>
            <a:pPr lvl="0"/>
            <a:endParaRPr lang="en-US" i="0" dirty="0">
              <a:sym typeface="Wingdings" panose="05000000000000000000" pitchFamily="2" charset="2"/>
            </a:endParaRPr>
          </a:p>
          <a:p>
            <a:pPr lvl="0"/>
            <a:r>
              <a:rPr lang="en-US" b="1" i="0" dirty="0">
                <a:sym typeface="Wingdings" panose="05000000000000000000" pitchFamily="2" charset="2"/>
              </a:rPr>
              <a:t>** ~</a:t>
            </a:r>
            <a:r>
              <a:rPr lang="en-US" b="1" i="0" dirty="0" err="1">
                <a:sym typeface="Wingdings" panose="05000000000000000000" pitchFamily="2" charset="2"/>
              </a:rPr>
              <a:t>Intim</a:t>
            </a:r>
            <a:r>
              <a:rPr lang="en-US" b="1" i="0" dirty="0">
                <a:sym typeface="Wingdings" panose="05000000000000000000" pitchFamily="2" charset="2"/>
              </a:rPr>
              <a:t>: “Please Explain”  TURN CHEEK</a:t>
            </a:r>
          </a:p>
          <a:p>
            <a:pPr lvl="0"/>
            <a:r>
              <a:rPr lang="en-US" b="1" i="0" dirty="0">
                <a:sym typeface="Wingdings" panose="05000000000000000000" pitchFamily="2" charset="2"/>
              </a:rPr>
              <a:t>** Vuln  “Can U Help Me” ~Scares U</a:t>
            </a:r>
          </a:p>
          <a:p>
            <a:pPr lvl="0"/>
            <a:r>
              <a:rPr lang="en-US" b="1" i="0" dirty="0">
                <a:sym typeface="Wingdings" panose="05000000000000000000" pitchFamily="2" charset="2"/>
              </a:rPr>
              <a:t>** TRUST  “I Know My Redeemer Lives”</a:t>
            </a:r>
          </a:p>
          <a:p>
            <a:pPr lvl="0"/>
            <a:r>
              <a:rPr lang="en-US" b="1" i="0" dirty="0">
                <a:sym typeface="Wingdings" panose="05000000000000000000" pitchFamily="2" charset="2"/>
              </a:rPr>
              <a:t>** </a:t>
            </a:r>
            <a:r>
              <a:rPr lang="en-US" b="1" i="0" dirty="0" err="1">
                <a:sym typeface="Wingdings" panose="05000000000000000000" pitchFamily="2" charset="2"/>
              </a:rPr>
              <a:t>Gratit</a:t>
            </a:r>
            <a:r>
              <a:rPr lang="en-US" b="1" i="0" dirty="0">
                <a:sym typeface="Wingdings" panose="05000000000000000000" pitchFamily="2" charset="2"/>
              </a:rPr>
              <a:t>  “We R of </a:t>
            </a:r>
            <a:r>
              <a:rPr lang="en-US" b="1" i="0" dirty="0" err="1">
                <a:sym typeface="Wingdings" panose="05000000000000000000" pitchFamily="2" charset="2"/>
              </a:rPr>
              <a:t>Gud</a:t>
            </a:r>
            <a:r>
              <a:rPr lang="en-US" b="1" i="0" dirty="0">
                <a:sym typeface="Wingdings" panose="05000000000000000000" pitchFamily="2" charset="2"/>
              </a:rPr>
              <a:t> Cheer”  **Ph.4:8</a:t>
            </a:r>
          </a:p>
        </p:txBody>
      </p:sp>
      <p:sp>
        <p:nvSpPr>
          <p:cNvPr id="4" name="Slide Number Placeholder 3"/>
          <p:cNvSpPr>
            <a:spLocks noGrp="1"/>
          </p:cNvSpPr>
          <p:nvPr>
            <p:ph type="sldNum" sz="quarter" idx="10"/>
          </p:nvPr>
        </p:nvSpPr>
        <p:spPr/>
        <p:txBody>
          <a:bodyPr/>
          <a:lstStyle/>
          <a:p>
            <a:fld id="{867C0B4D-DF96-42BA-8C98-5E182EA98F52}" type="slidenum">
              <a:rPr lang="en-US" smtClean="0"/>
              <a:t>17</a:t>
            </a:fld>
            <a:endParaRPr lang="en-US"/>
          </a:p>
        </p:txBody>
      </p:sp>
    </p:spTree>
    <p:extLst>
      <p:ext uri="{BB962C8B-B14F-4D97-AF65-F5344CB8AC3E}">
        <p14:creationId xmlns:p14="http://schemas.microsoft.com/office/powerpoint/2010/main" val="51632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ym typeface="Wingdings" panose="05000000000000000000" pitchFamily="2" charset="2"/>
              </a:rPr>
              <a:t>Ur Character =</a:t>
            </a:r>
            <a:r>
              <a:rPr lang="en-US" b="0" i="0" dirty="0">
                <a:sym typeface="Wingdings" panose="05000000000000000000" pitchFamily="2" charset="2"/>
              </a:rPr>
              <a:t>Most </a:t>
            </a:r>
            <a:r>
              <a:rPr lang="en-US" b="1" i="0" dirty="0">
                <a:sym typeface="Wingdings" panose="05000000000000000000" pitchFamily="2" charset="2"/>
              </a:rPr>
              <a:t>PRICELESS </a:t>
            </a:r>
            <a:r>
              <a:rPr lang="en-US" b="0" i="0" dirty="0">
                <a:sym typeface="Wingdings" panose="05000000000000000000" pitchFamily="2" charset="2"/>
              </a:rPr>
              <a:t>Possess </a:t>
            </a:r>
          </a:p>
          <a:p>
            <a:pPr marL="171450" indent="-171450">
              <a:buFont typeface="Arial" panose="020B0604020202020204" pitchFamily="34" charset="0"/>
              <a:buChar char="•"/>
            </a:pPr>
            <a:r>
              <a:rPr lang="en-US" b="0" i="0" dirty="0">
                <a:sym typeface="Wingdings" panose="05000000000000000000" pitchFamily="2" charset="2"/>
              </a:rPr>
              <a:t>=U Can </a:t>
            </a:r>
            <a:r>
              <a:rPr lang="en-US" b="1" i="0" dirty="0">
                <a:sym typeface="Wingdings" panose="05000000000000000000" pitchFamily="2" charset="2"/>
              </a:rPr>
              <a:t>Handle G’s RICHES</a:t>
            </a:r>
          </a:p>
          <a:p>
            <a:pPr marL="0" indent="0">
              <a:buFont typeface="Arial" panose="020B0604020202020204" pitchFamily="34" charset="0"/>
              <a:buNone/>
            </a:pPr>
            <a:endParaRPr lang="en-US" b="1" i="0" dirty="0">
              <a:sym typeface="Wingdings" panose="05000000000000000000" pitchFamily="2" charset="2"/>
            </a:endParaRPr>
          </a:p>
          <a:p>
            <a:pPr marL="0" indent="0">
              <a:buFont typeface="Arial" panose="020B0604020202020204" pitchFamily="34" charset="0"/>
              <a:buNone/>
            </a:pPr>
            <a:r>
              <a:rPr lang="en-US" b="1" i="0" dirty="0">
                <a:sym typeface="Wingdings" panose="05000000000000000000" pitchFamily="2" charset="2"/>
              </a:rPr>
              <a:t>UNPROVEN </a:t>
            </a:r>
            <a:r>
              <a:rPr lang="en-US" b="0" i="0" dirty="0">
                <a:sym typeface="Wingdings" panose="05000000000000000000" pitchFamily="2" charset="2"/>
              </a:rPr>
              <a:t>Character= </a:t>
            </a:r>
            <a:r>
              <a:rPr lang="en-US" b="0" i="1" dirty="0">
                <a:sym typeface="Wingdings" panose="05000000000000000000" pitchFamily="2" charset="2"/>
              </a:rPr>
              <a:t>“I’M </a:t>
            </a:r>
            <a:r>
              <a:rPr lang="en-US" b="1" i="1" dirty="0">
                <a:sym typeface="Wingdings" panose="05000000000000000000" pitchFamily="2" charset="2"/>
              </a:rPr>
              <a:t>DEFECTIVE”</a:t>
            </a:r>
          </a:p>
          <a:p>
            <a:pPr marL="171450" indent="-171450">
              <a:buFont typeface="Arial" panose="020B0604020202020204" pitchFamily="34" charset="0"/>
              <a:buChar char="•"/>
            </a:pPr>
            <a:r>
              <a:rPr lang="en-US" b="1" i="0" dirty="0">
                <a:sym typeface="Wingdings" panose="05000000000000000000" pitchFamily="2" charset="2"/>
              </a:rPr>
              <a:t>~1 UNDERSTANDS </a:t>
            </a:r>
            <a:r>
              <a:rPr lang="en-US" b="0" i="0" dirty="0">
                <a:sym typeface="Wingdings" panose="05000000000000000000" pitchFamily="2" charset="2"/>
              </a:rPr>
              <a:t>Me!  &amp; </a:t>
            </a:r>
            <a:r>
              <a:rPr lang="en-US" b="1" i="0" dirty="0">
                <a:sym typeface="Wingdings" panose="05000000000000000000" pitchFamily="2" charset="2"/>
              </a:rPr>
              <a:t>~1 Wants 2!!</a:t>
            </a:r>
          </a:p>
          <a:p>
            <a:pPr marL="0" indent="0">
              <a:buFont typeface="Arial" panose="020B0604020202020204" pitchFamily="34" charset="0"/>
              <a:buNone/>
            </a:pPr>
            <a:endParaRPr lang="en-US" b="1" i="0" dirty="0">
              <a:sym typeface="Wingdings" panose="05000000000000000000" pitchFamily="2" charset="2"/>
            </a:endParaRPr>
          </a:p>
          <a:p>
            <a:pPr marL="0" indent="0">
              <a:buFont typeface="Arial" panose="020B0604020202020204" pitchFamily="34" charset="0"/>
              <a:buNone/>
            </a:pPr>
            <a:r>
              <a:rPr lang="en-US" b="1" i="0" dirty="0">
                <a:sym typeface="Wingdings" panose="05000000000000000000" pitchFamily="2" charset="2"/>
              </a:rPr>
              <a:t>PROVEN =</a:t>
            </a:r>
            <a:r>
              <a:rPr lang="en-US" b="0" i="0" dirty="0">
                <a:sym typeface="Wingdings" panose="05000000000000000000" pitchFamily="2" charset="2"/>
              </a:rPr>
              <a:t>Got Something 2 </a:t>
            </a:r>
            <a:r>
              <a:rPr lang="en-US" b="1" i="0" dirty="0">
                <a:sym typeface="Wingdings" panose="05000000000000000000" pitchFamily="2" charset="2"/>
              </a:rPr>
              <a:t>Say/OFFER/Give</a:t>
            </a:r>
          </a:p>
          <a:p>
            <a:pPr marL="171450" indent="-171450">
              <a:buFont typeface="Arial" panose="020B0604020202020204" pitchFamily="34" charset="0"/>
              <a:buChar char="•"/>
            </a:pPr>
            <a:r>
              <a:rPr lang="en-US" b="1" i="0" dirty="0">
                <a:sym typeface="Wingdings" panose="05000000000000000000" pitchFamily="2" charset="2"/>
              </a:rPr>
              <a:t>~Passing </a:t>
            </a:r>
            <a:r>
              <a:rPr lang="en-US" b="0" i="0" dirty="0">
                <a:sym typeface="Wingdings" panose="05000000000000000000" pitchFamily="2" charset="2"/>
              </a:rPr>
              <a:t>Emotion </a:t>
            </a:r>
            <a:r>
              <a:rPr lang="en-US" b="1" i="0" dirty="0">
                <a:sym typeface="Wingdings" panose="05000000000000000000" pitchFamily="2" charset="2"/>
              </a:rPr>
              <a:t> VETERAN, Tuff-Minded</a:t>
            </a:r>
          </a:p>
          <a:p>
            <a:endParaRPr lang="en-US" b="1" i="0" dirty="0">
              <a:sym typeface="Wingdings" panose="05000000000000000000" pitchFamily="2" charset="2"/>
            </a:endParaRPr>
          </a:p>
          <a:p>
            <a:r>
              <a:rPr lang="en-US" b="1" i="0" dirty="0">
                <a:sym typeface="Wingdings" panose="05000000000000000000" pitchFamily="2" charset="2"/>
              </a:rPr>
              <a:t>Ap: G=Transform. U </a:t>
            </a:r>
            <a:r>
              <a:rPr lang="en-US" b="1" i="0" dirty="0" err="1">
                <a:sym typeface="Wingdings" panose="05000000000000000000" pitchFamily="2" charset="2"/>
              </a:rPr>
              <a:t>Frm</a:t>
            </a:r>
            <a:r>
              <a:rPr lang="en-US" b="1" i="0" dirty="0">
                <a:sym typeface="Wingdings" panose="05000000000000000000" pitchFamily="2" charset="2"/>
              </a:rPr>
              <a:t> **COWARD in2 a **LION</a:t>
            </a:r>
          </a:p>
          <a:p>
            <a:endParaRPr lang="en-US" b="1" i="0" dirty="0">
              <a:sym typeface="Wingdings" panose="05000000000000000000" pitchFamily="2" charset="2"/>
            </a:endParaRPr>
          </a:p>
          <a:p>
            <a:r>
              <a:rPr lang="en-US" b="1" i="0" dirty="0">
                <a:sym typeface="Wingdings" panose="05000000000000000000" pitchFamily="2" charset="2"/>
              </a:rPr>
              <a:t>GIRLS: ??U rather Date??</a:t>
            </a:r>
          </a:p>
          <a:p>
            <a:endParaRPr lang="en-US" b="1" i="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67C0B4D-DF96-42BA-8C98-5E182EA98F52}" type="slidenum">
              <a:rPr lang="en-US" smtClean="0"/>
              <a:t>18</a:t>
            </a:fld>
            <a:endParaRPr lang="en-US"/>
          </a:p>
        </p:txBody>
      </p:sp>
    </p:spTree>
    <p:extLst>
      <p:ext uri="{BB962C8B-B14F-4D97-AF65-F5344CB8AC3E}">
        <p14:creationId xmlns:p14="http://schemas.microsoft.com/office/powerpoint/2010/main" val="430945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ym typeface="Wingdings" panose="05000000000000000000" pitchFamily="2" charset="2"/>
              </a:rPr>
              <a:t>**2 Co. 5:8 = HOPE Unleashed</a:t>
            </a:r>
          </a:p>
        </p:txBody>
      </p:sp>
      <p:sp>
        <p:nvSpPr>
          <p:cNvPr id="4" name="Slide Number Placeholder 3"/>
          <p:cNvSpPr>
            <a:spLocks noGrp="1"/>
          </p:cNvSpPr>
          <p:nvPr>
            <p:ph type="sldNum" sz="quarter" idx="10"/>
          </p:nvPr>
        </p:nvSpPr>
        <p:spPr/>
        <p:txBody>
          <a:bodyPr/>
          <a:lstStyle/>
          <a:p>
            <a:fld id="{867C0B4D-DF96-42BA-8C98-5E182EA98F52}" type="slidenum">
              <a:rPr lang="en-US" smtClean="0"/>
              <a:t>19</a:t>
            </a:fld>
            <a:endParaRPr lang="en-US"/>
          </a:p>
        </p:txBody>
      </p:sp>
    </p:spTree>
    <p:extLst>
      <p:ext uri="{BB962C8B-B14F-4D97-AF65-F5344CB8AC3E}">
        <p14:creationId xmlns:p14="http://schemas.microsoft.com/office/powerpoint/2010/main" val="147552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ym typeface="Wingdings" panose="05000000000000000000" pitchFamily="2" charset="2"/>
              </a:rPr>
              <a:t>Suffering = **REVEALS G’s Luv: </a:t>
            </a:r>
            <a:r>
              <a:rPr lang="en-US" b="0" i="1" dirty="0">
                <a:sym typeface="Wingdings" panose="05000000000000000000" pitchFamily="2" charset="2"/>
              </a:rPr>
              <a:t>~</a:t>
            </a:r>
            <a:r>
              <a:rPr lang="en-US" b="1" i="1" dirty="0">
                <a:sym typeface="Wingdings" panose="05000000000000000000" pitchFamily="2" charset="2"/>
              </a:rPr>
              <a:t>Abandoned</a:t>
            </a:r>
            <a:r>
              <a:rPr lang="en-US" b="0" i="1" dirty="0">
                <a:sym typeface="Wingdings" panose="05000000000000000000" pitchFamily="2" charset="2"/>
              </a:rPr>
              <a:t>, ~Alone, </a:t>
            </a:r>
          </a:p>
          <a:p>
            <a:pPr lvl="1"/>
            <a:r>
              <a:rPr lang="en-US" b="0" i="0" dirty="0">
                <a:sym typeface="Wingdings" panose="05000000000000000000" pitchFamily="2" charset="2"/>
              </a:rPr>
              <a:t>G=</a:t>
            </a:r>
            <a:r>
              <a:rPr lang="en-US" b="1" i="0" dirty="0">
                <a:sym typeface="Wingdings" panose="05000000000000000000" pitchFamily="2" charset="2"/>
              </a:rPr>
              <a:t>KINDER </a:t>
            </a:r>
            <a:r>
              <a:rPr lang="en-US" b="0" i="0" dirty="0">
                <a:sym typeface="Wingdings" panose="05000000000000000000" pitchFamily="2" charset="2"/>
              </a:rPr>
              <a:t>than</a:t>
            </a:r>
            <a:r>
              <a:rPr lang="en-US" b="1" i="0" dirty="0">
                <a:sym typeface="Wingdings" panose="05000000000000000000" pitchFamily="2" charset="2"/>
              </a:rPr>
              <a:t> POSSIBLY Imagined</a:t>
            </a:r>
          </a:p>
          <a:p>
            <a:pPr lvl="1"/>
            <a:endParaRPr lang="en-US" b="1" i="0" dirty="0">
              <a:sym typeface="Wingdings" panose="05000000000000000000" pitchFamily="2" charset="2"/>
            </a:endParaRPr>
          </a:p>
          <a:p>
            <a:r>
              <a:rPr lang="en-US" b="1" i="0" dirty="0">
                <a:sym typeface="Wingdings" panose="05000000000000000000" pitchFamily="2" charset="2"/>
              </a:rPr>
              <a:t>**Shatters </a:t>
            </a:r>
            <a:r>
              <a:rPr lang="en-US" b="0" i="0" dirty="0">
                <a:sym typeface="Wingdings" panose="05000000000000000000" pitchFamily="2" charset="2"/>
              </a:rPr>
              <a:t>Old Luv </a:t>
            </a:r>
            <a:r>
              <a:rPr lang="en-US" b="1" i="1" dirty="0">
                <a:sym typeface="Wingdings" panose="05000000000000000000" pitchFamily="2" charset="2"/>
              </a:rPr>
              <a:t>~Feeling GUD</a:t>
            </a:r>
            <a:r>
              <a:rPr lang="en-US" b="1" i="0" dirty="0">
                <a:sym typeface="Wingdings" panose="05000000000000000000" pitchFamily="2" charset="2"/>
              </a:rPr>
              <a:t> / IL: </a:t>
            </a:r>
            <a:r>
              <a:rPr lang="en-US" b="1" i="1" dirty="0">
                <a:sym typeface="Wingdings" panose="05000000000000000000" pitchFamily="2" charset="2"/>
              </a:rPr>
              <a:t>“Luv ME </a:t>
            </a:r>
            <a:r>
              <a:rPr lang="en-US" b="0" i="1" dirty="0">
                <a:sym typeface="Wingdings" panose="05000000000000000000" pitchFamily="2" charset="2"/>
              </a:rPr>
              <a:t>PLEASE!!”</a:t>
            </a:r>
          </a:p>
          <a:p>
            <a:pPr marL="171450" indent="-171450">
              <a:buFont typeface="Arial" panose="020B0604020202020204" pitchFamily="34" charset="0"/>
              <a:buChar char="•"/>
            </a:pPr>
            <a:r>
              <a:rPr lang="en-US" b="1" i="0" dirty="0">
                <a:sym typeface="Wingdings" panose="05000000000000000000" pitchFamily="2" charset="2"/>
              </a:rPr>
              <a:t>=KILLS Infantile </a:t>
            </a:r>
            <a:r>
              <a:rPr lang="en-US" b="0" i="0" dirty="0">
                <a:sym typeface="Wingdings" panose="05000000000000000000" pitchFamily="2" charset="2"/>
              </a:rPr>
              <a:t>Luv by Slow </a:t>
            </a:r>
            <a:r>
              <a:rPr lang="en-US" b="1" i="0" dirty="0">
                <a:sym typeface="Wingdings" panose="05000000000000000000" pitchFamily="2" charset="2"/>
              </a:rPr>
              <a:t>TORTURE</a:t>
            </a:r>
          </a:p>
          <a:p>
            <a:pPr marL="0" indent="0">
              <a:buFont typeface="Arial" panose="020B0604020202020204" pitchFamily="34" charset="0"/>
              <a:buNone/>
            </a:pPr>
            <a:endParaRPr lang="en-US" b="1" i="0" dirty="0">
              <a:sym typeface="Wingdings" panose="05000000000000000000" pitchFamily="2" charset="2"/>
            </a:endParaRPr>
          </a:p>
          <a:p>
            <a:pPr marL="0" indent="0">
              <a:buFont typeface="Arial" panose="020B0604020202020204" pitchFamily="34" charset="0"/>
              <a:buNone/>
            </a:pPr>
            <a:r>
              <a:rPr lang="en-US" b="1" i="0" dirty="0">
                <a:sym typeface="Wingdings" panose="05000000000000000000" pitchFamily="2" charset="2"/>
              </a:rPr>
              <a:t>** New </a:t>
            </a:r>
            <a:r>
              <a:rPr lang="en-US" b="1" i="0" dirty="0" err="1">
                <a:sym typeface="Wingdings" panose="05000000000000000000" pitchFamily="2" charset="2"/>
              </a:rPr>
              <a:t>Capactiy</a:t>
            </a:r>
            <a:r>
              <a:rPr lang="en-US" b="1" i="0" dirty="0">
                <a:sym typeface="Wingdings" panose="05000000000000000000" pitchFamily="2" charset="2"/>
              </a:rPr>
              <a:t> = “POURS OUT” = Mature Love</a:t>
            </a:r>
          </a:p>
          <a:p>
            <a:pPr marL="171450" indent="-171450">
              <a:buFont typeface="Arial" panose="020B0604020202020204" pitchFamily="34" charset="0"/>
              <a:buChar char="•"/>
            </a:pPr>
            <a:r>
              <a:rPr lang="en-US" b="0" i="0" dirty="0">
                <a:sym typeface="Wingdings" panose="05000000000000000000" pitchFamily="2" charset="2"/>
              </a:rPr>
              <a:t>i.e., </a:t>
            </a:r>
            <a:r>
              <a:rPr lang="en-US" b="1" i="0" dirty="0">
                <a:sym typeface="Wingdings" panose="05000000000000000000" pitchFamily="2" charset="2"/>
              </a:rPr>
              <a:t>THRU YOU </a:t>
            </a:r>
            <a:r>
              <a:rPr lang="en-US" b="0" i="0" dirty="0">
                <a:sym typeface="Wingdings" panose="05000000000000000000" pitchFamily="2" charset="2"/>
              </a:rPr>
              <a:t>into OTHERS  Luv </a:t>
            </a:r>
            <a:r>
              <a:rPr lang="en-US" b="1" i="0" dirty="0">
                <a:sym typeface="Wingdings" panose="05000000000000000000" pitchFamily="2" charset="2"/>
              </a:rPr>
              <a:t>~Private Experience</a:t>
            </a:r>
          </a:p>
          <a:p>
            <a:pPr marL="171450" indent="-171450">
              <a:buFont typeface="Arial" panose="020B0604020202020204" pitchFamily="34" charset="0"/>
              <a:buChar char="•"/>
            </a:pPr>
            <a:r>
              <a:rPr lang="en-US" b="0" i="0" dirty="0">
                <a:sym typeface="Wingdings" panose="05000000000000000000" pitchFamily="2" charset="2"/>
              </a:rPr>
              <a:t>Luv </a:t>
            </a:r>
            <a:r>
              <a:rPr lang="en-US" b="1" i="0" dirty="0">
                <a:sym typeface="Wingdings" panose="05000000000000000000" pitchFamily="2" charset="2"/>
              </a:rPr>
              <a:t>~Ur </a:t>
            </a:r>
            <a:r>
              <a:rPr lang="en-US" b="1" i="0" dirty="0" err="1">
                <a:sym typeface="Wingdings" panose="05000000000000000000" pitchFamily="2" charset="2"/>
              </a:rPr>
              <a:t>THIRST-Quencher</a:t>
            </a:r>
            <a:r>
              <a:rPr lang="en-US" b="1" i="0" dirty="0">
                <a:sym typeface="Wingdings" panose="05000000000000000000" pitchFamily="2" charset="2"/>
              </a:rPr>
              <a:t>  </a:t>
            </a:r>
            <a:r>
              <a:rPr lang="en-US" b="1" i="0" dirty="0" err="1">
                <a:sym typeface="Wingdings" panose="05000000000000000000" pitchFamily="2" charset="2"/>
              </a:rPr>
              <a:t>Pwr</a:t>
            </a:r>
            <a:r>
              <a:rPr lang="en-US" b="1" i="0" dirty="0">
                <a:sym typeface="Wingdings" panose="05000000000000000000" pitchFamily="2" charset="2"/>
              </a:rPr>
              <a:t> 2 </a:t>
            </a:r>
            <a:r>
              <a:rPr lang="en-US" b="1" i="0" dirty="0" err="1">
                <a:sym typeface="Wingdings" panose="05000000000000000000" pitchFamily="2" charset="2"/>
              </a:rPr>
              <a:t>Chng</a:t>
            </a:r>
            <a:r>
              <a:rPr lang="en-US" b="1" i="0" dirty="0">
                <a:sym typeface="Wingdings" panose="05000000000000000000" pitchFamily="2" charset="2"/>
              </a:rPr>
              <a:t> Lives</a:t>
            </a:r>
          </a:p>
        </p:txBody>
      </p:sp>
      <p:sp>
        <p:nvSpPr>
          <p:cNvPr id="4" name="Slide Number Placeholder 3"/>
          <p:cNvSpPr>
            <a:spLocks noGrp="1"/>
          </p:cNvSpPr>
          <p:nvPr>
            <p:ph type="sldNum" sz="quarter" idx="10"/>
          </p:nvPr>
        </p:nvSpPr>
        <p:spPr/>
        <p:txBody>
          <a:bodyPr/>
          <a:lstStyle/>
          <a:p>
            <a:fld id="{867C0B4D-DF96-42BA-8C98-5E182EA98F52}" type="slidenum">
              <a:rPr lang="en-US" smtClean="0"/>
              <a:t>20</a:t>
            </a:fld>
            <a:endParaRPr lang="en-US"/>
          </a:p>
        </p:txBody>
      </p:sp>
    </p:spTree>
    <p:extLst>
      <p:ext uri="{BB962C8B-B14F-4D97-AF65-F5344CB8AC3E}">
        <p14:creationId xmlns:p14="http://schemas.microsoft.com/office/powerpoint/2010/main" val="244190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1" dirty="0"/>
          </a:p>
        </p:txBody>
      </p:sp>
      <p:sp>
        <p:nvSpPr>
          <p:cNvPr id="4" name="Slide Number Placeholder 3"/>
          <p:cNvSpPr>
            <a:spLocks noGrp="1"/>
          </p:cNvSpPr>
          <p:nvPr>
            <p:ph type="sldNum" sz="quarter" idx="10"/>
          </p:nvPr>
        </p:nvSpPr>
        <p:spPr/>
        <p:txBody>
          <a:bodyPr/>
          <a:lstStyle/>
          <a:p>
            <a:fld id="{867C0B4D-DF96-42BA-8C98-5E182EA98F52}" type="slidenum">
              <a:rPr lang="en-US" smtClean="0"/>
              <a:t>3</a:t>
            </a:fld>
            <a:endParaRPr lang="en-US"/>
          </a:p>
        </p:txBody>
      </p:sp>
    </p:spTree>
    <p:extLst>
      <p:ext uri="{BB962C8B-B14F-4D97-AF65-F5344CB8AC3E}">
        <p14:creationId xmlns:p14="http://schemas.microsoft.com/office/powerpoint/2010/main" val="2817485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67C0B4D-DF96-42BA-8C98-5E182EA98F52}" type="slidenum">
              <a:rPr lang="en-US" smtClean="0"/>
              <a:t>21</a:t>
            </a:fld>
            <a:endParaRPr lang="en-US"/>
          </a:p>
        </p:txBody>
      </p:sp>
    </p:spTree>
    <p:extLst>
      <p:ext uri="{BB962C8B-B14F-4D97-AF65-F5344CB8AC3E}">
        <p14:creationId xmlns:p14="http://schemas.microsoft.com/office/powerpoint/2010/main" val="23106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ym typeface="Wingdings" panose="05000000000000000000" pitchFamily="2" charset="2"/>
              </a:rPr>
              <a:t>**“Christ Died” = PAYS…PRICE</a:t>
            </a:r>
          </a:p>
          <a:p>
            <a:r>
              <a:rPr lang="en-US" b="1" i="0" dirty="0">
                <a:sym typeface="Wingdings" panose="05000000000000000000" pitchFamily="2" charset="2"/>
              </a:rPr>
              <a:t>** “</a:t>
            </a:r>
            <a:r>
              <a:rPr lang="en-US" b="1" i="0" dirty="0" err="1">
                <a:sym typeface="Wingdings" panose="05000000000000000000" pitchFamily="2" charset="2"/>
              </a:rPr>
              <a:t>while..SINNERS</a:t>
            </a:r>
            <a:r>
              <a:rPr lang="en-US" b="1" i="0" dirty="0">
                <a:sym typeface="Wingdings" panose="05000000000000000000" pitchFamily="2" charset="2"/>
              </a:rPr>
              <a:t>” = ~Expecting</a:t>
            </a:r>
          </a:p>
        </p:txBody>
      </p:sp>
      <p:sp>
        <p:nvSpPr>
          <p:cNvPr id="4" name="Slide Number Placeholder 3"/>
          <p:cNvSpPr>
            <a:spLocks noGrp="1"/>
          </p:cNvSpPr>
          <p:nvPr>
            <p:ph type="sldNum" sz="quarter" idx="10"/>
          </p:nvPr>
        </p:nvSpPr>
        <p:spPr/>
        <p:txBody>
          <a:bodyPr/>
          <a:lstStyle/>
          <a:p>
            <a:fld id="{867C0B4D-DF96-42BA-8C98-5E182EA98F52}" type="slidenum">
              <a:rPr lang="en-US" smtClean="0"/>
              <a:t>22</a:t>
            </a:fld>
            <a:endParaRPr lang="en-US"/>
          </a:p>
        </p:txBody>
      </p:sp>
    </p:spTree>
    <p:extLst>
      <p:ext uri="{BB962C8B-B14F-4D97-AF65-F5344CB8AC3E}">
        <p14:creationId xmlns:p14="http://schemas.microsoft.com/office/powerpoint/2010/main" val="3079961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ym typeface="Wingdings" panose="05000000000000000000" pitchFamily="2" charset="2"/>
              </a:rPr>
              <a:t>** ~Expecting Backlash = Planning VICTORIOUS LOVE</a:t>
            </a:r>
          </a:p>
          <a:p>
            <a:r>
              <a:rPr lang="en-US" b="1" i="0" dirty="0">
                <a:sym typeface="Wingdings" panose="05000000000000000000" pitchFamily="2" charset="2"/>
              </a:rPr>
              <a:t>** “Reconciled” = US, ~God  i.e., Calling 4 </a:t>
            </a:r>
            <a:r>
              <a:rPr lang="en-US" b="1" i="0" dirty="0" err="1">
                <a:sym typeface="Wingdings" panose="05000000000000000000" pitchFamily="2" charset="2"/>
              </a:rPr>
              <a:t>Chng</a:t>
            </a:r>
            <a:endParaRPr lang="en-US" b="1" i="0" dirty="0">
              <a:sym typeface="Wingdings" panose="05000000000000000000" pitchFamily="2" charset="2"/>
            </a:endParaRPr>
          </a:p>
          <a:p>
            <a:endParaRPr lang="en-US" b="1" i="0" dirty="0">
              <a:sym typeface="Wingdings" panose="05000000000000000000" pitchFamily="2" charset="2"/>
            </a:endParaRPr>
          </a:p>
          <a:p>
            <a:r>
              <a:rPr lang="en-US" b="1" i="0" dirty="0">
                <a:sym typeface="Wingdings" panose="05000000000000000000" pitchFamily="2" charset="2"/>
              </a:rPr>
              <a:t>IL: Dad @Xmas  “Inappropriate”  SERVED Him/</a:t>
            </a:r>
            <a:r>
              <a:rPr lang="en-US" b="1" i="0" dirty="0" err="1">
                <a:sym typeface="Wingdings" panose="05000000000000000000" pitchFamily="2" charset="2"/>
              </a:rPr>
              <a:t>Luved</a:t>
            </a:r>
            <a:r>
              <a:rPr lang="en-US" b="1" i="0" dirty="0">
                <a:sym typeface="Wingdings" panose="05000000000000000000" pitchFamily="2" charset="2"/>
              </a:rPr>
              <a:t>/etc.</a:t>
            </a:r>
          </a:p>
          <a:p>
            <a:endParaRPr lang="en-US" b="1" i="0" dirty="0">
              <a:sym typeface="Wingdings" panose="05000000000000000000" pitchFamily="2" charset="2"/>
            </a:endParaRPr>
          </a:p>
          <a:p>
            <a:r>
              <a:rPr lang="en-US" b="1" i="0" dirty="0">
                <a:sym typeface="Wingdings" panose="05000000000000000000" pitchFamily="2" charset="2"/>
              </a:rPr>
              <a:t>“Reconciled” = “B SAVED”   GOSP  G’s ~Ur Enemy … ??B Alienated??</a:t>
            </a:r>
          </a:p>
          <a:p>
            <a:r>
              <a:rPr lang="en-US" b="1" i="0" dirty="0">
                <a:sym typeface="Wingdings" panose="05000000000000000000" pitchFamily="2" charset="2"/>
              </a:rPr>
              <a:t>** BEG YOU  B Reconciled = ACCEPT GRACE  ~B a Legalist</a:t>
            </a:r>
          </a:p>
        </p:txBody>
      </p:sp>
      <p:sp>
        <p:nvSpPr>
          <p:cNvPr id="4" name="Slide Number Placeholder 3"/>
          <p:cNvSpPr>
            <a:spLocks noGrp="1"/>
          </p:cNvSpPr>
          <p:nvPr>
            <p:ph type="sldNum" sz="quarter" idx="10"/>
          </p:nvPr>
        </p:nvSpPr>
        <p:spPr/>
        <p:txBody>
          <a:bodyPr/>
          <a:lstStyle/>
          <a:p>
            <a:fld id="{867C0B4D-DF96-42BA-8C98-5E182EA98F52}" type="slidenum">
              <a:rPr lang="en-US" smtClean="0"/>
              <a:t>23</a:t>
            </a:fld>
            <a:endParaRPr lang="en-US"/>
          </a:p>
        </p:txBody>
      </p:sp>
    </p:spTree>
    <p:extLst>
      <p:ext uri="{BB962C8B-B14F-4D97-AF65-F5344CB8AC3E}">
        <p14:creationId xmlns:p14="http://schemas.microsoft.com/office/powerpoint/2010/main" val="299414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Uptight </a:t>
            </a:r>
            <a:r>
              <a:rPr lang="en-US" dirty="0"/>
              <a:t>/ </a:t>
            </a:r>
            <a:r>
              <a:rPr lang="en-US" b="1" dirty="0"/>
              <a:t>Self-Righteous</a:t>
            </a:r>
            <a:r>
              <a:rPr lang="en-US" dirty="0"/>
              <a:t>, </a:t>
            </a:r>
            <a:r>
              <a:rPr lang="en-US" b="1" dirty="0"/>
              <a:t>Demanding</a:t>
            </a:r>
          </a:p>
          <a:p>
            <a:endParaRPr lang="en-US" dirty="0"/>
          </a:p>
          <a:p>
            <a:r>
              <a:rPr lang="en-US" dirty="0"/>
              <a:t>A </a:t>
            </a:r>
            <a:r>
              <a:rPr lang="en-US" b="1" dirty="0"/>
              <a:t>Judger </a:t>
            </a:r>
            <a:r>
              <a:rPr lang="en-US" dirty="0"/>
              <a:t>= </a:t>
            </a:r>
            <a:r>
              <a:rPr lang="en-US" dirty="0">
                <a:sym typeface="Wingdings" panose="05000000000000000000" pitchFamily="2" charset="2"/>
              </a:rPr>
              <a:t>Love RULES 2 </a:t>
            </a:r>
            <a:r>
              <a:rPr lang="en-US" b="1" dirty="0">
                <a:sym typeface="Wingdings" panose="05000000000000000000" pitchFamily="2" charset="2"/>
              </a:rPr>
              <a:t>Bash Ppl</a:t>
            </a:r>
            <a:r>
              <a:rPr lang="en-US" dirty="0">
                <a:sym typeface="Wingdings" panose="05000000000000000000" pitchFamily="2" charset="2"/>
              </a:rPr>
              <a:t> on the Head.</a:t>
            </a:r>
          </a:p>
          <a:p>
            <a:endParaRPr lang="en-US" b="1" dirty="0">
              <a:sym typeface="Wingdings" panose="05000000000000000000" pitchFamily="2" charset="2"/>
            </a:endParaRPr>
          </a:p>
          <a:p>
            <a:r>
              <a:rPr lang="en-US" b="1" dirty="0">
                <a:sym typeface="Wingdings" panose="05000000000000000000" pitchFamily="2" charset="2"/>
              </a:rPr>
              <a:t>Smug </a:t>
            </a:r>
            <a:r>
              <a:rPr lang="en-US" dirty="0">
                <a:sym typeface="Wingdings" panose="05000000000000000000" pitchFamily="2" charset="2"/>
              </a:rPr>
              <a:t>= </a:t>
            </a:r>
            <a:r>
              <a:rPr lang="en-US" i="1" dirty="0">
                <a:sym typeface="Wingdings" panose="05000000000000000000" pitchFamily="2" charset="2"/>
              </a:rPr>
              <a:t>“</a:t>
            </a:r>
            <a:r>
              <a:rPr lang="en-US" b="1" i="1" dirty="0">
                <a:sym typeface="Wingdings" panose="05000000000000000000" pitchFamily="2" charset="2"/>
              </a:rPr>
              <a:t>I’m Better </a:t>
            </a:r>
            <a:r>
              <a:rPr lang="en-US" i="1" dirty="0">
                <a:sym typeface="Wingdings" panose="05000000000000000000" pitchFamily="2" charset="2"/>
              </a:rPr>
              <a:t>Than You “ </a:t>
            </a:r>
          </a:p>
          <a:p>
            <a:endParaRPr lang="en-US" b="1" dirty="0">
              <a:sym typeface="Wingdings" panose="05000000000000000000" pitchFamily="2" charset="2"/>
            </a:endParaRPr>
          </a:p>
          <a:p>
            <a:r>
              <a:rPr lang="en-US" b="1" dirty="0">
                <a:sym typeface="Wingdings" panose="05000000000000000000" pitchFamily="2" charset="2"/>
              </a:rPr>
              <a:t>Self-Assured </a:t>
            </a:r>
            <a:r>
              <a:rPr lang="en-US" dirty="0">
                <a:sym typeface="Wingdings" panose="05000000000000000000" pitchFamily="2" charset="2"/>
              </a:rPr>
              <a:t>= </a:t>
            </a:r>
            <a:r>
              <a:rPr lang="en-US" i="1" dirty="0">
                <a:sym typeface="Wingdings" panose="05000000000000000000" pitchFamily="2" charset="2"/>
              </a:rPr>
              <a:t>“At Least I’m </a:t>
            </a:r>
            <a:r>
              <a:rPr lang="en-US" b="1" i="1" dirty="0">
                <a:sym typeface="Wingdings" panose="05000000000000000000" pitchFamily="2" charset="2"/>
              </a:rPr>
              <a:t>~Like HIM</a:t>
            </a:r>
            <a:r>
              <a:rPr lang="en-US" i="1" dirty="0">
                <a:sym typeface="Wingdings" panose="05000000000000000000" pitchFamily="2" charset="2"/>
              </a:rPr>
              <a:t>!”</a:t>
            </a:r>
            <a:endParaRPr lang="en-US" i="1" dirty="0"/>
          </a:p>
        </p:txBody>
      </p:sp>
      <p:sp>
        <p:nvSpPr>
          <p:cNvPr id="4" name="Slide Number Placeholder 3"/>
          <p:cNvSpPr>
            <a:spLocks noGrp="1"/>
          </p:cNvSpPr>
          <p:nvPr>
            <p:ph type="sldNum" sz="quarter" idx="10"/>
          </p:nvPr>
        </p:nvSpPr>
        <p:spPr/>
        <p:txBody>
          <a:bodyPr/>
          <a:lstStyle/>
          <a:p>
            <a:fld id="{867C0B4D-DF96-42BA-8C98-5E182EA98F52}" type="slidenum">
              <a:rPr lang="en-US" smtClean="0"/>
              <a:t>4</a:t>
            </a:fld>
            <a:endParaRPr lang="en-US"/>
          </a:p>
        </p:txBody>
      </p:sp>
    </p:spTree>
    <p:extLst>
      <p:ext uri="{BB962C8B-B14F-4D97-AF65-F5344CB8AC3E}">
        <p14:creationId xmlns:p14="http://schemas.microsoft.com/office/powerpoint/2010/main" val="326798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Unmerciful</a:t>
            </a:r>
            <a:r>
              <a:rPr lang="en-US" dirty="0"/>
              <a:t>, </a:t>
            </a:r>
            <a:r>
              <a:rPr lang="en-US" b="1" dirty="0"/>
              <a:t>Inflexible, ANGRY</a:t>
            </a:r>
            <a:r>
              <a:rPr lang="en-US" dirty="0"/>
              <a:t>! </a:t>
            </a:r>
            <a:r>
              <a:rPr lang="en-US" b="1" dirty="0"/>
              <a:t>MEAN </a:t>
            </a:r>
            <a:r>
              <a:rPr lang="en-US" i="1" dirty="0"/>
              <a:t>(i.e., COPS)</a:t>
            </a:r>
            <a:r>
              <a:rPr lang="en-US" dirty="0"/>
              <a:t> </a:t>
            </a:r>
          </a:p>
          <a:p>
            <a:endParaRPr lang="en-US" dirty="0"/>
          </a:p>
          <a:p>
            <a:r>
              <a:rPr lang="en-US" b="1" i="0" dirty="0"/>
              <a:t>Self-Willed, Unempathetic,</a:t>
            </a:r>
          </a:p>
          <a:p>
            <a:pPr marL="171450" indent="-171450">
              <a:buFont typeface="Arial" panose="020B0604020202020204" pitchFamily="34" charset="0"/>
              <a:buChar char="•"/>
            </a:pPr>
            <a:r>
              <a:rPr lang="en-US" i="1" dirty="0"/>
              <a:t>“I’m SO STRONG! What’s the Matter w/ YOU?”</a:t>
            </a:r>
          </a:p>
          <a:p>
            <a:endParaRPr lang="en-US" i="0" dirty="0"/>
          </a:p>
          <a:p>
            <a:r>
              <a:rPr lang="en-US" b="1" i="0" dirty="0"/>
              <a:t>Vengeful, Bitter, Writes People Off</a:t>
            </a:r>
            <a:r>
              <a:rPr lang="en-US" i="0" dirty="0"/>
              <a:t>,</a:t>
            </a:r>
          </a:p>
          <a:p>
            <a:pPr marL="171450" indent="-171450">
              <a:buFont typeface="Arial" panose="020B0604020202020204" pitchFamily="34" charset="0"/>
              <a:buChar char="•"/>
            </a:pPr>
            <a:r>
              <a:rPr lang="en-US" b="1" i="0" dirty="0"/>
              <a:t>LONELY, ~FUN, Un-Happy</a:t>
            </a:r>
          </a:p>
          <a:p>
            <a:endParaRPr lang="en-US" i="0" dirty="0"/>
          </a:p>
          <a:p>
            <a:r>
              <a:rPr lang="en-US" i="0" dirty="0"/>
              <a:t>Criminals = Legalists: Self-Justification</a:t>
            </a:r>
          </a:p>
        </p:txBody>
      </p:sp>
      <p:sp>
        <p:nvSpPr>
          <p:cNvPr id="4" name="Slide Number Placeholder 3"/>
          <p:cNvSpPr>
            <a:spLocks noGrp="1"/>
          </p:cNvSpPr>
          <p:nvPr>
            <p:ph type="sldNum" sz="quarter" idx="10"/>
          </p:nvPr>
        </p:nvSpPr>
        <p:spPr/>
        <p:txBody>
          <a:bodyPr/>
          <a:lstStyle/>
          <a:p>
            <a:fld id="{867C0B4D-DF96-42BA-8C98-5E182EA98F52}" type="slidenum">
              <a:rPr lang="en-US" smtClean="0"/>
              <a:t>5</a:t>
            </a:fld>
            <a:endParaRPr lang="en-US"/>
          </a:p>
        </p:txBody>
      </p:sp>
    </p:spTree>
    <p:extLst>
      <p:ext uri="{BB962C8B-B14F-4D97-AF65-F5344CB8AC3E}">
        <p14:creationId xmlns:p14="http://schemas.microsoft.com/office/powerpoint/2010/main" val="3852068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VERY </a:t>
            </a:r>
            <a:r>
              <a:rPr lang="en-US" b="1" i="0" dirty="0"/>
              <a:t>Defensive</a:t>
            </a:r>
            <a:r>
              <a:rPr lang="en-US" i="0" dirty="0"/>
              <a:t>, </a:t>
            </a:r>
            <a:r>
              <a:rPr lang="en-US" b="1" i="0" dirty="0"/>
              <a:t>Irrational</a:t>
            </a:r>
            <a:r>
              <a:rPr lang="en-US" i="0" dirty="0"/>
              <a:t>, </a:t>
            </a:r>
            <a:r>
              <a:rPr lang="en-US" b="1" i="0" dirty="0"/>
              <a:t>Self-Dependent,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Unreasonable: UNWILLING </a:t>
            </a:r>
            <a:r>
              <a:rPr lang="en-US" b="0" i="0" dirty="0"/>
              <a:t>2 BEND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IL: </a:t>
            </a:r>
            <a:r>
              <a:rPr lang="en-US" b="0" i="1" dirty="0"/>
              <a:t>West Branch Cop…</a:t>
            </a:r>
            <a:r>
              <a:rPr lang="en-US" b="1" i="1" dirty="0"/>
              <a:t>”I </a:t>
            </a:r>
            <a:r>
              <a:rPr lang="en-US" b="1" i="1" dirty="0" err="1"/>
              <a:t>Hv</a:t>
            </a:r>
            <a:r>
              <a:rPr lang="en-US" b="1" i="1" dirty="0"/>
              <a:t> Receipts!”</a:t>
            </a:r>
            <a:r>
              <a:rPr lang="en-US" b="0" i="1" dirty="0"/>
              <a:t> </a:t>
            </a:r>
            <a:r>
              <a:rPr lang="en-US" b="0" i="1" dirty="0">
                <a:sym typeface="Wingdings" panose="05000000000000000000" pitchFamily="2" charset="2"/>
              </a:rPr>
              <a:t> State Prosecutor</a:t>
            </a:r>
            <a:endParaRPr lang="en-US" b="0"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a:t>
            </a:r>
            <a:r>
              <a:rPr lang="en-US" b="1" i="0" dirty="0"/>
              <a:t>Vulnerable: ~Soft </a:t>
            </a:r>
            <a:r>
              <a:rPr lang="en-US" b="1" i="0" dirty="0">
                <a:sym typeface="Wingdings" panose="05000000000000000000" pitchFamily="2" charset="2"/>
              </a:rPr>
              <a:t> ~Like 2 Spend Time </a:t>
            </a:r>
            <a:r>
              <a:rPr lang="en-US" b="0" i="0" dirty="0">
                <a:sym typeface="Wingdings" panose="05000000000000000000" pitchFamily="2" charset="2"/>
              </a:rPr>
              <a:t>w/ Them</a:t>
            </a:r>
            <a:endParaRPr lang="en-US" b="0" i="0" dirty="0"/>
          </a:p>
        </p:txBody>
      </p:sp>
      <p:sp>
        <p:nvSpPr>
          <p:cNvPr id="4" name="Slide Number Placeholder 3"/>
          <p:cNvSpPr>
            <a:spLocks noGrp="1"/>
          </p:cNvSpPr>
          <p:nvPr>
            <p:ph type="sldNum" sz="quarter" idx="10"/>
          </p:nvPr>
        </p:nvSpPr>
        <p:spPr/>
        <p:txBody>
          <a:bodyPr/>
          <a:lstStyle/>
          <a:p>
            <a:fld id="{867C0B4D-DF96-42BA-8C98-5E182EA98F52}" type="slidenum">
              <a:rPr lang="en-US" smtClean="0"/>
              <a:t>6</a:t>
            </a:fld>
            <a:endParaRPr lang="en-US"/>
          </a:p>
        </p:txBody>
      </p:sp>
    </p:spTree>
    <p:extLst>
      <p:ext uri="{BB962C8B-B14F-4D97-AF65-F5344CB8AC3E}">
        <p14:creationId xmlns:p14="http://schemas.microsoft.com/office/powerpoint/2010/main" val="12090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SECRET Lives</a:t>
            </a:r>
            <a:r>
              <a:rPr lang="en-US" b="0" i="0" dirty="0"/>
              <a:t> </a:t>
            </a:r>
            <a:r>
              <a:rPr lang="en-US" b="0" i="0" dirty="0">
                <a:sym typeface="Wingdings" panose="05000000000000000000" pitchFamily="2" charset="2"/>
              </a:rPr>
              <a:t> IL: </a:t>
            </a:r>
            <a:r>
              <a:rPr lang="en-US" b="0" i="1" dirty="0">
                <a:sym typeface="Wingdings" panose="05000000000000000000" pitchFamily="2" charset="2"/>
              </a:rPr>
              <a:t>#1 Pedophiles = Policemen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Full of </a:t>
            </a:r>
            <a:r>
              <a:rPr lang="en-US" b="1" i="0" dirty="0"/>
              <a:t>ANXIETY </a:t>
            </a:r>
            <a:r>
              <a:rPr lang="en-US" b="0" i="0" dirty="0">
                <a:sym typeface="Wingdings" panose="05000000000000000000" pitchFamily="2" charset="2"/>
              </a:rPr>
              <a:t> </a:t>
            </a:r>
            <a:r>
              <a:rPr lang="en-US" b="1" i="0" dirty="0">
                <a:sym typeface="Wingdings" panose="05000000000000000000" pitchFamily="2" charset="2"/>
              </a:rPr>
              <a:t>Arbitrary Rightness </a:t>
            </a:r>
            <a:r>
              <a:rPr lang="en-US" b="0" i="0" dirty="0">
                <a:sym typeface="Wingdings" panose="05000000000000000000" pitchFamily="2" charset="2"/>
              </a:rPr>
              <a:t> </a:t>
            </a:r>
            <a:r>
              <a:rPr lang="en-US" b="1" i="0" dirty="0">
                <a:sym typeface="Wingdings" panose="05000000000000000000" pitchFamily="2" charset="2"/>
              </a:rPr>
              <a:t>AFRAID</a:t>
            </a:r>
            <a:r>
              <a:rPr lang="en-US" b="0" i="0" dirty="0">
                <a:sym typeface="Wingdings" panose="05000000000000000000" pitchFamily="2" charset="2"/>
              </a:rPr>
              <a:t> of Intimacy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ym typeface="Wingdings" panose="05000000000000000000" pitchFamily="2" charset="2"/>
              </a:rPr>
              <a:t>Criminals</a:t>
            </a:r>
            <a:r>
              <a:rPr lang="en-US" b="0" i="0" dirty="0">
                <a:sym typeface="Wingdings" panose="05000000000000000000" pitchFamily="2" charset="2"/>
              </a:rPr>
              <a:t> = Legalists  Use Your </a:t>
            </a:r>
            <a:r>
              <a:rPr lang="en-US" b="1" i="0" dirty="0">
                <a:sym typeface="Wingdings" panose="05000000000000000000" pitchFamily="2" charset="2"/>
              </a:rPr>
              <a:t>Rules Against 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ym typeface="Wingdings" panose="05000000000000000000" pitchFamily="2" charset="2"/>
              </a:rPr>
              <a:t>STUDY How 2 Break the Law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ym typeface="Wingdings" panose="05000000000000000000" pitchFamily="2" charset="2"/>
              </a:rPr>
              <a:t>Justify Themselves: </a:t>
            </a:r>
            <a:r>
              <a:rPr lang="en-US" b="0" i="1" dirty="0">
                <a:sym typeface="Wingdings" panose="05000000000000000000" pitchFamily="2" charset="2"/>
              </a:rPr>
              <a:t>“He’s Got Plenty &amp; I Don’t…~FAIR”</a:t>
            </a:r>
            <a:endParaRPr lang="en-US" b="0" i="1" dirty="0"/>
          </a:p>
        </p:txBody>
      </p:sp>
      <p:sp>
        <p:nvSpPr>
          <p:cNvPr id="4" name="Slide Number Placeholder 3"/>
          <p:cNvSpPr>
            <a:spLocks noGrp="1"/>
          </p:cNvSpPr>
          <p:nvPr>
            <p:ph type="sldNum" sz="quarter" idx="10"/>
          </p:nvPr>
        </p:nvSpPr>
        <p:spPr/>
        <p:txBody>
          <a:bodyPr/>
          <a:lstStyle/>
          <a:p>
            <a:fld id="{867C0B4D-DF96-42BA-8C98-5E182EA98F52}" type="slidenum">
              <a:rPr lang="en-US" smtClean="0"/>
              <a:t>7</a:t>
            </a:fld>
            <a:endParaRPr lang="en-US"/>
          </a:p>
        </p:txBody>
      </p:sp>
    </p:spTree>
    <p:extLst>
      <p:ext uri="{BB962C8B-B14F-4D97-AF65-F5344CB8AC3E}">
        <p14:creationId xmlns:p14="http://schemas.microsoft.com/office/powerpoint/2010/main" val="2735621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G=a THREAT</a:t>
            </a:r>
            <a:r>
              <a:rPr lang="en-US" b="0" i="0" dirty="0"/>
              <a:t>, Grace=</a:t>
            </a:r>
            <a:r>
              <a:rPr lang="en-US" b="1" i="0" dirty="0"/>
              <a:t>REPUGNANT</a:t>
            </a: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BUILDS</a:t>
            </a:r>
            <a:r>
              <a:rPr lang="en-US" b="0" i="0" dirty="0"/>
              <a:t> </a:t>
            </a:r>
            <a:r>
              <a:rPr lang="en-US" b="1" i="0" dirty="0"/>
              <a:t>a System </a:t>
            </a:r>
            <a:r>
              <a:rPr lang="en-US" b="0" i="0" dirty="0"/>
              <a:t>of RULES 2 </a:t>
            </a:r>
            <a:r>
              <a:rPr lang="en-US" b="1" i="0" dirty="0"/>
              <a:t>EXCLUDE G</a:t>
            </a:r>
            <a:r>
              <a:rPr lang="en-US" b="0" i="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t>~Worry About G</a:t>
            </a:r>
            <a:r>
              <a:rPr lang="en-US" b="0" i="0" dirty="0"/>
              <a:t>,: </a:t>
            </a:r>
            <a:r>
              <a:rPr lang="en-US" b="0" i="1" dirty="0"/>
              <a:t>“I Got it </a:t>
            </a:r>
            <a:r>
              <a:rPr lang="en-US" b="1" i="1" dirty="0"/>
              <a:t>ALL Figured Out</a:t>
            </a:r>
            <a:r>
              <a:rPr lang="en-US" b="0" i="1" dirty="0"/>
              <a:t>!”</a:t>
            </a:r>
          </a:p>
        </p:txBody>
      </p:sp>
      <p:sp>
        <p:nvSpPr>
          <p:cNvPr id="4" name="Slide Number Placeholder 3"/>
          <p:cNvSpPr>
            <a:spLocks noGrp="1"/>
          </p:cNvSpPr>
          <p:nvPr>
            <p:ph type="sldNum" sz="quarter" idx="10"/>
          </p:nvPr>
        </p:nvSpPr>
        <p:spPr/>
        <p:txBody>
          <a:bodyPr/>
          <a:lstStyle/>
          <a:p>
            <a:fld id="{867C0B4D-DF96-42BA-8C98-5E182EA98F52}" type="slidenum">
              <a:rPr lang="en-US" smtClean="0"/>
              <a:t>8</a:t>
            </a:fld>
            <a:endParaRPr lang="en-US"/>
          </a:p>
        </p:txBody>
      </p:sp>
    </p:spTree>
    <p:extLst>
      <p:ext uri="{BB962C8B-B14F-4D97-AF65-F5344CB8AC3E}">
        <p14:creationId xmlns:p14="http://schemas.microsoft.com/office/powerpoint/2010/main" val="96959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t>&amp; These R Their </a:t>
            </a:r>
            <a:r>
              <a:rPr lang="en-US" b="1" i="0" dirty="0"/>
              <a:t>GOOD POINTS</a:t>
            </a:r>
          </a:p>
        </p:txBody>
      </p:sp>
      <p:sp>
        <p:nvSpPr>
          <p:cNvPr id="4" name="Slide Number Placeholder 3"/>
          <p:cNvSpPr>
            <a:spLocks noGrp="1"/>
          </p:cNvSpPr>
          <p:nvPr>
            <p:ph type="sldNum" sz="quarter" idx="10"/>
          </p:nvPr>
        </p:nvSpPr>
        <p:spPr/>
        <p:txBody>
          <a:bodyPr/>
          <a:lstStyle/>
          <a:p>
            <a:fld id="{867C0B4D-DF96-42BA-8C98-5E182EA98F52}" type="slidenum">
              <a:rPr lang="en-US" smtClean="0"/>
              <a:t>9</a:t>
            </a:fld>
            <a:endParaRPr lang="en-US"/>
          </a:p>
        </p:txBody>
      </p:sp>
    </p:spTree>
    <p:extLst>
      <p:ext uri="{BB962C8B-B14F-4D97-AF65-F5344CB8AC3E}">
        <p14:creationId xmlns:p14="http://schemas.microsoft.com/office/powerpoint/2010/main" val="50982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Popular </a:t>
            </a:r>
            <a:r>
              <a:rPr lang="en-US" b="1" i="0" dirty="0"/>
              <a:t>MYTH =Religion </a:t>
            </a:r>
            <a:r>
              <a:rPr lang="en-US" b="0" i="0" dirty="0"/>
              <a:t>Produces</a:t>
            </a:r>
            <a:r>
              <a:rPr lang="en-US" b="1" i="0" dirty="0"/>
              <a:t> LEGALISTS</a:t>
            </a:r>
            <a:r>
              <a:rPr lang="en-US" b="0" i="0" dirty="0"/>
              <a:t>: </a:t>
            </a:r>
            <a:r>
              <a:rPr lang="en-US" b="1" i="0" dirty="0"/>
              <a:t>Uptight</a:t>
            </a:r>
            <a:r>
              <a:rPr lang="en-US" b="0" i="0" dirty="0"/>
              <a:t> Moralists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 All of Us R </a:t>
            </a:r>
            <a:r>
              <a:rPr lang="en-US" b="0" i="0" dirty="0">
                <a:sym typeface="Wingdings" panose="05000000000000000000" pitchFamily="2" charset="2"/>
              </a:rPr>
              <a:t> IL: </a:t>
            </a:r>
            <a:r>
              <a:rPr lang="en-US" b="1" i="1" dirty="0">
                <a:sym typeface="Wingdings" panose="05000000000000000000" pitchFamily="2" charset="2"/>
              </a:rPr>
              <a:t>Divided </a:t>
            </a:r>
            <a:r>
              <a:rPr lang="en-US" b="0" i="1" dirty="0">
                <a:sym typeface="Wingdings" panose="05000000000000000000" pitchFamily="2" charset="2"/>
              </a:rPr>
              <a:t>States of America=</a:t>
            </a:r>
            <a:r>
              <a:rPr lang="en-US" b="1" i="1" dirty="0">
                <a:sym typeface="Wingdings" panose="05000000000000000000" pitchFamily="2" charset="2"/>
              </a:rPr>
              <a:t>INTOLERANCE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ym typeface="Wingdings" panose="05000000000000000000" pitchFamily="2" charset="2"/>
              </a:rPr>
              <a:t>Rules = Build R Lives &amp; Culture == Success!!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ym typeface="Wingdings" panose="05000000000000000000" pitchFamily="2" charset="2"/>
              </a:rPr>
              <a:t>Even ATHEISTS = Legalists</a:t>
            </a:r>
            <a:endParaRPr lang="en-US" b="1" i="0" dirty="0"/>
          </a:p>
        </p:txBody>
      </p:sp>
      <p:sp>
        <p:nvSpPr>
          <p:cNvPr id="4" name="Slide Number Placeholder 3"/>
          <p:cNvSpPr>
            <a:spLocks noGrp="1"/>
          </p:cNvSpPr>
          <p:nvPr>
            <p:ph type="sldNum" sz="quarter" idx="10"/>
          </p:nvPr>
        </p:nvSpPr>
        <p:spPr/>
        <p:txBody>
          <a:bodyPr/>
          <a:lstStyle/>
          <a:p>
            <a:fld id="{867C0B4D-DF96-42BA-8C98-5E182EA98F52}" type="slidenum">
              <a:rPr lang="en-US" smtClean="0"/>
              <a:t>10</a:t>
            </a:fld>
            <a:endParaRPr lang="en-US"/>
          </a:p>
        </p:txBody>
      </p:sp>
    </p:spTree>
    <p:extLst>
      <p:ext uri="{BB962C8B-B14F-4D97-AF65-F5344CB8AC3E}">
        <p14:creationId xmlns:p14="http://schemas.microsoft.com/office/powerpoint/2010/main" val="186214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224E-2AEE-4E93-BF15-E4E4D0BCAE29}"/>
              </a:ext>
            </a:extLst>
          </p:cNvPr>
          <p:cNvSpPr>
            <a:spLocks noGrp="1"/>
          </p:cNvSpPr>
          <p:nvPr>
            <p:ph type="ctrTitle"/>
          </p:nvPr>
        </p:nvSpPr>
        <p:spPr/>
        <p:txBody>
          <a:bodyPr>
            <a:normAutofit/>
          </a:bodyPr>
          <a:lstStyle/>
          <a:p>
            <a:r>
              <a:rPr lang="en-US" sz="6000" spc="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effectLst>
                  <a:outerShdw blurRad="469900" dist="342900" dir="5400000" sy="-20000" rotWithShape="0">
                    <a:prstClr val="black">
                      <a:alpha val="66000"/>
                    </a:prstClr>
                  </a:outerShdw>
                  <a:reflection blurRad="6350" stA="60000" endA="900" endPos="58000" dir="5400000" sy="-100000" algn="bl" rotWithShape="0"/>
                </a:effectLst>
                <a:ea typeface="+mn-ea"/>
                <a:cs typeface="+mn-cs"/>
              </a:rPr>
              <a:t>God’s Promise of a Victorious Life</a:t>
            </a:r>
          </a:p>
        </p:txBody>
      </p:sp>
      <p:sp>
        <p:nvSpPr>
          <p:cNvPr id="3" name="Subtitle 2">
            <a:extLst>
              <a:ext uri="{FF2B5EF4-FFF2-40B4-BE49-F238E27FC236}">
                <a16:creationId xmlns:a16="http://schemas.microsoft.com/office/drawing/2014/main" id="{80FCAA91-C155-43ED-822E-8362BFE33DF8}"/>
              </a:ext>
            </a:extLst>
          </p:cNvPr>
          <p:cNvSpPr>
            <a:spLocks noGrp="1"/>
          </p:cNvSpPr>
          <p:nvPr>
            <p:ph type="subTitle" idx="1"/>
          </p:nvPr>
        </p:nvSpPr>
        <p:spPr/>
        <p:txBody>
          <a:bodyPr/>
          <a:lstStyle/>
          <a:p>
            <a:r>
              <a:rPr lang="en-US" dirty="0"/>
              <a:t>Romans 5:3-11</a:t>
            </a:r>
          </a:p>
        </p:txBody>
      </p:sp>
    </p:spTree>
    <p:extLst>
      <p:ext uri="{BB962C8B-B14F-4D97-AF65-F5344CB8AC3E}">
        <p14:creationId xmlns:p14="http://schemas.microsoft.com/office/powerpoint/2010/main" val="4269343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19B290B-7355-43B2-8633-A9C0B1AABE5D}"/>
              </a:ext>
            </a:extLst>
          </p:cNvPr>
          <p:cNvSpPr txBox="1">
            <a:spLocks/>
          </p:cNvSpPr>
          <p:nvPr/>
        </p:nvSpPr>
        <p:spPr>
          <a:xfrm>
            <a:off x="-3932" y="4900446"/>
            <a:ext cx="12191980" cy="1641490"/>
          </a:xfrm>
          <a:prstGeom prst="rect">
            <a:avLst/>
          </a:prstGeom>
        </p:spPr>
        <p:txBody>
          <a:bodyPr vert="horz" wrap="non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YOU and I</a:t>
            </a:r>
          </a:p>
        </p:txBody>
      </p:sp>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pic>
        <p:nvPicPr>
          <p:cNvPr id="5" name="Picture 4" descr="A group of people in uniform&#10;&#10;Description generated with very high confidence">
            <a:extLst>
              <a:ext uri="{FF2B5EF4-FFF2-40B4-BE49-F238E27FC236}">
                <a16:creationId xmlns:a16="http://schemas.microsoft.com/office/drawing/2014/main" id="{DD24021C-56D2-496E-91EE-ADA53483E0D4}"/>
              </a:ext>
            </a:extLst>
          </p:cNvPr>
          <p:cNvPicPr>
            <a:picLocks noChangeAspect="1"/>
          </p:cNvPicPr>
          <p:nvPr/>
        </p:nvPicPr>
        <p:blipFill rotWithShape="1">
          <a:blip r:embed="rId4"/>
          <a:srcRect b="48051"/>
          <a:stretch/>
        </p:blipFill>
        <p:spPr>
          <a:xfrm>
            <a:off x="3952" y="0"/>
            <a:ext cx="12192000" cy="3325091"/>
          </a:xfrm>
          <a:prstGeom prst="rect">
            <a:avLst/>
          </a:prstGeom>
        </p:spPr>
      </p:pic>
    </p:spTree>
    <p:extLst>
      <p:ext uri="{BB962C8B-B14F-4D97-AF65-F5344CB8AC3E}">
        <p14:creationId xmlns:p14="http://schemas.microsoft.com/office/powerpoint/2010/main" val="107029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9F49-4172-42B3-A788-17F88B4853D4}"/>
              </a:ext>
            </a:extLst>
          </p:cNvPr>
          <p:cNvSpPr>
            <a:spLocks noGrp="1"/>
          </p:cNvSpPr>
          <p:nvPr>
            <p:ph type="title"/>
          </p:nvPr>
        </p:nvSpPr>
        <p:spPr>
          <a:xfrm>
            <a:off x="887416" y="140637"/>
            <a:ext cx="10515600" cy="1325563"/>
          </a:xfrm>
        </p:spPr>
        <p:txBody>
          <a:bodyPr/>
          <a:lstStyle/>
          <a:p>
            <a:r>
              <a:rPr lang="en-US" dirty="0"/>
              <a:t>Two Different Approaches to Life</a:t>
            </a:r>
          </a:p>
        </p:txBody>
      </p:sp>
      <p:sp>
        <p:nvSpPr>
          <p:cNvPr id="3" name="Content Placeholder 2">
            <a:extLst>
              <a:ext uri="{FF2B5EF4-FFF2-40B4-BE49-F238E27FC236}">
                <a16:creationId xmlns:a16="http://schemas.microsoft.com/office/drawing/2014/main" id="{BD129668-E2A5-4AC1-A284-E7B2B0D46CD2}"/>
              </a:ext>
            </a:extLst>
          </p:cNvPr>
          <p:cNvSpPr>
            <a:spLocks noGrp="1"/>
          </p:cNvSpPr>
          <p:nvPr>
            <p:ph type="body" idx="1"/>
          </p:nvPr>
        </p:nvSpPr>
        <p:spPr>
          <a:xfrm>
            <a:off x="1120000" y="1466199"/>
            <a:ext cx="5025216" cy="737539"/>
          </a:xfrm>
        </p:spPr>
        <p:style>
          <a:lnRef idx="1">
            <a:schemeClr val="accent1"/>
          </a:lnRef>
          <a:fillRef idx="2">
            <a:schemeClr val="accent1"/>
          </a:fillRef>
          <a:effectRef idx="1">
            <a:schemeClr val="accent1"/>
          </a:effectRef>
          <a:fontRef idx="minor">
            <a:schemeClr val="dk1"/>
          </a:fontRef>
        </p:style>
        <p:txBody>
          <a:bodyPr>
            <a:normAutofit/>
          </a:bodyPr>
          <a:lstStyle/>
          <a:p>
            <a:r>
              <a:rPr lang="en-US" sz="4000" dirty="0">
                <a:solidFill>
                  <a:schemeClr val="bg2"/>
                </a:solidFill>
              </a:rPr>
              <a:t>God’s Approach</a:t>
            </a:r>
          </a:p>
        </p:txBody>
      </p:sp>
      <p:sp>
        <p:nvSpPr>
          <p:cNvPr id="5" name="Content Placeholder 4">
            <a:extLst>
              <a:ext uri="{FF2B5EF4-FFF2-40B4-BE49-F238E27FC236}">
                <a16:creationId xmlns:a16="http://schemas.microsoft.com/office/drawing/2014/main" id="{DBA903DB-649C-45EA-B1C7-9362AA4BFDC7}"/>
              </a:ext>
            </a:extLst>
          </p:cNvPr>
          <p:cNvSpPr>
            <a:spLocks noGrp="1"/>
          </p:cNvSpPr>
          <p:nvPr>
            <p:ph sz="half" idx="2"/>
          </p:nvPr>
        </p:nvSpPr>
        <p:spPr>
          <a:xfrm>
            <a:off x="1120000" y="2369993"/>
            <a:ext cx="5025216" cy="3684588"/>
          </a:xfrm>
        </p:spPr>
        <p:txBody>
          <a:bodyPr>
            <a:normAutofit lnSpcReduction="10000"/>
          </a:bodyPr>
          <a:lstStyle/>
          <a:p>
            <a:pPr marL="0" indent="0">
              <a:buNone/>
            </a:pPr>
            <a:r>
              <a:rPr lang="en-US" sz="3600" dirty="0"/>
              <a:t>Three things will last forever—</a:t>
            </a:r>
            <a:r>
              <a:rPr lang="en-US" sz="3600" b="1" u="sng" dirty="0"/>
              <a:t>faith</a:t>
            </a:r>
            <a:r>
              <a:rPr lang="en-US" sz="3600" b="1" dirty="0"/>
              <a:t>, </a:t>
            </a:r>
            <a:r>
              <a:rPr lang="en-US" sz="3600" b="1" u="sng" dirty="0"/>
              <a:t>hope</a:t>
            </a:r>
            <a:r>
              <a:rPr lang="en-US" sz="3600" dirty="0"/>
              <a:t>, and </a:t>
            </a:r>
            <a:r>
              <a:rPr lang="en-US" sz="3600" b="1" u="sng" dirty="0"/>
              <a:t>love</a:t>
            </a:r>
            <a:r>
              <a:rPr lang="en-US" sz="3600" dirty="0"/>
              <a:t>—and the greatest of these is love. </a:t>
            </a:r>
          </a:p>
          <a:p>
            <a:pPr marL="0" indent="0" algn="r">
              <a:buNone/>
            </a:pPr>
            <a:r>
              <a:rPr lang="en-US" sz="3600" dirty="0"/>
              <a:t>1 Corinthians 13:13</a:t>
            </a:r>
          </a:p>
        </p:txBody>
      </p:sp>
      <p:sp>
        <p:nvSpPr>
          <p:cNvPr id="6" name="Text Placeholder 5">
            <a:extLst>
              <a:ext uri="{FF2B5EF4-FFF2-40B4-BE49-F238E27FC236}">
                <a16:creationId xmlns:a16="http://schemas.microsoft.com/office/drawing/2014/main" id="{0F60DA20-F147-4024-B4CE-4A9F3933F437}"/>
              </a:ext>
            </a:extLst>
          </p:cNvPr>
          <p:cNvSpPr>
            <a:spLocks noGrp="1"/>
          </p:cNvSpPr>
          <p:nvPr>
            <p:ph type="body" sz="quarter" idx="3"/>
          </p:nvPr>
        </p:nvSpPr>
        <p:spPr>
          <a:xfrm>
            <a:off x="6319840" y="1466199"/>
            <a:ext cx="5035548" cy="737539"/>
          </a:xfrm>
        </p:spPr>
        <p:style>
          <a:lnRef idx="1">
            <a:schemeClr val="accent1"/>
          </a:lnRef>
          <a:fillRef idx="2">
            <a:schemeClr val="accent1"/>
          </a:fillRef>
          <a:effectRef idx="1">
            <a:schemeClr val="accent1"/>
          </a:effectRef>
          <a:fontRef idx="minor">
            <a:schemeClr val="dk1"/>
          </a:fontRef>
        </p:style>
        <p:txBody>
          <a:bodyPr>
            <a:normAutofit/>
          </a:bodyPr>
          <a:lstStyle/>
          <a:p>
            <a:r>
              <a:rPr lang="en-US" sz="4000" dirty="0">
                <a:solidFill>
                  <a:schemeClr val="bg2"/>
                </a:solidFill>
              </a:rPr>
              <a:t>Legalist’s Approach</a:t>
            </a:r>
          </a:p>
        </p:txBody>
      </p:sp>
      <p:sp>
        <p:nvSpPr>
          <p:cNvPr id="7" name="Content Placeholder 6">
            <a:extLst>
              <a:ext uri="{FF2B5EF4-FFF2-40B4-BE49-F238E27FC236}">
                <a16:creationId xmlns:a16="http://schemas.microsoft.com/office/drawing/2014/main" id="{BEB25E7D-9ECB-4E58-83C0-356CC3A503EA}"/>
              </a:ext>
            </a:extLst>
          </p:cNvPr>
          <p:cNvSpPr>
            <a:spLocks noGrp="1"/>
          </p:cNvSpPr>
          <p:nvPr>
            <p:ph sz="quarter" idx="4"/>
          </p:nvPr>
        </p:nvSpPr>
        <p:spPr>
          <a:xfrm>
            <a:off x="6319839" y="2369993"/>
            <a:ext cx="5421887" cy="4122882"/>
          </a:xfrm>
        </p:spPr>
        <p:txBody>
          <a:bodyPr>
            <a:normAutofit lnSpcReduction="10000"/>
          </a:bodyPr>
          <a:lstStyle/>
          <a:p>
            <a:pPr marL="0" indent="0" algn="ctr">
              <a:buNone/>
            </a:pPr>
            <a:r>
              <a:rPr lang="en-US" sz="3600" b="1" u="sng" dirty="0"/>
              <a:t>DELIVERABLES</a:t>
            </a:r>
            <a:r>
              <a:rPr lang="en-US" sz="3600" dirty="0"/>
              <a:t>: </a:t>
            </a:r>
            <a:br>
              <a:rPr lang="en-US" sz="3600" dirty="0"/>
            </a:br>
            <a:r>
              <a:rPr lang="en-US" sz="3600" i="1" dirty="0"/>
              <a:t>Living in the “Real World”</a:t>
            </a:r>
          </a:p>
          <a:p>
            <a:r>
              <a:rPr lang="en-US" sz="3600" b="1" u="sng" dirty="0"/>
              <a:t>Faith</a:t>
            </a:r>
            <a:r>
              <a:rPr lang="en-US" sz="3600" dirty="0"/>
              <a:t> in ME &amp; MY Strength</a:t>
            </a:r>
          </a:p>
          <a:p>
            <a:r>
              <a:rPr lang="en-US" sz="3600" b="1" u="sng" dirty="0"/>
              <a:t>Hope</a:t>
            </a:r>
            <a:r>
              <a:rPr lang="en-US" sz="3600" dirty="0"/>
              <a:t> in Nothing / Nobody Else</a:t>
            </a:r>
          </a:p>
          <a:p>
            <a:r>
              <a:rPr lang="en-US" sz="3600" b="1" u="sng" dirty="0"/>
              <a:t>Love</a:t>
            </a:r>
            <a:r>
              <a:rPr lang="en-US" sz="3600" dirty="0"/>
              <a:t> is for Useless Teenagers</a:t>
            </a:r>
          </a:p>
        </p:txBody>
      </p:sp>
    </p:spTree>
    <p:extLst>
      <p:ext uri="{BB962C8B-B14F-4D97-AF65-F5344CB8AC3E}">
        <p14:creationId xmlns:p14="http://schemas.microsoft.com/office/powerpoint/2010/main" val="2542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#1: Our </a:t>
            </a:r>
            <a:r>
              <a:rPr lang="en-US" sz="4000" b="1" u="sng" dirty="0">
                <a:ln w="22225">
                  <a:solidFill>
                    <a:schemeClr val="accent2"/>
                  </a:solidFill>
                  <a:prstDash val="solid"/>
                </a:ln>
                <a:solidFill>
                  <a:schemeClr val="accent2">
                    <a:lumMod val="40000"/>
                    <a:lumOff val="60000"/>
                  </a:schemeClr>
                </a:solidFill>
              </a:rPr>
              <a:t>Introduction</a:t>
            </a:r>
          </a:p>
          <a:p>
            <a:r>
              <a:rPr lang="en-US" sz="4000" b="1" i="1" u="sng" dirty="0"/>
              <a:t>Romans 5:1-2 </a:t>
            </a:r>
            <a:r>
              <a:rPr lang="en-US" sz="4000" dirty="0"/>
              <a:t> Therefore, having been justified by faith, we have </a:t>
            </a:r>
            <a:r>
              <a:rPr lang="en-US" sz="4000" b="1" u="sng" dirty="0"/>
              <a:t>peace</a:t>
            </a:r>
            <a:r>
              <a:rPr lang="en-US" sz="4000" dirty="0"/>
              <a:t> with God through our Lord Jesus Christ,  through whom also we have obtained our introduction by faith into </a:t>
            </a:r>
            <a:r>
              <a:rPr lang="en-US" sz="4000" b="1" u="sng" dirty="0"/>
              <a:t>this grace in which we stand</a:t>
            </a:r>
            <a:r>
              <a:rPr lang="en-US" sz="4000" dirty="0"/>
              <a:t>; and we </a:t>
            </a:r>
            <a:r>
              <a:rPr lang="en-US" sz="4000" b="1" u="sng" dirty="0"/>
              <a:t>exult</a:t>
            </a:r>
            <a:r>
              <a:rPr lang="en-US" sz="4000" dirty="0"/>
              <a:t> in hope of the glory of God. </a:t>
            </a:r>
          </a:p>
        </p:txBody>
      </p:sp>
    </p:spTree>
    <p:extLst>
      <p:ext uri="{BB962C8B-B14F-4D97-AF65-F5344CB8AC3E}">
        <p14:creationId xmlns:p14="http://schemas.microsoft.com/office/powerpoint/2010/main" val="197556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fontScale="92500" lnSpcReduction="10000"/>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i="1" u="sng" dirty="0"/>
              <a:t>Romans 5:3-5  </a:t>
            </a:r>
            <a:r>
              <a:rPr lang="en-US" sz="4000" dirty="0"/>
              <a:t>And not only this, but we also…</a:t>
            </a:r>
          </a:p>
          <a:p>
            <a:pPr marL="742950" indent="-742950">
              <a:buFont typeface="+mj-lt"/>
              <a:buAutoNum type="arabicPeriod"/>
            </a:pPr>
            <a:r>
              <a:rPr lang="en-US" sz="4000" b="1" u="sng" dirty="0"/>
              <a:t>exult</a:t>
            </a:r>
            <a:r>
              <a:rPr lang="en-US" sz="4000" dirty="0"/>
              <a:t> in our tribulations, knowing that</a:t>
            </a:r>
          </a:p>
          <a:p>
            <a:pPr marL="742950" indent="-742950">
              <a:buFont typeface="+mj-lt"/>
              <a:buAutoNum type="arabicPeriod"/>
            </a:pPr>
            <a:r>
              <a:rPr lang="en-US" sz="4000" dirty="0"/>
              <a:t>tribulation brings about </a:t>
            </a:r>
            <a:r>
              <a:rPr lang="en-US" sz="4000" b="1" u="sng" dirty="0"/>
              <a:t>perseverance</a:t>
            </a:r>
            <a:r>
              <a:rPr lang="en-US" sz="4000" dirty="0"/>
              <a:t>;</a:t>
            </a:r>
          </a:p>
          <a:p>
            <a:pPr marL="742950" indent="-742950">
              <a:buFont typeface="+mj-lt"/>
              <a:buAutoNum type="arabicPeriod"/>
            </a:pPr>
            <a:r>
              <a:rPr lang="en-US" sz="4000" dirty="0"/>
              <a:t>and perseverance, </a:t>
            </a:r>
            <a:r>
              <a:rPr lang="en-US" sz="4000" b="1" u="sng" dirty="0"/>
              <a:t>proven character</a:t>
            </a:r>
            <a:r>
              <a:rPr lang="en-US" sz="4000" dirty="0"/>
              <a:t>; </a:t>
            </a:r>
          </a:p>
          <a:p>
            <a:pPr marL="742950" indent="-742950">
              <a:buFont typeface="+mj-lt"/>
              <a:buAutoNum type="arabicPeriod"/>
            </a:pPr>
            <a:r>
              <a:rPr lang="en-US" sz="4000" dirty="0"/>
              <a:t>and proven character, </a:t>
            </a:r>
            <a:r>
              <a:rPr lang="en-US" sz="4000" b="1" u="sng" dirty="0"/>
              <a:t>hope</a:t>
            </a:r>
            <a:r>
              <a:rPr lang="en-US" sz="4000" dirty="0"/>
              <a:t>;  </a:t>
            </a:r>
          </a:p>
          <a:p>
            <a:pPr marL="742950" indent="-742950">
              <a:buFont typeface="+mj-lt"/>
              <a:buAutoNum type="arabicPeriod"/>
            </a:pPr>
            <a:r>
              <a:rPr lang="en-US" sz="4000" dirty="0"/>
              <a:t>and hope does not disappoint, because </a:t>
            </a:r>
            <a:r>
              <a:rPr lang="en-US" sz="4000" b="1" u="sng" dirty="0"/>
              <a:t>the love of God has been poured out within our hearts </a:t>
            </a:r>
            <a:r>
              <a:rPr lang="en-US" sz="4000" dirty="0"/>
              <a:t>through the Holy Spirit who was given to us. </a:t>
            </a:r>
          </a:p>
        </p:txBody>
      </p:sp>
      <p:graphicFrame>
        <p:nvGraphicFramePr>
          <p:cNvPr id="3" name="Object 2">
            <a:extLst>
              <a:ext uri="{FF2B5EF4-FFF2-40B4-BE49-F238E27FC236}">
                <a16:creationId xmlns:a16="http://schemas.microsoft.com/office/drawing/2014/main" id="{D956C203-8E99-4651-B12B-C5B20FB14FA9}"/>
              </a:ext>
            </a:extLst>
          </p:cNvPr>
          <p:cNvGraphicFramePr>
            <a:graphicFrameLocks noChangeAspect="1"/>
          </p:cNvGraphicFramePr>
          <p:nvPr>
            <p:extLst>
              <p:ext uri="{D42A27DB-BD31-4B8C-83A1-F6EECF244321}">
                <p14:modId xmlns:p14="http://schemas.microsoft.com/office/powerpoint/2010/main" val="281226476"/>
              </p:ext>
            </p:extLst>
          </p:nvPr>
        </p:nvGraphicFramePr>
        <p:xfrm>
          <a:off x="98425" y="98425"/>
          <a:ext cx="2324100" cy="811213"/>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4" imgW="2324880" imgH="810720" progId="Package">
                  <p:embed/>
                </p:oleObj>
              </mc:Choice>
              <mc:Fallback>
                <p:oleObj name="Packager Shell Object" showAsIcon="1" r:id="rId4" imgW="2324880" imgH="810720" progId="Package">
                  <p:embed/>
                  <p:pic>
                    <p:nvPicPr>
                      <p:cNvPr id="0" name=""/>
                      <p:cNvPicPr/>
                      <p:nvPr/>
                    </p:nvPicPr>
                    <p:blipFill>
                      <a:blip r:embed="rId5"/>
                      <a:stretch>
                        <a:fillRect/>
                      </a:stretch>
                    </p:blipFill>
                    <p:spPr>
                      <a:xfrm>
                        <a:off x="98425" y="98425"/>
                        <a:ext cx="2324100" cy="811213"/>
                      </a:xfrm>
                      <a:prstGeom prst="rect">
                        <a:avLst/>
                      </a:prstGeom>
                    </p:spPr>
                  </p:pic>
                </p:oleObj>
              </mc:Fallback>
            </mc:AlternateContent>
          </a:graphicData>
        </a:graphic>
      </p:graphicFrame>
    </p:spTree>
    <p:extLst>
      <p:ext uri="{BB962C8B-B14F-4D97-AF65-F5344CB8AC3E}">
        <p14:creationId xmlns:p14="http://schemas.microsoft.com/office/powerpoint/2010/main" val="420541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 calcmode="lin" valueType="num">
                                      <p:cBhvr>
                                        <p:cTn id="14"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calcmode="lin" valueType="num">
                                      <p:cBhvr>
                                        <p:cTn id="2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 calcmode="lin" valueType="num">
                                      <p:cBhvr>
                                        <p:cTn id="28"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p:cTn id="35"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“we also </a:t>
            </a:r>
            <a:r>
              <a:rPr lang="en-US" sz="4000" b="1" u="sng" dirty="0"/>
              <a:t>exult</a:t>
            </a:r>
            <a:r>
              <a:rPr lang="en-US" sz="4000" dirty="0"/>
              <a:t> in our tribulations, knowing that </a:t>
            </a:r>
            <a:r>
              <a:rPr lang="en-US" sz="4000" b="1" u="sng" dirty="0"/>
              <a:t>tribulation</a:t>
            </a:r>
            <a:r>
              <a:rPr lang="en-US" sz="4000" dirty="0"/>
              <a:t> brings about </a:t>
            </a:r>
            <a:r>
              <a:rPr lang="en-US" sz="4000" b="1" u="sng" dirty="0"/>
              <a:t>perseverance</a:t>
            </a:r>
            <a:r>
              <a:rPr lang="en-US" sz="4000" dirty="0"/>
              <a:t>”</a:t>
            </a:r>
          </a:p>
        </p:txBody>
      </p:sp>
      <p:graphicFrame>
        <p:nvGraphicFramePr>
          <p:cNvPr id="3" name="Diagram 2">
            <a:extLst>
              <a:ext uri="{FF2B5EF4-FFF2-40B4-BE49-F238E27FC236}">
                <a16:creationId xmlns:a16="http://schemas.microsoft.com/office/drawing/2014/main" id="{0F09D247-E4F4-47C9-873A-B3067E54A100}"/>
              </a:ext>
            </a:extLst>
          </p:cNvPr>
          <p:cNvGraphicFramePr/>
          <p:nvPr>
            <p:extLst>
              <p:ext uri="{D42A27DB-BD31-4B8C-83A1-F6EECF244321}">
                <p14:modId xmlns:p14="http://schemas.microsoft.com/office/powerpoint/2010/main" val="1811350262"/>
              </p:ext>
            </p:extLst>
          </p:nvPr>
        </p:nvGraphicFramePr>
        <p:xfrm>
          <a:off x="342901" y="3429000"/>
          <a:ext cx="11308772" cy="3240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EE5BA057-29E7-42A9-A065-054B07C71B46}"/>
              </a:ext>
            </a:extLst>
          </p:cNvPr>
          <p:cNvSpPr/>
          <p:nvPr/>
        </p:nvSpPr>
        <p:spPr>
          <a:xfrm>
            <a:off x="654628" y="3499422"/>
            <a:ext cx="11035145" cy="317009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4000" dirty="0"/>
              <a:t>1 Corinthians 10:13  No temptation has overtaken you that is not common to man. God is faithful, and he will not let you be tempted beyond your ability, but with the temptation he will also provide the way of escape, that you may be able to endure it. </a:t>
            </a:r>
          </a:p>
        </p:txBody>
      </p:sp>
    </p:spTree>
    <p:extLst>
      <p:ext uri="{BB962C8B-B14F-4D97-AF65-F5344CB8AC3E}">
        <p14:creationId xmlns:p14="http://schemas.microsoft.com/office/powerpoint/2010/main" val="11197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graphicEl>
                                              <a:dgm id="{818B8A42-47F5-4D12-B5E8-6C8A16B43578}"/>
                                            </p:graphicEl>
                                          </p:spTgt>
                                        </p:tgtEl>
                                        <p:attrNameLst>
                                          <p:attrName>style.visibility</p:attrName>
                                        </p:attrNameLst>
                                      </p:cBhvr>
                                      <p:to>
                                        <p:strVal val="visible"/>
                                      </p:to>
                                    </p:set>
                                    <p:animEffect transition="in" filter="randombar(horizontal)">
                                      <p:cBhvr>
                                        <p:cTn id="7" dur="500"/>
                                        <p:tgtEl>
                                          <p:spTgt spid="3">
                                            <p:graphicEl>
                                              <a:dgm id="{818B8A42-47F5-4D12-B5E8-6C8A16B43578}"/>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graphicEl>
                                              <a:dgm id="{68221689-9D46-46C1-A55F-8A6F3468D971}"/>
                                            </p:graphicEl>
                                          </p:spTgt>
                                        </p:tgtEl>
                                        <p:attrNameLst>
                                          <p:attrName>style.visibility</p:attrName>
                                        </p:attrNameLst>
                                      </p:cBhvr>
                                      <p:to>
                                        <p:strVal val="visible"/>
                                      </p:to>
                                    </p:set>
                                    <p:animEffect transition="in" filter="randombar(horizontal)">
                                      <p:cBhvr>
                                        <p:cTn id="10" dur="500"/>
                                        <p:tgtEl>
                                          <p:spTgt spid="3">
                                            <p:graphicEl>
                                              <a:dgm id="{68221689-9D46-46C1-A55F-8A6F3468D971}"/>
                                            </p:graphic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graphicEl>
                                              <a:dgm id="{9107EDA0-49FE-4281-80A9-9EBD4C813401}"/>
                                            </p:graphicEl>
                                          </p:spTgt>
                                        </p:tgtEl>
                                        <p:attrNameLst>
                                          <p:attrName>style.visibility</p:attrName>
                                        </p:attrNameLst>
                                      </p:cBhvr>
                                      <p:to>
                                        <p:strVal val="visible"/>
                                      </p:to>
                                    </p:set>
                                    <p:animEffect transition="in" filter="randombar(horizontal)">
                                      <p:cBhvr>
                                        <p:cTn id="13" dur="500"/>
                                        <p:tgtEl>
                                          <p:spTgt spid="3">
                                            <p:graphicEl>
                                              <a:dgm id="{9107EDA0-49FE-4281-80A9-9EBD4C81340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graphicEl>
                                              <a:dgm id="{72A2F50A-EBEE-4CE5-9566-715E58A2A97A}"/>
                                            </p:graphicEl>
                                          </p:spTgt>
                                        </p:tgtEl>
                                        <p:attrNameLst>
                                          <p:attrName>style.visibility</p:attrName>
                                        </p:attrNameLst>
                                      </p:cBhvr>
                                      <p:to>
                                        <p:strVal val="visible"/>
                                      </p:to>
                                    </p:set>
                                    <p:animEffect transition="in" filter="randombar(horizontal)">
                                      <p:cBhvr>
                                        <p:cTn id="18" dur="500"/>
                                        <p:tgtEl>
                                          <p:spTgt spid="3">
                                            <p:graphicEl>
                                              <a:dgm id="{72A2F50A-EBEE-4CE5-9566-715E58A2A97A}"/>
                                            </p:graphic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graphicEl>
                                              <a:dgm id="{D5532F67-D51C-4647-B7B8-5DC8BE38FF41}"/>
                                            </p:graphicEl>
                                          </p:spTgt>
                                        </p:tgtEl>
                                        <p:attrNameLst>
                                          <p:attrName>style.visibility</p:attrName>
                                        </p:attrNameLst>
                                      </p:cBhvr>
                                      <p:to>
                                        <p:strVal val="visible"/>
                                      </p:to>
                                    </p:set>
                                    <p:animEffect transition="in" filter="randombar(horizontal)">
                                      <p:cBhvr>
                                        <p:cTn id="21" dur="500"/>
                                        <p:tgtEl>
                                          <p:spTgt spid="3">
                                            <p:graphicEl>
                                              <a:dgm id="{D5532F67-D51C-4647-B7B8-5DC8BE38FF41}"/>
                                            </p:graphic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graphicEl>
                                              <a:dgm id="{BB376675-89CB-4CDC-9FE2-C1B094B92D76}"/>
                                            </p:graphicEl>
                                          </p:spTgt>
                                        </p:tgtEl>
                                        <p:attrNameLst>
                                          <p:attrName>style.visibility</p:attrName>
                                        </p:attrNameLst>
                                      </p:cBhvr>
                                      <p:to>
                                        <p:strVal val="visible"/>
                                      </p:to>
                                    </p:set>
                                    <p:animEffect transition="in" filter="randombar(horizontal)">
                                      <p:cBhvr>
                                        <p:cTn id="24" dur="500"/>
                                        <p:tgtEl>
                                          <p:spTgt spid="3">
                                            <p:graphicEl>
                                              <a:dgm id="{BB376675-89CB-4CDC-9FE2-C1B094B92D76}"/>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“we also </a:t>
            </a:r>
            <a:r>
              <a:rPr lang="en-US" sz="4000" b="1" u="sng" dirty="0"/>
              <a:t>exult</a:t>
            </a:r>
            <a:r>
              <a:rPr lang="en-US" sz="4000" dirty="0"/>
              <a:t> in our tribulations…”</a:t>
            </a:r>
          </a:p>
        </p:txBody>
      </p:sp>
      <p:sp>
        <p:nvSpPr>
          <p:cNvPr id="5" name="Rectangle 4">
            <a:extLst>
              <a:ext uri="{FF2B5EF4-FFF2-40B4-BE49-F238E27FC236}">
                <a16:creationId xmlns:a16="http://schemas.microsoft.com/office/drawing/2014/main" id="{2C3A7794-A919-42BA-894E-B17FD024D9EC}"/>
              </a:ext>
            </a:extLst>
          </p:cNvPr>
          <p:cNvSpPr/>
          <p:nvPr/>
        </p:nvSpPr>
        <p:spPr>
          <a:xfrm>
            <a:off x="540327" y="3429000"/>
            <a:ext cx="11111346" cy="15696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dirty="0"/>
              <a:t>1 Peter 4:12  Beloved, </a:t>
            </a:r>
            <a:r>
              <a:rPr lang="en-US" sz="3200" b="1" u="sng" dirty="0"/>
              <a:t>do not be surprised </a:t>
            </a:r>
            <a:r>
              <a:rPr lang="en-US" sz="3200" dirty="0"/>
              <a:t>at the </a:t>
            </a:r>
            <a:r>
              <a:rPr lang="en-US" sz="3200" b="1" u="sng" dirty="0"/>
              <a:t>fiery ordeal </a:t>
            </a:r>
            <a:r>
              <a:rPr lang="en-US" sz="3200" dirty="0"/>
              <a:t>among you, which comes upon you for your testing, as though </a:t>
            </a:r>
            <a:r>
              <a:rPr lang="en-US" sz="3200" b="1" u="sng" dirty="0"/>
              <a:t>some strange thing </a:t>
            </a:r>
            <a:r>
              <a:rPr lang="en-US" sz="3200" dirty="0"/>
              <a:t>were happening to you; </a:t>
            </a:r>
          </a:p>
        </p:txBody>
      </p:sp>
      <p:pic>
        <p:nvPicPr>
          <p:cNvPr id="8" name="Picture 7">
            <a:extLst>
              <a:ext uri="{FF2B5EF4-FFF2-40B4-BE49-F238E27FC236}">
                <a16:creationId xmlns:a16="http://schemas.microsoft.com/office/drawing/2014/main" id="{CDEC6EA4-54AC-4BCC-B605-0CAD8CC2F7AD}"/>
              </a:ext>
            </a:extLst>
          </p:cNvPr>
          <p:cNvPicPr>
            <a:picLocks noChangeAspect="1"/>
          </p:cNvPicPr>
          <p:nvPr/>
        </p:nvPicPr>
        <p:blipFill>
          <a:blip r:embed="rId3"/>
          <a:stretch>
            <a:fillRect/>
          </a:stretch>
        </p:blipFill>
        <p:spPr>
          <a:xfrm>
            <a:off x="726885" y="2986763"/>
            <a:ext cx="10393059" cy="3682758"/>
          </a:xfrm>
          <a:prstGeom prst="rect">
            <a:avLst/>
          </a:prstGeom>
        </p:spPr>
      </p:pic>
    </p:spTree>
    <p:extLst>
      <p:ext uri="{BB962C8B-B14F-4D97-AF65-F5344CB8AC3E}">
        <p14:creationId xmlns:p14="http://schemas.microsoft.com/office/powerpoint/2010/main" val="15799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“we also </a:t>
            </a:r>
            <a:r>
              <a:rPr lang="en-US" sz="4000" b="1" u="sng" dirty="0"/>
              <a:t>exult</a:t>
            </a:r>
            <a:r>
              <a:rPr lang="en-US" sz="4000" dirty="0"/>
              <a:t> in our tribulations…”</a:t>
            </a:r>
          </a:p>
        </p:txBody>
      </p:sp>
      <p:sp>
        <p:nvSpPr>
          <p:cNvPr id="5" name="Rectangle 4">
            <a:extLst>
              <a:ext uri="{FF2B5EF4-FFF2-40B4-BE49-F238E27FC236}">
                <a16:creationId xmlns:a16="http://schemas.microsoft.com/office/drawing/2014/main" id="{2C3A7794-A919-42BA-894E-B17FD024D9EC}"/>
              </a:ext>
            </a:extLst>
          </p:cNvPr>
          <p:cNvSpPr/>
          <p:nvPr/>
        </p:nvSpPr>
        <p:spPr>
          <a:xfrm>
            <a:off x="540327" y="3429000"/>
            <a:ext cx="11111346" cy="15696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dirty="0"/>
              <a:t>1 Peter 4:12  Beloved, </a:t>
            </a:r>
            <a:r>
              <a:rPr lang="en-US" sz="3200" b="1" u="sng" dirty="0"/>
              <a:t>do not be surprised </a:t>
            </a:r>
            <a:r>
              <a:rPr lang="en-US" sz="3200" dirty="0"/>
              <a:t>at the </a:t>
            </a:r>
            <a:r>
              <a:rPr lang="en-US" sz="3200" b="1" u="sng" dirty="0"/>
              <a:t>fiery ordeal </a:t>
            </a:r>
            <a:r>
              <a:rPr lang="en-US" sz="3200" dirty="0"/>
              <a:t>among you, which comes upon you for your testing, as though </a:t>
            </a:r>
            <a:r>
              <a:rPr lang="en-US" sz="3200" b="1" u="sng" dirty="0"/>
              <a:t>some strange thing </a:t>
            </a:r>
            <a:r>
              <a:rPr lang="en-US" sz="3200" dirty="0"/>
              <a:t>were happening to you; </a:t>
            </a:r>
          </a:p>
        </p:txBody>
      </p:sp>
      <p:graphicFrame>
        <p:nvGraphicFramePr>
          <p:cNvPr id="3" name="Diagram 2">
            <a:extLst>
              <a:ext uri="{FF2B5EF4-FFF2-40B4-BE49-F238E27FC236}">
                <a16:creationId xmlns:a16="http://schemas.microsoft.com/office/drawing/2014/main" id="{4D8FBCB8-B589-4B43-BCD6-495E42A7AE5B}"/>
              </a:ext>
            </a:extLst>
          </p:cNvPr>
          <p:cNvGraphicFramePr/>
          <p:nvPr>
            <p:extLst>
              <p:ext uri="{D42A27DB-BD31-4B8C-83A1-F6EECF244321}">
                <p14:modId xmlns:p14="http://schemas.microsoft.com/office/powerpoint/2010/main" val="2590964126"/>
              </p:ext>
            </p:extLst>
          </p:nvPr>
        </p:nvGraphicFramePr>
        <p:xfrm>
          <a:off x="616527" y="5134051"/>
          <a:ext cx="10823864" cy="140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6176CFAA-815F-4A7E-8E14-BD52382E61DC}"/>
              </a:ext>
            </a:extLst>
          </p:cNvPr>
          <p:cNvSpPr/>
          <p:nvPr/>
        </p:nvSpPr>
        <p:spPr>
          <a:xfrm>
            <a:off x="540327" y="3059667"/>
            <a:ext cx="11111346" cy="193899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4000" dirty="0"/>
              <a:t>Proverbs 13:24  Those who spare the rod of discipline </a:t>
            </a:r>
            <a:r>
              <a:rPr lang="en-US" sz="4000" b="1" u="sng" dirty="0"/>
              <a:t>hate their children</a:t>
            </a:r>
            <a:r>
              <a:rPr lang="en-US" sz="4000" dirty="0"/>
              <a:t>. Those who love their children care enough to discipline them. </a:t>
            </a:r>
          </a:p>
        </p:txBody>
      </p:sp>
    </p:spTree>
    <p:extLst>
      <p:ext uri="{BB962C8B-B14F-4D97-AF65-F5344CB8AC3E}">
        <p14:creationId xmlns:p14="http://schemas.microsoft.com/office/powerpoint/2010/main" val="428295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graphicEl>
                                              <a:dgm id="{7B491761-D63F-45B4-B103-6B2CA416479B}"/>
                                            </p:graphicEl>
                                          </p:spTgt>
                                        </p:tgtEl>
                                        <p:attrNameLst>
                                          <p:attrName>style.visibility</p:attrName>
                                        </p:attrNameLst>
                                      </p:cBhvr>
                                      <p:to>
                                        <p:strVal val="visible"/>
                                      </p:to>
                                    </p:set>
                                    <p:anim calcmode="lin" valueType="num">
                                      <p:cBhvr>
                                        <p:cTn id="7" dur="500" fill="hold"/>
                                        <p:tgtEl>
                                          <p:spTgt spid="3">
                                            <p:graphicEl>
                                              <a:dgm id="{7B491761-D63F-45B4-B103-6B2CA416479B}"/>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7B491761-D63F-45B4-B103-6B2CA416479B}"/>
                                            </p:graphicEl>
                                          </p:spTgt>
                                        </p:tgtEl>
                                        <p:attrNameLst>
                                          <p:attrName>ppt_h</p:attrName>
                                        </p:attrNameLst>
                                      </p:cBhvr>
                                      <p:tavLst>
                                        <p:tav tm="0">
                                          <p:val>
                                            <p:fltVal val="0"/>
                                          </p:val>
                                        </p:tav>
                                        <p:tav tm="100000">
                                          <p:val>
                                            <p:strVal val="#ppt_h"/>
                                          </p:val>
                                        </p:tav>
                                      </p:tavLst>
                                    </p:anim>
                                    <p:animEffect transition="in" filter="fade">
                                      <p:cBhvr>
                                        <p:cTn id="9" dur="500"/>
                                        <p:tgtEl>
                                          <p:spTgt spid="3">
                                            <p:graphicEl>
                                              <a:dgm id="{7B491761-D63F-45B4-B103-6B2CA416479B}"/>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graphicEl>
                                              <a:dgm id="{EF6FCA2E-A858-45FA-AB42-96ACDEF4E86E}"/>
                                            </p:graphicEl>
                                          </p:spTgt>
                                        </p:tgtEl>
                                        <p:attrNameLst>
                                          <p:attrName>style.visibility</p:attrName>
                                        </p:attrNameLst>
                                      </p:cBhvr>
                                      <p:to>
                                        <p:strVal val="visible"/>
                                      </p:to>
                                    </p:set>
                                    <p:anim calcmode="lin" valueType="num">
                                      <p:cBhvr>
                                        <p:cTn id="14" dur="500" fill="hold"/>
                                        <p:tgtEl>
                                          <p:spTgt spid="3">
                                            <p:graphicEl>
                                              <a:dgm id="{EF6FCA2E-A858-45FA-AB42-96ACDEF4E86E}"/>
                                            </p:graphicEl>
                                          </p:spTgt>
                                        </p:tgtEl>
                                        <p:attrNameLst>
                                          <p:attrName>ppt_w</p:attrName>
                                        </p:attrNameLst>
                                      </p:cBhvr>
                                      <p:tavLst>
                                        <p:tav tm="0">
                                          <p:val>
                                            <p:fltVal val="0"/>
                                          </p:val>
                                        </p:tav>
                                        <p:tav tm="100000">
                                          <p:val>
                                            <p:strVal val="#ppt_w"/>
                                          </p:val>
                                        </p:tav>
                                      </p:tavLst>
                                    </p:anim>
                                    <p:anim calcmode="lin" valueType="num">
                                      <p:cBhvr>
                                        <p:cTn id="15" dur="500" fill="hold"/>
                                        <p:tgtEl>
                                          <p:spTgt spid="3">
                                            <p:graphicEl>
                                              <a:dgm id="{EF6FCA2E-A858-45FA-AB42-96ACDEF4E86E}"/>
                                            </p:graphicEl>
                                          </p:spTgt>
                                        </p:tgtEl>
                                        <p:attrNameLst>
                                          <p:attrName>ppt_h</p:attrName>
                                        </p:attrNameLst>
                                      </p:cBhvr>
                                      <p:tavLst>
                                        <p:tav tm="0">
                                          <p:val>
                                            <p:fltVal val="0"/>
                                          </p:val>
                                        </p:tav>
                                        <p:tav tm="100000">
                                          <p:val>
                                            <p:strVal val="#ppt_h"/>
                                          </p:val>
                                        </p:tav>
                                      </p:tavLst>
                                    </p:anim>
                                    <p:animEffect transition="in" filter="fade">
                                      <p:cBhvr>
                                        <p:cTn id="16" dur="500"/>
                                        <p:tgtEl>
                                          <p:spTgt spid="3">
                                            <p:graphicEl>
                                              <a:dgm id="{EF6FCA2E-A858-45FA-AB42-96ACDEF4E86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graphicEl>
                                              <a:dgm id="{AF9CF294-8D68-4006-BDCC-02760D32EA79}"/>
                                            </p:graphicEl>
                                          </p:spTgt>
                                        </p:tgtEl>
                                        <p:attrNameLst>
                                          <p:attrName>style.visibility</p:attrName>
                                        </p:attrNameLst>
                                      </p:cBhvr>
                                      <p:to>
                                        <p:strVal val="visible"/>
                                      </p:to>
                                    </p:set>
                                    <p:anim calcmode="lin" valueType="num">
                                      <p:cBhvr>
                                        <p:cTn id="21" dur="500" fill="hold"/>
                                        <p:tgtEl>
                                          <p:spTgt spid="3">
                                            <p:graphicEl>
                                              <a:dgm id="{AF9CF294-8D68-4006-BDCC-02760D32EA79}"/>
                                            </p:graphicEl>
                                          </p:spTgt>
                                        </p:tgtEl>
                                        <p:attrNameLst>
                                          <p:attrName>ppt_w</p:attrName>
                                        </p:attrNameLst>
                                      </p:cBhvr>
                                      <p:tavLst>
                                        <p:tav tm="0">
                                          <p:val>
                                            <p:fltVal val="0"/>
                                          </p:val>
                                        </p:tav>
                                        <p:tav tm="100000">
                                          <p:val>
                                            <p:strVal val="#ppt_w"/>
                                          </p:val>
                                        </p:tav>
                                      </p:tavLst>
                                    </p:anim>
                                    <p:anim calcmode="lin" valueType="num">
                                      <p:cBhvr>
                                        <p:cTn id="22" dur="500" fill="hold"/>
                                        <p:tgtEl>
                                          <p:spTgt spid="3">
                                            <p:graphicEl>
                                              <a:dgm id="{AF9CF294-8D68-4006-BDCC-02760D32EA79}"/>
                                            </p:graphicEl>
                                          </p:spTgt>
                                        </p:tgtEl>
                                        <p:attrNameLst>
                                          <p:attrName>ppt_h</p:attrName>
                                        </p:attrNameLst>
                                      </p:cBhvr>
                                      <p:tavLst>
                                        <p:tav tm="0">
                                          <p:val>
                                            <p:fltVal val="0"/>
                                          </p:val>
                                        </p:tav>
                                        <p:tav tm="100000">
                                          <p:val>
                                            <p:strVal val="#ppt_h"/>
                                          </p:val>
                                        </p:tav>
                                      </p:tavLst>
                                    </p:anim>
                                    <p:animEffect transition="in" filter="fade">
                                      <p:cBhvr>
                                        <p:cTn id="23" dur="500"/>
                                        <p:tgtEl>
                                          <p:spTgt spid="3">
                                            <p:graphicEl>
                                              <a:dgm id="{AF9CF294-8D68-4006-BDCC-02760D32EA7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graphicEl>
                                              <a:dgm id="{F07BDD31-DDDB-4B7F-A198-B541324DD390}"/>
                                            </p:graphicEl>
                                          </p:spTgt>
                                        </p:tgtEl>
                                        <p:attrNameLst>
                                          <p:attrName>style.visibility</p:attrName>
                                        </p:attrNameLst>
                                      </p:cBhvr>
                                      <p:to>
                                        <p:strVal val="visible"/>
                                      </p:to>
                                    </p:set>
                                    <p:anim calcmode="lin" valueType="num">
                                      <p:cBhvr>
                                        <p:cTn id="28" dur="500" fill="hold"/>
                                        <p:tgtEl>
                                          <p:spTgt spid="3">
                                            <p:graphicEl>
                                              <a:dgm id="{F07BDD31-DDDB-4B7F-A198-B541324DD390}"/>
                                            </p:graphicEl>
                                          </p:spTgt>
                                        </p:tgtEl>
                                        <p:attrNameLst>
                                          <p:attrName>ppt_w</p:attrName>
                                        </p:attrNameLst>
                                      </p:cBhvr>
                                      <p:tavLst>
                                        <p:tav tm="0">
                                          <p:val>
                                            <p:fltVal val="0"/>
                                          </p:val>
                                        </p:tav>
                                        <p:tav tm="100000">
                                          <p:val>
                                            <p:strVal val="#ppt_w"/>
                                          </p:val>
                                        </p:tav>
                                      </p:tavLst>
                                    </p:anim>
                                    <p:anim calcmode="lin" valueType="num">
                                      <p:cBhvr>
                                        <p:cTn id="29" dur="500" fill="hold"/>
                                        <p:tgtEl>
                                          <p:spTgt spid="3">
                                            <p:graphicEl>
                                              <a:dgm id="{F07BDD31-DDDB-4B7F-A198-B541324DD390}"/>
                                            </p:graphicEl>
                                          </p:spTgt>
                                        </p:tgtEl>
                                        <p:attrNameLst>
                                          <p:attrName>ppt_h</p:attrName>
                                        </p:attrNameLst>
                                      </p:cBhvr>
                                      <p:tavLst>
                                        <p:tav tm="0">
                                          <p:val>
                                            <p:fltVal val="0"/>
                                          </p:val>
                                        </p:tav>
                                        <p:tav tm="100000">
                                          <p:val>
                                            <p:strVal val="#ppt_h"/>
                                          </p:val>
                                        </p:tav>
                                      </p:tavLst>
                                    </p:anim>
                                    <p:animEffect transition="in" filter="fade">
                                      <p:cBhvr>
                                        <p:cTn id="30" dur="500"/>
                                        <p:tgtEl>
                                          <p:spTgt spid="3">
                                            <p:graphicEl>
                                              <a:dgm id="{F07BDD31-DDDB-4B7F-A198-B541324DD39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“we also </a:t>
            </a:r>
            <a:r>
              <a:rPr lang="en-US" sz="4000" b="1" u="sng" dirty="0"/>
              <a:t>exult</a:t>
            </a:r>
            <a:r>
              <a:rPr lang="en-US" sz="4000" dirty="0"/>
              <a:t> in our tribulations…”</a:t>
            </a:r>
          </a:p>
        </p:txBody>
      </p:sp>
      <p:graphicFrame>
        <p:nvGraphicFramePr>
          <p:cNvPr id="4" name="Diagram 3">
            <a:extLst>
              <a:ext uri="{FF2B5EF4-FFF2-40B4-BE49-F238E27FC236}">
                <a16:creationId xmlns:a16="http://schemas.microsoft.com/office/drawing/2014/main" id="{8F8C217A-C35A-43BB-8407-F6B4AE24A119}"/>
              </a:ext>
            </a:extLst>
          </p:cNvPr>
          <p:cNvGraphicFramePr/>
          <p:nvPr>
            <p:extLst>
              <p:ext uri="{D42A27DB-BD31-4B8C-83A1-F6EECF244321}">
                <p14:modId xmlns:p14="http://schemas.microsoft.com/office/powerpoint/2010/main" val="3506601667"/>
              </p:ext>
            </p:extLst>
          </p:nvPr>
        </p:nvGraphicFramePr>
        <p:xfrm>
          <a:off x="1517073" y="789710"/>
          <a:ext cx="9836727" cy="575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7A2F944-EF8F-4FAA-9BD5-2BE27217AA2F}"/>
              </a:ext>
            </a:extLst>
          </p:cNvPr>
          <p:cNvSpPr/>
          <p:nvPr/>
        </p:nvSpPr>
        <p:spPr>
          <a:xfrm>
            <a:off x="2015837" y="1654663"/>
            <a:ext cx="8333509" cy="255454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i="1" dirty="0"/>
              <a:t>Philippians 4:8  </a:t>
            </a:r>
            <a:r>
              <a:rPr lang="en-US" sz="3200" dirty="0"/>
              <a:t>Finally, brethren, whatever is true, whatever is honorable, whatever is right, whatever is pure, whatever is lovely, whatever is of good repute, if there is any excellence and if anything worthy of praise, dwell on these things. </a:t>
            </a:r>
          </a:p>
        </p:txBody>
      </p:sp>
    </p:spTree>
    <p:extLst>
      <p:ext uri="{BB962C8B-B14F-4D97-AF65-F5344CB8AC3E}">
        <p14:creationId xmlns:p14="http://schemas.microsoft.com/office/powerpoint/2010/main" val="27013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F84D168F-0492-4B91-AFA6-1D908E5CF494}"/>
                                            </p:graphicEl>
                                          </p:spTgt>
                                        </p:tgtEl>
                                        <p:attrNameLst>
                                          <p:attrName>style.visibility</p:attrName>
                                        </p:attrNameLst>
                                      </p:cBhvr>
                                      <p:to>
                                        <p:strVal val="visible"/>
                                      </p:to>
                                    </p:set>
                                    <p:anim calcmode="lin" valueType="num">
                                      <p:cBhvr>
                                        <p:cTn id="7" dur="500" fill="hold"/>
                                        <p:tgtEl>
                                          <p:spTgt spid="4">
                                            <p:graphicEl>
                                              <a:dgm id="{F84D168F-0492-4B91-AFA6-1D908E5CF494}"/>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F84D168F-0492-4B91-AFA6-1D908E5CF494}"/>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F84D168F-0492-4B91-AFA6-1D908E5CF494}"/>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CAC9D726-ACFF-4252-97BF-D4DAA20B4904}"/>
                                            </p:graphicEl>
                                          </p:spTgt>
                                        </p:tgtEl>
                                        <p:attrNameLst>
                                          <p:attrName>style.visibility</p:attrName>
                                        </p:attrNameLst>
                                      </p:cBhvr>
                                      <p:to>
                                        <p:strVal val="visible"/>
                                      </p:to>
                                    </p:set>
                                    <p:anim calcmode="lin" valueType="num">
                                      <p:cBhvr>
                                        <p:cTn id="12" dur="500" fill="hold"/>
                                        <p:tgtEl>
                                          <p:spTgt spid="4">
                                            <p:graphicEl>
                                              <a:dgm id="{CAC9D726-ACFF-4252-97BF-D4DAA20B4904}"/>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CAC9D726-ACFF-4252-97BF-D4DAA20B4904}"/>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CAC9D726-ACFF-4252-97BF-D4DAA20B4904}"/>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graphicEl>
                                              <a:dgm id="{B2017E8D-3490-4201-9A2C-F3F88EDCF561}"/>
                                            </p:graphicEl>
                                          </p:spTgt>
                                        </p:tgtEl>
                                        <p:attrNameLst>
                                          <p:attrName>style.visibility</p:attrName>
                                        </p:attrNameLst>
                                      </p:cBhvr>
                                      <p:to>
                                        <p:strVal val="visible"/>
                                      </p:to>
                                    </p:set>
                                    <p:anim calcmode="lin" valueType="num">
                                      <p:cBhvr>
                                        <p:cTn id="19" dur="500" fill="hold"/>
                                        <p:tgtEl>
                                          <p:spTgt spid="4">
                                            <p:graphicEl>
                                              <a:dgm id="{B2017E8D-3490-4201-9A2C-F3F88EDCF561}"/>
                                            </p:graphicEl>
                                          </p:spTgt>
                                        </p:tgtEl>
                                        <p:attrNameLst>
                                          <p:attrName>ppt_w</p:attrName>
                                        </p:attrNameLst>
                                      </p:cBhvr>
                                      <p:tavLst>
                                        <p:tav tm="0">
                                          <p:val>
                                            <p:fltVal val="0"/>
                                          </p:val>
                                        </p:tav>
                                        <p:tav tm="100000">
                                          <p:val>
                                            <p:strVal val="#ppt_w"/>
                                          </p:val>
                                        </p:tav>
                                      </p:tavLst>
                                    </p:anim>
                                    <p:anim calcmode="lin" valueType="num">
                                      <p:cBhvr>
                                        <p:cTn id="20" dur="500" fill="hold"/>
                                        <p:tgtEl>
                                          <p:spTgt spid="4">
                                            <p:graphicEl>
                                              <a:dgm id="{B2017E8D-3490-4201-9A2C-F3F88EDCF561}"/>
                                            </p:graphicEl>
                                          </p:spTgt>
                                        </p:tgtEl>
                                        <p:attrNameLst>
                                          <p:attrName>ppt_h</p:attrName>
                                        </p:attrNameLst>
                                      </p:cBhvr>
                                      <p:tavLst>
                                        <p:tav tm="0">
                                          <p:val>
                                            <p:fltVal val="0"/>
                                          </p:val>
                                        </p:tav>
                                        <p:tav tm="100000">
                                          <p:val>
                                            <p:strVal val="#ppt_h"/>
                                          </p:val>
                                        </p:tav>
                                      </p:tavLst>
                                    </p:anim>
                                    <p:animEffect transition="in" filter="fade">
                                      <p:cBhvr>
                                        <p:cTn id="21" dur="500"/>
                                        <p:tgtEl>
                                          <p:spTgt spid="4">
                                            <p:graphicEl>
                                              <a:dgm id="{B2017E8D-3490-4201-9A2C-F3F88EDCF56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
                                            <p:graphicEl>
                                              <a:dgm id="{5BA5E048-EA24-4F4F-A016-B4FAA353988B}"/>
                                            </p:graphicEl>
                                          </p:spTgt>
                                        </p:tgtEl>
                                        <p:attrNameLst>
                                          <p:attrName>style.visibility</p:attrName>
                                        </p:attrNameLst>
                                      </p:cBhvr>
                                      <p:to>
                                        <p:strVal val="visible"/>
                                      </p:to>
                                    </p:set>
                                    <p:anim calcmode="lin" valueType="num">
                                      <p:cBhvr>
                                        <p:cTn id="26" dur="500" fill="hold"/>
                                        <p:tgtEl>
                                          <p:spTgt spid="4">
                                            <p:graphicEl>
                                              <a:dgm id="{5BA5E048-EA24-4F4F-A016-B4FAA353988B}"/>
                                            </p:graphicEl>
                                          </p:spTgt>
                                        </p:tgtEl>
                                        <p:attrNameLst>
                                          <p:attrName>ppt_w</p:attrName>
                                        </p:attrNameLst>
                                      </p:cBhvr>
                                      <p:tavLst>
                                        <p:tav tm="0">
                                          <p:val>
                                            <p:fltVal val="0"/>
                                          </p:val>
                                        </p:tav>
                                        <p:tav tm="100000">
                                          <p:val>
                                            <p:strVal val="#ppt_w"/>
                                          </p:val>
                                        </p:tav>
                                      </p:tavLst>
                                    </p:anim>
                                    <p:anim calcmode="lin" valueType="num">
                                      <p:cBhvr>
                                        <p:cTn id="27" dur="500" fill="hold"/>
                                        <p:tgtEl>
                                          <p:spTgt spid="4">
                                            <p:graphicEl>
                                              <a:dgm id="{5BA5E048-EA24-4F4F-A016-B4FAA353988B}"/>
                                            </p:graphicEl>
                                          </p:spTgt>
                                        </p:tgtEl>
                                        <p:attrNameLst>
                                          <p:attrName>ppt_h</p:attrName>
                                        </p:attrNameLst>
                                      </p:cBhvr>
                                      <p:tavLst>
                                        <p:tav tm="0">
                                          <p:val>
                                            <p:fltVal val="0"/>
                                          </p:val>
                                        </p:tav>
                                        <p:tav tm="100000">
                                          <p:val>
                                            <p:strVal val="#ppt_h"/>
                                          </p:val>
                                        </p:tav>
                                      </p:tavLst>
                                    </p:anim>
                                    <p:animEffect transition="in" filter="fade">
                                      <p:cBhvr>
                                        <p:cTn id="28" dur="500"/>
                                        <p:tgtEl>
                                          <p:spTgt spid="4">
                                            <p:graphicEl>
                                              <a:dgm id="{5BA5E048-EA24-4F4F-A016-B4FAA353988B}"/>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
                                            <p:graphicEl>
                                              <a:dgm id="{7CAF05E7-3BF3-4D22-BD20-6AA2502EA616}"/>
                                            </p:graphicEl>
                                          </p:spTgt>
                                        </p:tgtEl>
                                        <p:attrNameLst>
                                          <p:attrName>style.visibility</p:attrName>
                                        </p:attrNameLst>
                                      </p:cBhvr>
                                      <p:to>
                                        <p:strVal val="visible"/>
                                      </p:to>
                                    </p:set>
                                    <p:anim calcmode="lin" valueType="num">
                                      <p:cBhvr>
                                        <p:cTn id="33" dur="500" fill="hold"/>
                                        <p:tgtEl>
                                          <p:spTgt spid="4">
                                            <p:graphicEl>
                                              <a:dgm id="{7CAF05E7-3BF3-4D22-BD20-6AA2502EA616}"/>
                                            </p:graphicEl>
                                          </p:spTgt>
                                        </p:tgtEl>
                                        <p:attrNameLst>
                                          <p:attrName>ppt_w</p:attrName>
                                        </p:attrNameLst>
                                      </p:cBhvr>
                                      <p:tavLst>
                                        <p:tav tm="0">
                                          <p:val>
                                            <p:fltVal val="0"/>
                                          </p:val>
                                        </p:tav>
                                        <p:tav tm="100000">
                                          <p:val>
                                            <p:strVal val="#ppt_w"/>
                                          </p:val>
                                        </p:tav>
                                      </p:tavLst>
                                    </p:anim>
                                    <p:anim calcmode="lin" valueType="num">
                                      <p:cBhvr>
                                        <p:cTn id="34" dur="500" fill="hold"/>
                                        <p:tgtEl>
                                          <p:spTgt spid="4">
                                            <p:graphicEl>
                                              <a:dgm id="{7CAF05E7-3BF3-4D22-BD20-6AA2502EA616}"/>
                                            </p:graphicEl>
                                          </p:spTgt>
                                        </p:tgtEl>
                                        <p:attrNameLst>
                                          <p:attrName>ppt_h</p:attrName>
                                        </p:attrNameLst>
                                      </p:cBhvr>
                                      <p:tavLst>
                                        <p:tav tm="0">
                                          <p:val>
                                            <p:fltVal val="0"/>
                                          </p:val>
                                        </p:tav>
                                        <p:tav tm="100000">
                                          <p:val>
                                            <p:strVal val="#ppt_h"/>
                                          </p:val>
                                        </p:tav>
                                      </p:tavLst>
                                    </p:anim>
                                    <p:animEffect transition="in" filter="fade">
                                      <p:cBhvr>
                                        <p:cTn id="35" dur="500"/>
                                        <p:tgtEl>
                                          <p:spTgt spid="4">
                                            <p:graphicEl>
                                              <a:dgm id="{7CAF05E7-3BF3-4D22-BD20-6AA2502EA616}"/>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4">
                                            <p:graphicEl>
                                              <a:dgm id="{D81B247D-20E5-40BE-A82C-7E8AE86046A3}"/>
                                            </p:graphicEl>
                                          </p:spTgt>
                                        </p:tgtEl>
                                        <p:attrNameLst>
                                          <p:attrName>style.visibility</p:attrName>
                                        </p:attrNameLst>
                                      </p:cBhvr>
                                      <p:to>
                                        <p:strVal val="visible"/>
                                      </p:to>
                                    </p:set>
                                    <p:anim calcmode="lin" valueType="num">
                                      <p:cBhvr>
                                        <p:cTn id="40" dur="500" fill="hold"/>
                                        <p:tgtEl>
                                          <p:spTgt spid="4">
                                            <p:graphicEl>
                                              <a:dgm id="{D81B247D-20E5-40BE-A82C-7E8AE86046A3}"/>
                                            </p:graphicEl>
                                          </p:spTgt>
                                        </p:tgtEl>
                                        <p:attrNameLst>
                                          <p:attrName>ppt_w</p:attrName>
                                        </p:attrNameLst>
                                      </p:cBhvr>
                                      <p:tavLst>
                                        <p:tav tm="0">
                                          <p:val>
                                            <p:fltVal val="0"/>
                                          </p:val>
                                        </p:tav>
                                        <p:tav tm="100000">
                                          <p:val>
                                            <p:strVal val="#ppt_w"/>
                                          </p:val>
                                        </p:tav>
                                      </p:tavLst>
                                    </p:anim>
                                    <p:anim calcmode="lin" valueType="num">
                                      <p:cBhvr>
                                        <p:cTn id="41" dur="500" fill="hold"/>
                                        <p:tgtEl>
                                          <p:spTgt spid="4">
                                            <p:graphicEl>
                                              <a:dgm id="{D81B247D-20E5-40BE-A82C-7E8AE86046A3}"/>
                                            </p:graphicEl>
                                          </p:spTgt>
                                        </p:tgtEl>
                                        <p:attrNameLst>
                                          <p:attrName>ppt_h</p:attrName>
                                        </p:attrNameLst>
                                      </p:cBhvr>
                                      <p:tavLst>
                                        <p:tav tm="0">
                                          <p:val>
                                            <p:fltVal val="0"/>
                                          </p:val>
                                        </p:tav>
                                        <p:tav tm="100000">
                                          <p:val>
                                            <p:strVal val="#ppt_h"/>
                                          </p:val>
                                        </p:tav>
                                      </p:tavLst>
                                    </p:anim>
                                    <p:animEffect transition="in" filter="fade">
                                      <p:cBhvr>
                                        <p:cTn id="42" dur="500"/>
                                        <p:tgtEl>
                                          <p:spTgt spid="4">
                                            <p:graphicEl>
                                              <a:dgm id="{D81B247D-20E5-40BE-A82C-7E8AE86046A3}"/>
                                            </p:graphic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
                                            <p:graphicEl>
                                              <a:dgm id="{7CA08907-5401-49F1-9722-5851DD65BA7F}"/>
                                            </p:graphicEl>
                                          </p:spTgt>
                                        </p:tgtEl>
                                        <p:attrNameLst>
                                          <p:attrName>style.visibility</p:attrName>
                                        </p:attrNameLst>
                                      </p:cBhvr>
                                      <p:to>
                                        <p:strVal val="visible"/>
                                      </p:to>
                                    </p:set>
                                    <p:anim calcmode="lin" valueType="num">
                                      <p:cBhvr>
                                        <p:cTn id="45" dur="500" fill="hold"/>
                                        <p:tgtEl>
                                          <p:spTgt spid="4">
                                            <p:graphicEl>
                                              <a:dgm id="{7CA08907-5401-49F1-9722-5851DD65BA7F}"/>
                                            </p:graphicEl>
                                          </p:spTgt>
                                        </p:tgtEl>
                                        <p:attrNameLst>
                                          <p:attrName>ppt_w</p:attrName>
                                        </p:attrNameLst>
                                      </p:cBhvr>
                                      <p:tavLst>
                                        <p:tav tm="0">
                                          <p:val>
                                            <p:fltVal val="0"/>
                                          </p:val>
                                        </p:tav>
                                        <p:tav tm="100000">
                                          <p:val>
                                            <p:strVal val="#ppt_w"/>
                                          </p:val>
                                        </p:tav>
                                      </p:tavLst>
                                    </p:anim>
                                    <p:anim calcmode="lin" valueType="num">
                                      <p:cBhvr>
                                        <p:cTn id="46" dur="500" fill="hold"/>
                                        <p:tgtEl>
                                          <p:spTgt spid="4">
                                            <p:graphicEl>
                                              <a:dgm id="{7CA08907-5401-49F1-9722-5851DD65BA7F}"/>
                                            </p:graphicEl>
                                          </p:spTgt>
                                        </p:tgtEl>
                                        <p:attrNameLst>
                                          <p:attrName>ppt_h</p:attrName>
                                        </p:attrNameLst>
                                      </p:cBhvr>
                                      <p:tavLst>
                                        <p:tav tm="0">
                                          <p:val>
                                            <p:fltVal val="0"/>
                                          </p:val>
                                        </p:tav>
                                        <p:tav tm="100000">
                                          <p:val>
                                            <p:strVal val="#ppt_h"/>
                                          </p:val>
                                        </p:tav>
                                      </p:tavLst>
                                    </p:anim>
                                    <p:animEffect transition="in" filter="fade">
                                      <p:cBhvr>
                                        <p:cTn id="47" dur="500"/>
                                        <p:tgtEl>
                                          <p:spTgt spid="4">
                                            <p:graphicEl>
                                              <a:dgm id="{7CA08907-5401-49F1-9722-5851DD65BA7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4">
                                            <p:graphicEl>
                                              <a:dgm id="{C38D1140-B7A0-4827-B7A8-AA96F48624FC}"/>
                                            </p:graphicEl>
                                          </p:spTgt>
                                        </p:tgtEl>
                                        <p:attrNameLst>
                                          <p:attrName>style.visibility</p:attrName>
                                        </p:attrNameLst>
                                      </p:cBhvr>
                                      <p:to>
                                        <p:strVal val="visible"/>
                                      </p:to>
                                    </p:set>
                                    <p:anim calcmode="lin" valueType="num">
                                      <p:cBhvr>
                                        <p:cTn id="52" dur="500" fill="hold"/>
                                        <p:tgtEl>
                                          <p:spTgt spid="4">
                                            <p:graphicEl>
                                              <a:dgm id="{C38D1140-B7A0-4827-B7A8-AA96F48624FC}"/>
                                            </p:graphicEl>
                                          </p:spTgt>
                                        </p:tgtEl>
                                        <p:attrNameLst>
                                          <p:attrName>ppt_w</p:attrName>
                                        </p:attrNameLst>
                                      </p:cBhvr>
                                      <p:tavLst>
                                        <p:tav tm="0">
                                          <p:val>
                                            <p:fltVal val="0"/>
                                          </p:val>
                                        </p:tav>
                                        <p:tav tm="100000">
                                          <p:val>
                                            <p:strVal val="#ppt_w"/>
                                          </p:val>
                                        </p:tav>
                                      </p:tavLst>
                                    </p:anim>
                                    <p:anim calcmode="lin" valueType="num">
                                      <p:cBhvr>
                                        <p:cTn id="53" dur="500" fill="hold"/>
                                        <p:tgtEl>
                                          <p:spTgt spid="4">
                                            <p:graphicEl>
                                              <a:dgm id="{C38D1140-B7A0-4827-B7A8-AA96F48624FC}"/>
                                            </p:graphicEl>
                                          </p:spTgt>
                                        </p:tgtEl>
                                        <p:attrNameLst>
                                          <p:attrName>ppt_h</p:attrName>
                                        </p:attrNameLst>
                                      </p:cBhvr>
                                      <p:tavLst>
                                        <p:tav tm="0">
                                          <p:val>
                                            <p:fltVal val="0"/>
                                          </p:val>
                                        </p:tav>
                                        <p:tav tm="100000">
                                          <p:val>
                                            <p:strVal val="#ppt_h"/>
                                          </p:val>
                                        </p:tav>
                                      </p:tavLst>
                                    </p:anim>
                                    <p:animEffect transition="in" filter="fade">
                                      <p:cBhvr>
                                        <p:cTn id="54" dur="500"/>
                                        <p:tgtEl>
                                          <p:spTgt spid="4">
                                            <p:graphicEl>
                                              <a:dgm id="{C38D1140-B7A0-4827-B7A8-AA96F48624FC}"/>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4">
                                            <p:graphicEl>
                                              <a:dgm id="{35E0B60E-4E0D-4942-B3AB-B1BD8CF341BF}"/>
                                            </p:graphicEl>
                                          </p:spTgt>
                                        </p:tgtEl>
                                        <p:attrNameLst>
                                          <p:attrName>style.visibility</p:attrName>
                                        </p:attrNameLst>
                                      </p:cBhvr>
                                      <p:to>
                                        <p:strVal val="visible"/>
                                      </p:to>
                                    </p:set>
                                    <p:anim calcmode="lin" valueType="num">
                                      <p:cBhvr>
                                        <p:cTn id="59" dur="500" fill="hold"/>
                                        <p:tgtEl>
                                          <p:spTgt spid="4">
                                            <p:graphicEl>
                                              <a:dgm id="{35E0B60E-4E0D-4942-B3AB-B1BD8CF341BF}"/>
                                            </p:graphicEl>
                                          </p:spTgt>
                                        </p:tgtEl>
                                        <p:attrNameLst>
                                          <p:attrName>ppt_w</p:attrName>
                                        </p:attrNameLst>
                                      </p:cBhvr>
                                      <p:tavLst>
                                        <p:tav tm="0">
                                          <p:val>
                                            <p:fltVal val="0"/>
                                          </p:val>
                                        </p:tav>
                                        <p:tav tm="100000">
                                          <p:val>
                                            <p:strVal val="#ppt_w"/>
                                          </p:val>
                                        </p:tav>
                                      </p:tavLst>
                                    </p:anim>
                                    <p:anim calcmode="lin" valueType="num">
                                      <p:cBhvr>
                                        <p:cTn id="60" dur="500" fill="hold"/>
                                        <p:tgtEl>
                                          <p:spTgt spid="4">
                                            <p:graphicEl>
                                              <a:dgm id="{35E0B60E-4E0D-4942-B3AB-B1BD8CF341BF}"/>
                                            </p:graphicEl>
                                          </p:spTgt>
                                        </p:tgtEl>
                                        <p:attrNameLst>
                                          <p:attrName>ppt_h</p:attrName>
                                        </p:attrNameLst>
                                      </p:cBhvr>
                                      <p:tavLst>
                                        <p:tav tm="0">
                                          <p:val>
                                            <p:fltVal val="0"/>
                                          </p:val>
                                        </p:tav>
                                        <p:tav tm="100000">
                                          <p:val>
                                            <p:strVal val="#ppt_h"/>
                                          </p:val>
                                        </p:tav>
                                      </p:tavLst>
                                    </p:anim>
                                    <p:animEffect transition="in" filter="fade">
                                      <p:cBhvr>
                                        <p:cTn id="61" dur="500"/>
                                        <p:tgtEl>
                                          <p:spTgt spid="4">
                                            <p:graphicEl>
                                              <a:dgm id="{35E0B60E-4E0D-4942-B3AB-B1BD8CF341BF}"/>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4">
                                            <p:graphicEl>
                                              <a:dgm id="{53F57689-D359-4998-82D4-D43A45138E0E}"/>
                                            </p:graphicEl>
                                          </p:spTgt>
                                        </p:tgtEl>
                                        <p:attrNameLst>
                                          <p:attrName>style.visibility</p:attrName>
                                        </p:attrNameLst>
                                      </p:cBhvr>
                                      <p:to>
                                        <p:strVal val="visible"/>
                                      </p:to>
                                    </p:set>
                                    <p:anim calcmode="lin" valueType="num">
                                      <p:cBhvr>
                                        <p:cTn id="66" dur="500" fill="hold"/>
                                        <p:tgtEl>
                                          <p:spTgt spid="4">
                                            <p:graphicEl>
                                              <a:dgm id="{53F57689-D359-4998-82D4-D43A45138E0E}"/>
                                            </p:graphicEl>
                                          </p:spTgt>
                                        </p:tgtEl>
                                        <p:attrNameLst>
                                          <p:attrName>ppt_w</p:attrName>
                                        </p:attrNameLst>
                                      </p:cBhvr>
                                      <p:tavLst>
                                        <p:tav tm="0">
                                          <p:val>
                                            <p:fltVal val="0"/>
                                          </p:val>
                                        </p:tav>
                                        <p:tav tm="100000">
                                          <p:val>
                                            <p:strVal val="#ppt_w"/>
                                          </p:val>
                                        </p:tav>
                                      </p:tavLst>
                                    </p:anim>
                                    <p:anim calcmode="lin" valueType="num">
                                      <p:cBhvr>
                                        <p:cTn id="67" dur="500" fill="hold"/>
                                        <p:tgtEl>
                                          <p:spTgt spid="4">
                                            <p:graphicEl>
                                              <a:dgm id="{53F57689-D359-4998-82D4-D43A45138E0E}"/>
                                            </p:graphicEl>
                                          </p:spTgt>
                                        </p:tgtEl>
                                        <p:attrNameLst>
                                          <p:attrName>ppt_h</p:attrName>
                                        </p:attrNameLst>
                                      </p:cBhvr>
                                      <p:tavLst>
                                        <p:tav tm="0">
                                          <p:val>
                                            <p:fltVal val="0"/>
                                          </p:val>
                                        </p:tav>
                                        <p:tav tm="100000">
                                          <p:val>
                                            <p:strVal val="#ppt_h"/>
                                          </p:val>
                                        </p:tav>
                                      </p:tavLst>
                                    </p:anim>
                                    <p:animEffect transition="in" filter="fade">
                                      <p:cBhvr>
                                        <p:cTn id="68" dur="500"/>
                                        <p:tgtEl>
                                          <p:spTgt spid="4">
                                            <p:graphicEl>
                                              <a:dgm id="{53F57689-D359-4998-82D4-D43A45138E0E}"/>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animEffect transition="in" filter="fade">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“and perseverance, </a:t>
            </a:r>
            <a:r>
              <a:rPr lang="en-US" sz="4000" b="1" u="sng" dirty="0"/>
              <a:t>proven character </a:t>
            </a:r>
            <a:r>
              <a:rPr lang="en-US" sz="4000" dirty="0"/>
              <a:t>…”</a:t>
            </a:r>
          </a:p>
        </p:txBody>
      </p:sp>
      <p:pic>
        <p:nvPicPr>
          <p:cNvPr id="3" name="Picture 2">
            <a:extLst>
              <a:ext uri="{FF2B5EF4-FFF2-40B4-BE49-F238E27FC236}">
                <a16:creationId xmlns:a16="http://schemas.microsoft.com/office/drawing/2014/main" id="{0EFAAF96-42CA-4912-BE63-C64CECD3ED2B}"/>
              </a:ext>
            </a:extLst>
          </p:cNvPr>
          <p:cNvPicPr>
            <a:picLocks noChangeAspect="1"/>
          </p:cNvPicPr>
          <p:nvPr/>
        </p:nvPicPr>
        <p:blipFill rotWithShape="1">
          <a:blip r:embed="rId3"/>
          <a:srcRect l="26739" r="23064"/>
          <a:stretch/>
        </p:blipFill>
        <p:spPr>
          <a:xfrm>
            <a:off x="431074" y="3050232"/>
            <a:ext cx="3331029" cy="2664712"/>
          </a:xfrm>
          <a:prstGeom prst="rect">
            <a:avLst/>
          </a:prstGeom>
        </p:spPr>
      </p:pic>
      <p:pic>
        <p:nvPicPr>
          <p:cNvPr id="5" name="Picture 4">
            <a:extLst>
              <a:ext uri="{FF2B5EF4-FFF2-40B4-BE49-F238E27FC236}">
                <a16:creationId xmlns:a16="http://schemas.microsoft.com/office/drawing/2014/main" id="{6E6714B7-15B0-4D80-8378-1CAF530530B4}"/>
              </a:ext>
            </a:extLst>
          </p:cNvPr>
          <p:cNvPicPr>
            <a:picLocks noChangeAspect="1"/>
          </p:cNvPicPr>
          <p:nvPr/>
        </p:nvPicPr>
        <p:blipFill>
          <a:blip r:embed="rId4"/>
          <a:stretch>
            <a:fillRect/>
          </a:stretch>
        </p:blipFill>
        <p:spPr>
          <a:xfrm>
            <a:off x="4460026" y="2916671"/>
            <a:ext cx="6667500" cy="3752850"/>
          </a:xfrm>
          <a:prstGeom prst="rect">
            <a:avLst/>
          </a:prstGeom>
        </p:spPr>
      </p:pic>
    </p:spTree>
    <p:extLst>
      <p:ext uri="{BB962C8B-B14F-4D97-AF65-F5344CB8AC3E}">
        <p14:creationId xmlns:p14="http://schemas.microsoft.com/office/powerpoint/2010/main" val="16012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“and proven character, </a:t>
            </a:r>
            <a:r>
              <a:rPr lang="en-US" sz="4000" b="1" u="sng" dirty="0"/>
              <a:t>hope</a:t>
            </a:r>
            <a:r>
              <a:rPr lang="en-US" sz="4000" dirty="0"/>
              <a:t>…”</a:t>
            </a:r>
          </a:p>
        </p:txBody>
      </p:sp>
      <p:graphicFrame>
        <p:nvGraphicFramePr>
          <p:cNvPr id="6" name="Diagram 5">
            <a:extLst>
              <a:ext uri="{FF2B5EF4-FFF2-40B4-BE49-F238E27FC236}">
                <a16:creationId xmlns:a16="http://schemas.microsoft.com/office/drawing/2014/main" id="{7E5E9598-DC79-4928-A78C-F51628E31CF3}"/>
              </a:ext>
            </a:extLst>
          </p:cNvPr>
          <p:cNvGraphicFramePr/>
          <p:nvPr>
            <p:extLst>
              <p:ext uri="{D42A27DB-BD31-4B8C-83A1-F6EECF244321}">
                <p14:modId xmlns:p14="http://schemas.microsoft.com/office/powerpoint/2010/main" val="2066194048"/>
              </p:ext>
            </p:extLst>
          </p:nvPr>
        </p:nvGraphicFramePr>
        <p:xfrm>
          <a:off x="616527" y="2984560"/>
          <a:ext cx="5276124" cy="3374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DF532B53-A807-40D2-81E8-87B1DBE2D635}"/>
              </a:ext>
            </a:extLst>
          </p:cNvPr>
          <p:cNvSpPr/>
          <p:nvPr/>
        </p:nvSpPr>
        <p:spPr>
          <a:xfrm>
            <a:off x="6299351" y="3341408"/>
            <a:ext cx="5077691" cy="9541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dirty="0"/>
              <a:t>2 Corinthians 5:8  we are of good courage, I say…</a:t>
            </a:r>
          </a:p>
        </p:txBody>
      </p:sp>
    </p:spTree>
    <p:extLst>
      <p:ext uri="{BB962C8B-B14F-4D97-AF65-F5344CB8AC3E}">
        <p14:creationId xmlns:p14="http://schemas.microsoft.com/office/powerpoint/2010/main" val="39712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0696C3D0-13EA-4CFB-B61A-A6449B87D690}"/>
                                            </p:graphicEl>
                                          </p:spTgt>
                                        </p:tgtEl>
                                        <p:attrNameLst>
                                          <p:attrName>style.visibility</p:attrName>
                                        </p:attrNameLst>
                                      </p:cBhvr>
                                      <p:to>
                                        <p:strVal val="visible"/>
                                      </p:to>
                                    </p:set>
                                    <p:anim calcmode="lin" valueType="num">
                                      <p:cBhvr>
                                        <p:cTn id="7" dur="500" fill="hold"/>
                                        <p:tgtEl>
                                          <p:spTgt spid="6">
                                            <p:graphicEl>
                                              <a:dgm id="{0696C3D0-13EA-4CFB-B61A-A6449B87D690}"/>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0696C3D0-13EA-4CFB-B61A-A6449B87D690}"/>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0696C3D0-13EA-4CFB-B61A-A6449B87D690}"/>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764DA4EF-EE0A-4C76-A322-963068D2687E}"/>
                                            </p:graphicEl>
                                          </p:spTgt>
                                        </p:tgtEl>
                                        <p:attrNameLst>
                                          <p:attrName>style.visibility</p:attrName>
                                        </p:attrNameLst>
                                      </p:cBhvr>
                                      <p:to>
                                        <p:strVal val="visible"/>
                                      </p:to>
                                    </p:set>
                                    <p:anim calcmode="lin" valueType="num">
                                      <p:cBhvr>
                                        <p:cTn id="14" dur="500" fill="hold"/>
                                        <p:tgtEl>
                                          <p:spTgt spid="6">
                                            <p:graphicEl>
                                              <a:dgm id="{764DA4EF-EE0A-4C76-A322-963068D2687E}"/>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764DA4EF-EE0A-4C76-A322-963068D2687E}"/>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764DA4EF-EE0A-4C76-A322-963068D2687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3FFAD696-335E-401C-AF66-9258F5C030C8}"/>
                                            </p:graphicEl>
                                          </p:spTgt>
                                        </p:tgtEl>
                                        <p:attrNameLst>
                                          <p:attrName>style.visibility</p:attrName>
                                        </p:attrNameLst>
                                      </p:cBhvr>
                                      <p:to>
                                        <p:strVal val="visible"/>
                                      </p:to>
                                    </p:set>
                                    <p:anim calcmode="lin" valueType="num">
                                      <p:cBhvr>
                                        <p:cTn id="21" dur="500" fill="hold"/>
                                        <p:tgtEl>
                                          <p:spTgt spid="6">
                                            <p:graphicEl>
                                              <a:dgm id="{3FFAD696-335E-401C-AF66-9258F5C030C8}"/>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3FFAD696-335E-401C-AF66-9258F5C030C8}"/>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3FFAD696-335E-401C-AF66-9258F5C030C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A20613-3CF2-4CAB-9029-2C0D0B24681E}"/>
              </a:ext>
            </a:extLst>
          </p:cNvPr>
          <p:cNvSpPr>
            <a:spLocks noGrp="1"/>
          </p:cNvSpPr>
          <p:nvPr>
            <p:ph sz="half" idx="1"/>
          </p:nvPr>
        </p:nvSpPr>
        <p:spPr>
          <a:xfrm>
            <a:off x="838200" y="3916562"/>
            <a:ext cx="10442418" cy="2581892"/>
          </a:xfrm>
        </p:spPr>
        <p:txBody>
          <a:bodyPr vert="horz" lIns="91440" tIns="45720" rIns="91440" bIns="45720" rtlCol="0" anchor="b">
            <a:normAutofit/>
          </a:bodyPr>
          <a:lstStyle/>
          <a:p>
            <a:pPr marL="0" indent="0" algn="ctr">
              <a:buNone/>
            </a:pPr>
            <a:r>
              <a:rPr lang="en-US" sz="8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Anti-Legalism Treatise</a:t>
            </a:r>
          </a:p>
          <a:p>
            <a:pPr marL="0" indent="0" algn="just">
              <a:buNone/>
            </a:pPr>
            <a:r>
              <a:rPr lang="en-US" sz="4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Romans 3:28  For we maintain that a man is justified by faith </a:t>
            </a:r>
            <a:r>
              <a:rPr lang="en-US" sz="4000" i="1" u="sng"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apart from works of the Law</a:t>
            </a:r>
            <a:r>
              <a:rPr lang="en-US" sz="4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p>
        </p:txBody>
      </p:sp>
      <p:pic>
        <p:nvPicPr>
          <p:cNvPr id="6" name="Content Placeholder 5" descr="A picture containing building, water, fence, sky&#10;&#10;Description generated with high confidence">
            <a:extLst>
              <a:ext uri="{FF2B5EF4-FFF2-40B4-BE49-F238E27FC236}">
                <a16:creationId xmlns:a16="http://schemas.microsoft.com/office/drawing/2014/main" id="{9CF192D7-C3BA-487F-808E-19D10A45670E}"/>
              </a:ext>
            </a:extLst>
          </p:cNvPr>
          <p:cNvPicPr>
            <a:picLocks noGrp="1" noChangeAspect="1"/>
          </p:cNvPicPr>
          <p:nvPr>
            <p:ph sz="half" idx="2"/>
          </p:nvPr>
        </p:nvPicPr>
        <p:blipFill rotWithShape="1">
          <a:blip r:embed="rId4">
            <a:duotone>
              <a:prstClr val="black"/>
              <a:schemeClr val="accent1">
                <a:tint val="45000"/>
                <a:satMod val="400000"/>
              </a:schemeClr>
            </a:duotone>
          </a:blip>
          <a:srcRect t="21038" r="-1" b="23558"/>
          <a:stretch/>
        </p:blipFill>
        <p:spPr>
          <a:xfrm>
            <a:off x="838201" y="643464"/>
            <a:ext cx="10442417" cy="3254321"/>
          </a:xfrm>
          <a:prstGeom prst="rect">
            <a:avLst/>
          </a:prstGeom>
        </p:spPr>
      </p:pic>
      <p:sp>
        <p:nvSpPr>
          <p:cNvPr id="2" name="Title 1">
            <a:extLst>
              <a:ext uri="{FF2B5EF4-FFF2-40B4-BE49-F238E27FC236}">
                <a16:creationId xmlns:a16="http://schemas.microsoft.com/office/drawing/2014/main" id="{92320E7D-E6C0-43DF-A4D0-D008B9775B23}"/>
              </a:ext>
            </a:extLst>
          </p:cNvPr>
          <p:cNvSpPr>
            <a:spLocks noGrp="1"/>
          </p:cNvSpPr>
          <p:nvPr>
            <p:ph type="title"/>
          </p:nvPr>
        </p:nvSpPr>
        <p:spPr>
          <a:xfrm>
            <a:off x="838200" y="707147"/>
            <a:ext cx="10442417" cy="1641490"/>
          </a:xfrm>
        </p:spPr>
        <p:txBody>
          <a:bodyPr vert="horz" wrap="none" lIns="91440" tIns="45720" rIns="91440" bIns="45720" rtlCol="0" anchor="t">
            <a:normAutofit/>
          </a:bodyPr>
          <a:lstStyle/>
          <a:p>
            <a:pPr algn="ctr"/>
            <a:r>
              <a:rPr lang="en-US" sz="9600" b="1" spc="600" dirty="0">
                <a:ln w="22225">
                  <a:solidFill>
                    <a:schemeClr val="accent2"/>
                  </a:solidFill>
                  <a:prstDash val="solid"/>
                </a:ln>
                <a:solidFill>
                  <a:schemeClr val="accent2">
                    <a:lumMod val="40000"/>
                    <a:lumOff val="60000"/>
                  </a:schemeClr>
                </a:solidFill>
                <a:effectLst>
                  <a:glow rad="228600">
                    <a:schemeClr val="accent1">
                      <a:satMod val="175000"/>
                      <a:alpha val="40000"/>
                    </a:schemeClr>
                  </a:glow>
                </a:effectLst>
              </a:rPr>
              <a:t>Romans</a:t>
            </a:r>
          </a:p>
        </p:txBody>
      </p:sp>
    </p:spTree>
    <p:extLst>
      <p:ext uri="{BB962C8B-B14F-4D97-AF65-F5344CB8AC3E}">
        <p14:creationId xmlns:p14="http://schemas.microsoft.com/office/powerpoint/2010/main" val="8427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lstStyle/>
          <a:p>
            <a:r>
              <a:rPr lang="en-US" dirty="0"/>
              <a:t>God’s Promise of a Victorious Life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ln w="22225">
                  <a:solidFill>
                    <a:schemeClr val="accent2"/>
                  </a:solidFill>
                  <a:prstDash val="solid"/>
                </a:ln>
                <a:solidFill>
                  <a:schemeClr val="accent2">
                    <a:lumMod val="40000"/>
                    <a:lumOff val="60000"/>
                  </a:schemeClr>
                </a:solidFill>
              </a:rPr>
              <a:t>Phase #2: Our </a:t>
            </a:r>
            <a:r>
              <a:rPr lang="en-US" sz="4000" b="1" u="sng" dirty="0">
                <a:ln w="22225">
                  <a:solidFill>
                    <a:schemeClr val="accent2"/>
                  </a:solidFill>
                  <a:prstDash val="solid"/>
                </a:ln>
                <a:solidFill>
                  <a:schemeClr val="accent2">
                    <a:lumMod val="40000"/>
                    <a:lumOff val="60000"/>
                  </a:schemeClr>
                </a:solidFill>
              </a:rPr>
              <a:t>Transformation</a:t>
            </a:r>
          </a:p>
          <a:p>
            <a:pPr marL="0" indent="0">
              <a:buNone/>
            </a:pPr>
            <a:r>
              <a:rPr lang="en-US" sz="4000" dirty="0"/>
              <a:t>“and hope does not disappoint, because </a:t>
            </a:r>
            <a:r>
              <a:rPr lang="en-US" sz="4000" b="1" u="sng" dirty="0"/>
              <a:t>the love of God has been poured out within our hearts </a:t>
            </a:r>
            <a:r>
              <a:rPr lang="en-US" sz="4000" dirty="0"/>
              <a:t>through the Holy Spirit who was given to us.”</a:t>
            </a:r>
          </a:p>
        </p:txBody>
      </p:sp>
      <p:graphicFrame>
        <p:nvGraphicFramePr>
          <p:cNvPr id="3" name="Diagram 2">
            <a:extLst>
              <a:ext uri="{FF2B5EF4-FFF2-40B4-BE49-F238E27FC236}">
                <a16:creationId xmlns:a16="http://schemas.microsoft.com/office/drawing/2014/main" id="{09F27426-BCF8-451F-85FE-E2E5F85A635B}"/>
              </a:ext>
            </a:extLst>
          </p:cNvPr>
          <p:cNvGraphicFramePr/>
          <p:nvPr>
            <p:extLst>
              <p:ext uri="{D42A27DB-BD31-4B8C-83A1-F6EECF244321}">
                <p14:modId xmlns:p14="http://schemas.microsoft.com/office/powerpoint/2010/main" val="3792258250"/>
              </p:ext>
            </p:extLst>
          </p:nvPr>
        </p:nvGraphicFramePr>
        <p:xfrm>
          <a:off x="616527" y="3990109"/>
          <a:ext cx="10958946" cy="247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55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graphicEl>
                                              <a:dgm id="{46182FAD-3765-453E-8486-54923199F198}"/>
                                            </p:graphicEl>
                                          </p:spTgt>
                                        </p:tgtEl>
                                        <p:attrNameLst>
                                          <p:attrName>style.visibility</p:attrName>
                                        </p:attrNameLst>
                                      </p:cBhvr>
                                      <p:to>
                                        <p:strVal val="visible"/>
                                      </p:to>
                                    </p:set>
                                    <p:anim calcmode="lin" valueType="num">
                                      <p:cBhvr>
                                        <p:cTn id="7" dur="500" fill="hold"/>
                                        <p:tgtEl>
                                          <p:spTgt spid="3">
                                            <p:graphicEl>
                                              <a:dgm id="{46182FAD-3765-453E-8486-54923199F198}"/>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46182FAD-3765-453E-8486-54923199F198}"/>
                                            </p:graphicEl>
                                          </p:spTgt>
                                        </p:tgtEl>
                                        <p:attrNameLst>
                                          <p:attrName>ppt_h</p:attrName>
                                        </p:attrNameLst>
                                      </p:cBhvr>
                                      <p:tavLst>
                                        <p:tav tm="0">
                                          <p:val>
                                            <p:fltVal val="0"/>
                                          </p:val>
                                        </p:tav>
                                        <p:tav tm="100000">
                                          <p:val>
                                            <p:strVal val="#ppt_h"/>
                                          </p:val>
                                        </p:tav>
                                      </p:tavLst>
                                    </p:anim>
                                    <p:animEffect transition="in" filter="fade">
                                      <p:cBhvr>
                                        <p:cTn id="9" dur="500"/>
                                        <p:tgtEl>
                                          <p:spTgt spid="3">
                                            <p:graphicEl>
                                              <a:dgm id="{46182FAD-3765-453E-8486-54923199F198}"/>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graphicEl>
                                              <a:dgm id="{8CF3CB36-FF91-40E1-BD46-9B1EDF7AB821}"/>
                                            </p:graphicEl>
                                          </p:spTgt>
                                        </p:tgtEl>
                                        <p:attrNameLst>
                                          <p:attrName>style.visibility</p:attrName>
                                        </p:attrNameLst>
                                      </p:cBhvr>
                                      <p:to>
                                        <p:strVal val="visible"/>
                                      </p:to>
                                    </p:set>
                                    <p:anim calcmode="lin" valueType="num">
                                      <p:cBhvr>
                                        <p:cTn id="14" dur="500" fill="hold"/>
                                        <p:tgtEl>
                                          <p:spTgt spid="3">
                                            <p:graphicEl>
                                              <a:dgm id="{8CF3CB36-FF91-40E1-BD46-9B1EDF7AB821}"/>
                                            </p:graphicEl>
                                          </p:spTgt>
                                        </p:tgtEl>
                                        <p:attrNameLst>
                                          <p:attrName>ppt_w</p:attrName>
                                        </p:attrNameLst>
                                      </p:cBhvr>
                                      <p:tavLst>
                                        <p:tav tm="0">
                                          <p:val>
                                            <p:fltVal val="0"/>
                                          </p:val>
                                        </p:tav>
                                        <p:tav tm="100000">
                                          <p:val>
                                            <p:strVal val="#ppt_w"/>
                                          </p:val>
                                        </p:tav>
                                      </p:tavLst>
                                    </p:anim>
                                    <p:anim calcmode="lin" valueType="num">
                                      <p:cBhvr>
                                        <p:cTn id="15" dur="500" fill="hold"/>
                                        <p:tgtEl>
                                          <p:spTgt spid="3">
                                            <p:graphicEl>
                                              <a:dgm id="{8CF3CB36-FF91-40E1-BD46-9B1EDF7AB821}"/>
                                            </p:graphicEl>
                                          </p:spTgt>
                                        </p:tgtEl>
                                        <p:attrNameLst>
                                          <p:attrName>ppt_h</p:attrName>
                                        </p:attrNameLst>
                                      </p:cBhvr>
                                      <p:tavLst>
                                        <p:tav tm="0">
                                          <p:val>
                                            <p:fltVal val="0"/>
                                          </p:val>
                                        </p:tav>
                                        <p:tav tm="100000">
                                          <p:val>
                                            <p:strVal val="#ppt_h"/>
                                          </p:val>
                                        </p:tav>
                                      </p:tavLst>
                                    </p:anim>
                                    <p:animEffect transition="in" filter="fade">
                                      <p:cBhvr>
                                        <p:cTn id="16" dur="500"/>
                                        <p:tgtEl>
                                          <p:spTgt spid="3">
                                            <p:graphicEl>
                                              <a:dgm id="{8CF3CB36-FF91-40E1-BD46-9B1EDF7AB82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graphicEl>
                                              <a:dgm id="{BDDE6F7B-DB2A-4B2C-898E-A0034B9D6459}"/>
                                            </p:graphicEl>
                                          </p:spTgt>
                                        </p:tgtEl>
                                        <p:attrNameLst>
                                          <p:attrName>style.visibility</p:attrName>
                                        </p:attrNameLst>
                                      </p:cBhvr>
                                      <p:to>
                                        <p:strVal val="visible"/>
                                      </p:to>
                                    </p:set>
                                    <p:anim calcmode="lin" valueType="num">
                                      <p:cBhvr>
                                        <p:cTn id="21" dur="500" fill="hold"/>
                                        <p:tgtEl>
                                          <p:spTgt spid="3">
                                            <p:graphicEl>
                                              <a:dgm id="{BDDE6F7B-DB2A-4B2C-898E-A0034B9D6459}"/>
                                            </p:graphicEl>
                                          </p:spTgt>
                                        </p:tgtEl>
                                        <p:attrNameLst>
                                          <p:attrName>ppt_w</p:attrName>
                                        </p:attrNameLst>
                                      </p:cBhvr>
                                      <p:tavLst>
                                        <p:tav tm="0">
                                          <p:val>
                                            <p:fltVal val="0"/>
                                          </p:val>
                                        </p:tav>
                                        <p:tav tm="100000">
                                          <p:val>
                                            <p:strVal val="#ppt_w"/>
                                          </p:val>
                                        </p:tav>
                                      </p:tavLst>
                                    </p:anim>
                                    <p:anim calcmode="lin" valueType="num">
                                      <p:cBhvr>
                                        <p:cTn id="22" dur="500" fill="hold"/>
                                        <p:tgtEl>
                                          <p:spTgt spid="3">
                                            <p:graphicEl>
                                              <a:dgm id="{BDDE6F7B-DB2A-4B2C-898E-A0034B9D6459}"/>
                                            </p:graphicEl>
                                          </p:spTgt>
                                        </p:tgtEl>
                                        <p:attrNameLst>
                                          <p:attrName>ppt_h</p:attrName>
                                        </p:attrNameLst>
                                      </p:cBhvr>
                                      <p:tavLst>
                                        <p:tav tm="0">
                                          <p:val>
                                            <p:fltVal val="0"/>
                                          </p:val>
                                        </p:tav>
                                        <p:tav tm="100000">
                                          <p:val>
                                            <p:strVal val="#ppt_h"/>
                                          </p:val>
                                        </p:tav>
                                      </p:tavLst>
                                    </p:anim>
                                    <p:animEffect transition="in" filter="fade">
                                      <p:cBhvr>
                                        <p:cTn id="23" dur="500"/>
                                        <p:tgtEl>
                                          <p:spTgt spid="3">
                                            <p:graphicEl>
                                              <a:dgm id="{BDDE6F7B-DB2A-4B2C-898E-A0034B9D645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normAutofit fontScale="90000"/>
          </a:bodyPr>
          <a:lstStyle/>
          <a:p>
            <a:r>
              <a:rPr lang="en-US" dirty="0"/>
              <a:t>A Victorious Life Means Mature Love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t>Romans 5:6-11 </a:t>
            </a:r>
            <a:r>
              <a:rPr lang="en-US" sz="4000" dirty="0"/>
              <a:t> For while we were </a:t>
            </a:r>
            <a:r>
              <a:rPr lang="en-US" sz="4000" b="1" u="sng" dirty="0"/>
              <a:t>still helpless</a:t>
            </a:r>
            <a:r>
              <a:rPr lang="en-US" sz="4000" dirty="0"/>
              <a:t>, at the right time Christ died for the </a:t>
            </a:r>
            <a:r>
              <a:rPr lang="en-US" sz="4000" b="1" u="sng" dirty="0"/>
              <a:t>ungodly</a:t>
            </a:r>
            <a:r>
              <a:rPr lang="en-US" sz="4000" dirty="0"/>
              <a:t>.  (For one will hardly die for a righteous man; though perhaps for the good man someone would dare even to die.)</a:t>
            </a:r>
          </a:p>
        </p:txBody>
      </p:sp>
      <p:graphicFrame>
        <p:nvGraphicFramePr>
          <p:cNvPr id="4" name="Diagram 3">
            <a:extLst>
              <a:ext uri="{FF2B5EF4-FFF2-40B4-BE49-F238E27FC236}">
                <a16:creationId xmlns:a16="http://schemas.microsoft.com/office/drawing/2014/main" id="{75D1340C-8D60-410A-B878-425EC9AFC7AB}"/>
              </a:ext>
            </a:extLst>
          </p:cNvPr>
          <p:cNvGraphicFramePr/>
          <p:nvPr>
            <p:extLst>
              <p:ext uri="{D42A27DB-BD31-4B8C-83A1-F6EECF244321}">
                <p14:modId xmlns:p14="http://schemas.microsoft.com/office/powerpoint/2010/main" val="1379060265"/>
              </p:ext>
            </p:extLst>
          </p:nvPr>
        </p:nvGraphicFramePr>
        <p:xfrm>
          <a:off x="1813791" y="4091781"/>
          <a:ext cx="8128000" cy="2314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8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85D3383C-FEE2-4FF0-BBD7-35B9A354ED3E}"/>
                                            </p:graphicEl>
                                          </p:spTgt>
                                        </p:tgtEl>
                                        <p:attrNameLst>
                                          <p:attrName>style.visibility</p:attrName>
                                        </p:attrNameLst>
                                      </p:cBhvr>
                                      <p:to>
                                        <p:strVal val="visible"/>
                                      </p:to>
                                    </p:set>
                                    <p:anim calcmode="lin" valueType="num">
                                      <p:cBhvr>
                                        <p:cTn id="7" dur="500" fill="hold"/>
                                        <p:tgtEl>
                                          <p:spTgt spid="4">
                                            <p:graphicEl>
                                              <a:dgm id="{85D3383C-FEE2-4FF0-BBD7-35B9A354ED3E}"/>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85D3383C-FEE2-4FF0-BBD7-35B9A354ED3E}"/>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85D3383C-FEE2-4FF0-BBD7-35B9A354ED3E}"/>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graphicEl>
                                              <a:dgm id="{4EB666B6-5930-4856-899D-EBB69A9403E3}"/>
                                            </p:graphicEl>
                                          </p:spTgt>
                                        </p:tgtEl>
                                        <p:attrNameLst>
                                          <p:attrName>style.visibility</p:attrName>
                                        </p:attrNameLst>
                                      </p:cBhvr>
                                      <p:to>
                                        <p:strVal val="visible"/>
                                      </p:to>
                                    </p:set>
                                    <p:anim calcmode="lin" valueType="num">
                                      <p:cBhvr>
                                        <p:cTn id="14" dur="500" fill="hold"/>
                                        <p:tgtEl>
                                          <p:spTgt spid="4">
                                            <p:graphicEl>
                                              <a:dgm id="{4EB666B6-5930-4856-899D-EBB69A9403E3}"/>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4EB666B6-5930-4856-899D-EBB69A9403E3}"/>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4EB666B6-5930-4856-899D-EBB69A9403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normAutofit fontScale="90000"/>
          </a:bodyPr>
          <a:lstStyle/>
          <a:p>
            <a:r>
              <a:rPr lang="en-US" dirty="0"/>
              <a:t>A Victorious Life Means Mature Love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t>Romans 5:8 </a:t>
            </a:r>
            <a:r>
              <a:rPr lang="en-US" sz="4000" dirty="0"/>
              <a:t> But God demonstrates His own love toward us, in that while we were yet sinners, Christ died for us. </a:t>
            </a:r>
          </a:p>
        </p:txBody>
      </p:sp>
      <p:graphicFrame>
        <p:nvGraphicFramePr>
          <p:cNvPr id="4" name="Diagram 3">
            <a:extLst>
              <a:ext uri="{FF2B5EF4-FFF2-40B4-BE49-F238E27FC236}">
                <a16:creationId xmlns:a16="http://schemas.microsoft.com/office/drawing/2014/main" id="{75D1340C-8D60-410A-B878-425EC9AFC7AB}"/>
              </a:ext>
            </a:extLst>
          </p:cNvPr>
          <p:cNvGraphicFramePr/>
          <p:nvPr>
            <p:extLst>
              <p:ext uri="{D42A27DB-BD31-4B8C-83A1-F6EECF244321}">
                <p14:modId xmlns:p14="http://schemas.microsoft.com/office/powerpoint/2010/main" val="2306122381"/>
              </p:ext>
            </p:extLst>
          </p:nvPr>
        </p:nvGraphicFramePr>
        <p:xfrm>
          <a:off x="1813791" y="4091781"/>
          <a:ext cx="8128000" cy="2314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090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85D3383C-FEE2-4FF0-BBD7-35B9A354ED3E}"/>
                                            </p:graphicEl>
                                          </p:spTgt>
                                        </p:tgtEl>
                                        <p:attrNameLst>
                                          <p:attrName>style.visibility</p:attrName>
                                        </p:attrNameLst>
                                      </p:cBhvr>
                                      <p:to>
                                        <p:strVal val="visible"/>
                                      </p:to>
                                    </p:set>
                                    <p:anim calcmode="lin" valueType="num">
                                      <p:cBhvr>
                                        <p:cTn id="7" dur="500" fill="hold"/>
                                        <p:tgtEl>
                                          <p:spTgt spid="4">
                                            <p:graphicEl>
                                              <a:dgm id="{85D3383C-FEE2-4FF0-BBD7-35B9A354ED3E}"/>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85D3383C-FEE2-4FF0-BBD7-35B9A354ED3E}"/>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85D3383C-FEE2-4FF0-BBD7-35B9A354ED3E}"/>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graphicEl>
                                              <a:dgm id="{4EB666B6-5930-4856-899D-EBB69A9403E3}"/>
                                            </p:graphicEl>
                                          </p:spTgt>
                                        </p:tgtEl>
                                        <p:attrNameLst>
                                          <p:attrName>style.visibility</p:attrName>
                                        </p:attrNameLst>
                                      </p:cBhvr>
                                      <p:to>
                                        <p:strVal val="visible"/>
                                      </p:to>
                                    </p:set>
                                    <p:anim calcmode="lin" valueType="num">
                                      <p:cBhvr>
                                        <p:cTn id="14" dur="500" fill="hold"/>
                                        <p:tgtEl>
                                          <p:spTgt spid="4">
                                            <p:graphicEl>
                                              <a:dgm id="{4EB666B6-5930-4856-899D-EBB69A9403E3}"/>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4EB666B6-5930-4856-899D-EBB69A9403E3}"/>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4EB666B6-5930-4856-899D-EBB69A9403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1A48-2A4C-4504-969E-12121E05538B}"/>
              </a:ext>
            </a:extLst>
          </p:cNvPr>
          <p:cNvSpPr>
            <a:spLocks noGrp="1"/>
          </p:cNvSpPr>
          <p:nvPr>
            <p:ph type="title"/>
          </p:nvPr>
        </p:nvSpPr>
        <p:spPr>
          <a:xfrm>
            <a:off x="838200" y="188479"/>
            <a:ext cx="10515600" cy="1325563"/>
          </a:xfrm>
        </p:spPr>
        <p:txBody>
          <a:bodyPr>
            <a:normAutofit fontScale="90000"/>
          </a:bodyPr>
          <a:lstStyle/>
          <a:p>
            <a:r>
              <a:rPr lang="en-US" dirty="0"/>
              <a:t>A Victorious Life Means Mature Love</a:t>
            </a:r>
          </a:p>
        </p:txBody>
      </p:sp>
      <p:sp>
        <p:nvSpPr>
          <p:cNvPr id="7" name="Content Placeholder 6">
            <a:extLst>
              <a:ext uri="{FF2B5EF4-FFF2-40B4-BE49-F238E27FC236}">
                <a16:creationId xmlns:a16="http://schemas.microsoft.com/office/drawing/2014/main" id="{654E4462-E6A2-43EA-B135-8EAA3507DF1F}"/>
              </a:ext>
            </a:extLst>
          </p:cNvPr>
          <p:cNvSpPr>
            <a:spLocks noGrp="1"/>
          </p:cNvSpPr>
          <p:nvPr>
            <p:ph idx="1"/>
          </p:nvPr>
        </p:nvSpPr>
        <p:spPr>
          <a:xfrm>
            <a:off x="540327" y="1514042"/>
            <a:ext cx="11035146" cy="5155479"/>
          </a:xfrm>
        </p:spPr>
        <p:txBody>
          <a:bodyPr>
            <a:normAutofit/>
          </a:bodyPr>
          <a:lstStyle/>
          <a:p>
            <a:pPr marL="0" indent="0">
              <a:buNone/>
            </a:pPr>
            <a:r>
              <a:rPr lang="en-US" sz="4000" b="1" dirty="0"/>
              <a:t>Romans 5:10  </a:t>
            </a:r>
            <a:r>
              <a:rPr lang="en-US" sz="4000" dirty="0"/>
              <a:t>For if </a:t>
            </a:r>
            <a:r>
              <a:rPr lang="en-US" sz="4000" b="1" u="sng" dirty="0"/>
              <a:t>while we were enemies </a:t>
            </a:r>
            <a:r>
              <a:rPr lang="en-US" sz="4000" dirty="0"/>
              <a:t>we were </a:t>
            </a:r>
            <a:r>
              <a:rPr lang="en-US" sz="4000" b="1" u="sng" dirty="0"/>
              <a:t>reconciled</a:t>
            </a:r>
            <a:r>
              <a:rPr lang="en-US" sz="4000" dirty="0"/>
              <a:t> to God through the death of His Son, much more, having been reconciled, we shall be saved by His life. </a:t>
            </a:r>
          </a:p>
        </p:txBody>
      </p:sp>
      <p:graphicFrame>
        <p:nvGraphicFramePr>
          <p:cNvPr id="4" name="Diagram 3">
            <a:extLst>
              <a:ext uri="{FF2B5EF4-FFF2-40B4-BE49-F238E27FC236}">
                <a16:creationId xmlns:a16="http://schemas.microsoft.com/office/drawing/2014/main" id="{75D1340C-8D60-410A-B878-425EC9AFC7AB}"/>
              </a:ext>
            </a:extLst>
          </p:cNvPr>
          <p:cNvGraphicFramePr/>
          <p:nvPr>
            <p:extLst>
              <p:ext uri="{D42A27DB-BD31-4B8C-83A1-F6EECF244321}">
                <p14:modId xmlns:p14="http://schemas.microsoft.com/office/powerpoint/2010/main" val="3506429390"/>
              </p:ext>
            </p:extLst>
          </p:nvPr>
        </p:nvGraphicFramePr>
        <p:xfrm>
          <a:off x="1772229" y="4070232"/>
          <a:ext cx="8128000" cy="1810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A0FA454-0853-4430-924E-EA7F69486344}"/>
              </a:ext>
            </a:extLst>
          </p:cNvPr>
          <p:cNvSpPr/>
          <p:nvPr/>
        </p:nvSpPr>
        <p:spPr>
          <a:xfrm>
            <a:off x="1527464" y="4282861"/>
            <a:ext cx="8778007" cy="138499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dirty="0"/>
              <a:t>2 Corinthians 5:20  Therefore, we are ambassadors for Christ, as though God were making an appeal through us; we beg you on behalf of Christ, be reconciled to God. </a:t>
            </a:r>
          </a:p>
        </p:txBody>
      </p:sp>
    </p:spTree>
    <p:extLst>
      <p:ext uri="{BB962C8B-B14F-4D97-AF65-F5344CB8AC3E}">
        <p14:creationId xmlns:p14="http://schemas.microsoft.com/office/powerpoint/2010/main" val="72370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85D3383C-FEE2-4FF0-BBD7-35B9A354ED3E}"/>
                                            </p:graphicEl>
                                          </p:spTgt>
                                        </p:tgtEl>
                                        <p:attrNameLst>
                                          <p:attrName>style.visibility</p:attrName>
                                        </p:attrNameLst>
                                      </p:cBhvr>
                                      <p:to>
                                        <p:strVal val="visible"/>
                                      </p:to>
                                    </p:set>
                                    <p:anim calcmode="lin" valueType="num">
                                      <p:cBhvr>
                                        <p:cTn id="7" dur="500" fill="hold"/>
                                        <p:tgtEl>
                                          <p:spTgt spid="4">
                                            <p:graphicEl>
                                              <a:dgm id="{85D3383C-FEE2-4FF0-BBD7-35B9A354ED3E}"/>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85D3383C-FEE2-4FF0-BBD7-35B9A354ED3E}"/>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85D3383C-FEE2-4FF0-BBD7-35B9A354ED3E}"/>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graphicEl>
                                              <a:dgm id="{4EB666B6-5930-4856-899D-EBB69A9403E3}"/>
                                            </p:graphicEl>
                                          </p:spTgt>
                                        </p:tgtEl>
                                        <p:attrNameLst>
                                          <p:attrName>style.visibility</p:attrName>
                                        </p:attrNameLst>
                                      </p:cBhvr>
                                      <p:to>
                                        <p:strVal val="visible"/>
                                      </p:to>
                                    </p:set>
                                    <p:anim calcmode="lin" valueType="num">
                                      <p:cBhvr>
                                        <p:cTn id="14" dur="500" fill="hold"/>
                                        <p:tgtEl>
                                          <p:spTgt spid="4">
                                            <p:graphicEl>
                                              <a:dgm id="{4EB666B6-5930-4856-899D-EBB69A9403E3}"/>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4EB666B6-5930-4856-899D-EBB69A9403E3}"/>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4EB666B6-5930-4856-899D-EBB69A9403E3}"/>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CCC4-D14A-4D66-A668-333D8CD9AD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ECEB5-53C4-460E-AFB1-FE69C6741D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663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A20613-3CF2-4CAB-9029-2C0D0B24681E}"/>
              </a:ext>
            </a:extLst>
          </p:cNvPr>
          <p:cNvSpPr>
            <a:spLocks noGrp="1"/>
          </p:cNvSpPr>
          <p:nvPr>
            <p:ph sz="half" idx="1"/>
          </p:nvPr>
        </p:nvSpPr>
        <p:spPr>
          <a:xfrm>
            <a:off x="838200" y="3916562"/>
            <a:ext cx="10442418" cy="2581892"/>
          </a:xfrm>
        </p:spPr>
        <p:txBody>
          <a:bodyPr vert="horz" lIns="91440" tIns="45720" rIns="91440" bIns="45720" rtlCol="0" anchor="b">
            <a:normAutofit/>
          </a:bodyPr>
          <a:lstStyle/>
          <a:p>
            <a:pPr marL="0" indent="0" algn="just">
              <a:buNone/>
            </a:pPr>
            <a:r>
              <a:rPr lang="en-US" sz="4000" i="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Romans 3:31  </a:t>
            </a:r>
            <a:r>
              <a:rPr lang="en-US" sz="4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Do we then nullify the Law through faith? May it never be! On the contrary, we establish the Law.</a:t>
            </a:r>
          </a:p>
        </p:txBody>
      </p:sp>
      <p:pic>
        <p:nvPicPr>
          <p:cNvPr id="6" name="Content Placeholder 5" descr="A picture containing building, water, fence, sky&#10;&#10;Description generated with high confidence">
            <a:extLst>
              <a:ext uri="{FF2B5EF4-FFF2-40B4-BE49-F238E27FC236}">
                <a16:creationId xmlns:a16="http://schemas.microsoft.com/office/drawing/2014/main" id="{9CF192D7-C3BA-487F-808E-19D10A45670E}"/>
              </a:ext>
            </a:extLst>
          </p:cNvPr>
          <p:cNvPicPr>
            <a:picLocks noGrp="1" noChangeAspect="1"/>
          </p:cNvPicPr>
          <p:nvPr>
            <p:ph sz="half" idx="2"/>
          </p:nvPr>
        </p:nvPicPr>
        <p:blipFill rotWithShape="1">
          <a:blip r:embed="rId4">
            <a:duotone>
              <a:prstClr val="black"/>
              <a:schemeClr val="accent1">
                <a:tint val="45000"/>
                <a:satMod val="400000"/>
              </a:schemeClr>
            </a:duotone>
          </a:blip>
          <a:srcRect t="21038" r="-1" b="23558"/>
          <a:stretch/>
        </p:blipFill>
        <p:spPr>
          <a:xfrm>
            <a:off x="838201" y="643464"/>
            <a:ext cx="10442417" cy="3254321"/>
          </a:xfrm>
          <a:prstGeom prst="rect">
            <a:avLst/>
          </a:prstGeom>
        </p:spPr>
      </p:pic>
      <p:sp>
        <p:nvSpPr>
          <p:cNvPr id="2" name="Title 1">
            <a:extLst>
              <a:ext uri="{FF2B5EF4-FFF2-40B4-BE49-F238E27FC236}">
                <a16:creationId xmlns:a16="http://schemas.microsoft.com/office/drawing/2014/main" id="{92320E7D-E6C0-43DF-A4D0-D008B9775B23}"/>
              </a:ext>
            </a:extLst>
          </p:cNvPr>
          <p:cNvSpPr>
            <a:spLocks noGrp="1"/>
          </p:cNvSpPr>
          <p:nvPr>
            <p:ph type="title"/>
          </p:nvPr>
        </p:nvSpPr>
        <p:spPr>
          <a:xfrm>
            <a:off x="838200" y="707147"/>
            <a:ext cx="10442417" cy="1641490"/>
          </a:xfrm>
        </p:spPr>
        <p:txBody>
          <a:bodyPr vert="horz" wrap="none" lIns="91440" tIns="45720" rIns="91440" bIns="45720" rtlCol="0" anchor="t">
            <a:normAutofit/>
          </a:bodyPr>
          <a:lstStyle/>
          <a:p>
            <a:pPr algn="ctr"/>
            <a:r>
              <a:rPr lang="en-US" sz="9600" b="1" spc="600" dirty="0">
                <a:ln w="22225">
                  <a:solidFill>
                    <a:schemeClr val="accent2"/>
                  </a:solidFill>
                  <a:prstDash val="solid"/>
                </a:ln>
                <a:solidFill>
                  <a:schemeClr val="accent2">
                    <a:lumMod val="40000"/>
                    <a:lumOff val="60000"/>
                  </a:schemeClr>
                </a:solidFill>
                <a:effectLst>
                  <a:glow rad="228600">
                    <a:schemeClr val="accent1">
                      <a:satMod val="175000"/>
                      <a:alpha val="40000"/>
                    </a:schemeClr>
                  </a:glow>
                </a:effectLst>
              </a:rPr>
              <a:t>Anarchy!</a:t>
            </a:r>
          </a:p>
        </p:txBody>
      </p:sp>
    </p:spTree>
    <p:extLst>
      <p:ext uri="{BB962C8B-B14F-4D97-AF65-F5344CB8AC3E}">
        <p14:creationId xmlns:p14="http://schemas.microsoft.com/office/powerpoint/2010/main" val="5856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B2CA-83ED-4712-8425-7E8376C9A4D6}"/>
              </a:ext>
            </a:extLst>
          </p:cNvPr>
          <p:cNvSpPr>
            <a:spLocks noGrp="1"/>
          </p:cNvSpPr>
          <p:nvPr>
            <p:ph type="title"/>
          </p:nvPr>
        </p:nvSpPr>
        <p:spPr>
          <a:xfrm>
            <a:off x="-3932" y="4900446"/>
            <a:ext cx="12191980" cy="1641490"/>
          </a:xfrm>
        </p:spPr>
        <p:txBody>
          <a:bodyPr vert="horz" wrap="none" lIns="91440" tIns="45720" rIns="91440" bIns="45720" rtlCol="0" anchor="t">
            <a:normAutofit/>
          </a:body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 A Rule-Lover</a:t>
            </a:r>
          </a:p>
        </p:txBody>
      </p:sp>
      <p:sp>
        <p:nvSpPr>
          <p:cNvPr id="3" name="Content Placeholder 2">
            <a:extLst>
              <a:ext uri="{FF2B5EF4-FFF2-40B4-BE49-F238E27FC236}">
                <a16:creationId xmlns:a16="http://schemas.microsoft.com/office/drawing/2014/main" id="{403F0F36-5FEF-4135-885B-E9E65E4CF816}"/>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pic>
        <p:nvPicPr>
          <p:cNvPr id="13" name="Content Placeholder 12" descr="A group of people posing for the camera&#10;&#10;Description generated with very high confidence">
            <a:extLst>
              <a:ext uri="{FF2B5EF4-FFF2-40B4-BE49-F238E27FC236}">
                <a16:creationId xmlns:a16="http://schemas.microsoft.com/office/drawing/2014/main" id="{F891D5E6-8DFE-434F-9A61-2435BCEC141E}"/>
              </a:ext>
            </a:extLst>
          </p:cNvPr>
          <p:cNvPicPr>
            <a:picLocks noGrp="1" noChangeAspect="1"/>
          </p:cNvPicPr>
          <p:nvPr>
            <p:ph sz="half" idx="2"/>
          </p:nvPr>
        </p:nvPicPr>
        <p:blipFill rotWithShape="1">
          <a:blip r:embed="rId4"/>
          <a:srcRect t="285" b="49503"/>
          <a:stretch/>
        </p:blipFill>
        <p:spPr>
          <a:xfrm>
            <a:off x="20" y="10"/>
            <a:ext cx="12191980" cy="3443533"/>
          </a:xfrm>
          <a:prstGeom prst="rect">
            <a:avLst/>
          </a:prstGeom>
        </p:spPr>
      </p:pic>
    </p:spTree>
    <p:extLst>
      <p:ext uri="{BB962C8B-B14F-4D97-AF65-F5344CB8AC3E}">
        <p14:creationId xmlns:p14="http://schemas.microsoft.com/office/powerpoint/2010/main" val="424968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pic>
        <p:nvPicPr>
          <p:cNvPr id="7" name="Content Placeholder 6" descr="A group of people standing in front of a crowd&#10;&#10;Description generated with very high confidence">
            <a:extLst>
              <a:ext uri="{FF2B5EF4-FFF2-40B4-BE49-F238E27FC236}">
                <a16:creationId xmlns:a16="http://schemas.microsoft.com/office/drawing/2014/main" id="{8A33C140-B749-4E54-8841-9EDDC4142949}"/>
              </a:ext>
            </a:extLst>
          </p:cNvPr>
          <p:cNvPicPr>
            <a:picLocks noGrp="1" noChangeAspect="1"/>
          </p:cNvPicPr>
          <p:nvPr>
            <p:ph sz="half" idx="2"/>
          </p:nvPr>
        </p:nvPicPr>
        <p:blipFill rotWithShape="1">
          <a:blip r:embed="rId4"/>
          <a:srcRect t="26911" b="22877"/>
          <a:stretch/>
        </p:blipFill>
        <p:spPr>
          <a:xfrm>
            <a:off x="20" y="10"/>
            <a:ext cx="12191980" cy="3443533"/>
          </a:xfrm>
          <a:prstGeom prst="rect">
            <a:avLst/>
          </a:prstGeom>
        </p:spPr>
      </p:pic>
      <p:sp>
        <p:nvSpPr>
          <p:cNvPr id="11" name="Title 1">
            <a:extLst>
              <a:ext uri="{FF2B5EF4-FFF2-40B4-BE49-F238E27FC236}">
                <a16:creationId xmlns:a16="http://schemas.microsoft.com/office/drawing/2014/main" id="{719B290B-7355-43B2-8633-A9C0B1AABE5D}"/>
              </a:ext>
            </a:extLst>
          </p:cNvPr>
          <p:cNvSpPr txBox="1">
            <a:spLocks/>
          </p:cNvSpPr>
          <p:nvPr/>
        </p:nvSpPr>
        <p:spPr>
          <a:xfrm>
            <a:off x="-3932" y="4900446"/>
            <a:ext cx="12191980" cy="1641490"/>
          </a:xfrm>
          <a:prstGeom prst="rect">
            <a:avLst/>
          </a:prstGeom>
        </p:spPr>
        <p:txBody>
          <a:bodyPr vert="horz" wrap="non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2. Cold-Hearted</a:t>
            </a:r>
          </a:p>
        </p:txBody>
      </p:sp>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spTree>
    <p:extLst>
      <p:ext uri="{BB962C8B-B14F-4D97-AF65-F5344CB8AC3E}">
        <p14:creationId xmlns:p14="http://schemas.microsoft.com/office/powerpoint/2010/main" val="33150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19B290B-7355-43B2-8633-A9C0B1AABE5D}"/>
              </a:ext>
            </a:extLst>
          </p:cNvPr>
          <p:cNvSpPr txBox="1">
            <a:spLocks/>
          </p:cNvSpPr>
          <p:nvPr/>
        </p:nvSpPr>
        <p:spPr>
          <a:xfrm>
            <a:off x="-3932" y="4900446"/>
            <a:ext cx="12191980" cy="1641490"/>
          </a:xfrm>
          <a:prstGeom prst="rect">
            <a:avLst/>
          </a:prstGeom>
        </p:spPr>
        <p:txBody>
          <a:bodyPr vert="horz" wrap="non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3. Self-Obsessed</a:t>
            </a:r>
          </a:p>
        </p:txBody>
      </p:sp>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pic>
        <p:nvPicPr>
          <p:cNvPr id="5" name="Picture 4">
            <a:extLst>
              <a:ext uri="{FF2B5EF4-FFF2-40B4-BE49-F238E27FC236}">
                <a16:creationId xmlns:a16="http://schemas.microsoft.com/office/drawing/2014/main" id="{D1457E3C-B274-47D1-A884-D228D2AAF057}"/>
              </a:ext>
            </a:extLst>
          </p:cNvPr>
          <p:cNvPicPr>
            <a:picLocks noChangeAspect="1"/>
          </p:cNvPicPr>
          <p:nvPr/>
        </p:nvPicPr>
        <p:blipFill rotWithShape="1">
          <a:blip r:embed="rId4"/>
          <a:srcRect l="-33" t="26170" r="33" b="22993"/>
          <a:stretch/>
        </p:blipFill>
        <p:spPr>
          <a:xfrm>
            <a:off x="-3933" y="0"/>
            <a:ext cx="12191979" cy="3718872"/>
          </a:xfrm>
          <a:prstGeom prst="rect">
            <a:avLst/>
          </a:prstGeom>
        </p:spPr>
      </p:pic>
    </p:spTree>
    <p:extLst>
      <p:ext uri="{BB962C8B-B14F-4D97-AF65-F5344CB8AC3E}">
        <p14:creationId xmlns:p14="http://schemas.microsoft.com/office/powerpoint/2010/main" val="301882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19B290B-7355-43B2-8633-A9C0B1AABE5D}"/>
              </a:ext>
            </a:extLst>
          </p:cNvPr>
          <p:cNvSpPr txBox="1">
            <a:spLocks/>
          </p:cNvSpPr>
          <p:nvPr/>
        </p:nvSpPr>
        <p:spPr>
          <a:xfrm>
            <a:off x="-3932" y="4900446"/>
            <a:ext cx="12191980" cy="1641490"/>
          </a:xfrm>
          <a:prstGeom prst="rect">
            <a:avLst/>
          </a:prstGeom>
        </p:spPr>
        <p:txBody>
          <a:bodyPr vert="horz" wrap="non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 Hypocrites</a:t>
            </a:r>
          </a:p>
        </p:txBody>
      </p:sp>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pic>
        <p:nvPicPr>
          <p:cNvPr id="5" name="Picture 4" descr="A person wearing a suit and tie looking at the camera&#10;&#10;Description generated with very high confidence">
            <a:extLst>
              <a:ext uri="{FF2B5EF4-FFF2-40B4-BE49-F238E27FC236}">
                <a16:creationId xmlns:a16="http://schemas.microsoft.com/office/drawing/2014/main" id="{0B13766E-1878-4768-B3AE-21BFDAECCF26}"/>
              </a:ext>
            </a:extLst>
          </p:cNvPr>
          <p:cNvPicPr>
            <a:picLocks noChangeAspect="1"/>
          </p:cNvPicPr>
          <p:nvPr/>
        </p:nvPicPr>
        <p:blipFill rotWithShape="1">
          <a:blip r:embed="rId4"/>
          <a:srcRect b="45384"/>
          <a:stretch/>
        </p:blipFill>
        <p:spPr>
          <a:xfrm>
            <a:off x="-3932" y="-49982"/>
            <a:ext cx="12188048" cy="3744357"/>
          </a:xfrm>
          <a:prstGeom prst="rect">
            <a:avLst/>
          </a:prstGeom>
        </p:spPr>
      </p:pic>
    </p:spTree>
    <p:extLst>
      <p:ext uri="{BB962C8B-B14F-4D97-AF65-F5344CB8AC3E}">
        <p14:creationId xmlns:p14="http://schemas.microsoft.com/office/powerpoint/2010/main" val="231741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19B290B-7355-43B2-8633-A9C0B1AABE5D}"/>
              </a:ext>
            </a:extLst>
          </p:cNvPr>
          <p:cNvSpPr txBox="1">
            <a:spLocks/>
          </p:cNvSpPr>
          <p:nvPr/>
        </p:nvSpPr>
        <p:spPr>
          <a:xfrm>
            <a:off x="-3932" y="4900446"/>
            <a:ext cx="12191980" cy="1641490"/>
          </a:xfrm>
          <a:prstGeom prst="rect">
            <a:avLst/>
          </a:prstGeom>
        </p:spPr>
        <p:txBody>
          <a:bodyPr vert="horz" wrap="non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ctr"/>
            <a:r>
              <a:rPr lang="en-US"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5. Alienated From God</a:t>
            </a:r>
          </a:p>
        </p:txBody>
      </p:sp>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830317" y="369437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pic>
        <p:nvPicPr>
          <p:cNvPr id="5" name="Content Placeholder 4" descr="A group of people standing in front of a crowd&#10;&#10;Description generated with very high confidence">
            <a:extLst>
              <a:ext uri="{FF2B5EF4-FFF2-40B4-BE49-F238E27FC236}">
                <a16:creationId xmlns:a16="http://schemas.microsoft.com/office/drawing/2014/main" id="{016DABF9-A7F5-4AE6-99F6-038E650C14C2}"/>
              </a:ext>
            </a:extLst>
          </p:cNvPr>
          <p:cNvPicPr>
            <a:picLocks noGrp="1" noChangeAspect="1"/>
          </p:cNvPicPr>
          <p:nvPr>
            <p:ph sz="half" idx="2"/>
          </p:nvPr>
        </p:nvPicPr>
        <p:blipFill rotWithShape="1">
          <a:blip r:embed="rId4"/>
          <a:srcRect t="16968" b="29327"/>
          <a:stretch/>
        </p:blipFill>
        <p:spPr>
          <a:xfrm>
            <a:off x="3952" y="-20263"/>
            <a:ext cx="12188048" cy="3751118"/>
          </a:xfrm>
        </p:spPr>
      </p:pic>
    </p:spTree>
    <p:extLst>
      <p:ext uri="{BB962C8B-B14F-4D97-AF65-F5344CB8AC3E}">
        <p14:creationId xmlns:p14="http://schemas.microsoft.com/office/powerpoint/2010/main" val="386525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blip>
          <a:srcRect/>
          <a:stretch>
            <a:fillRect/>
          </a:stretch>
        </a:blip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A592C4F-A59B-4F1B-AF76-7963CDB2594B}"/>
              </a:ext>
            </a:extLst>
          </p:cNvPr>
          <p:cNvSpPr>
            <a:spLocks noGrp="1"/>
          </p:cNvSpPr>
          <p:nvPr>
            <p:ph sz="half" idx="1"/>
          </p:nvPr>
        </p:nvSpPr>
        <p:spPr>
          <a:xfrm>
            <a:off x="746234" y="362595"/>
            <a:ext cx="10523482" cy="754025"/>
          </a:xfr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marL="0" indent="0" algn="ctr">
              <a:buNone/>
            </a:pPr>
            <a:r>
              <a:rPr lang="en-US" sz="4000" b="1" dirty="0">
                <a:ln/>
                <a:solidFill>
                  <a:schemeClr val="tx2"/>
                </a:solidFill>
                <a:latin typeface="+mj-lt"/>
              </a:rPr>
              <a:t>What Does a Legalist Look Like?</a:t>
            </a:r>
          </a:p>
        </p:txBody>
      </p:sp>
      <p:graphicFrame>
        <p:nvGraphicFramePr>
          <p:cNvPr id="6" name="Diagram 5">
            <a:extLst>
              <a:ext uri="{FF2B5EF4-FFF2-40B4-BE49-F238E27FC236}">
                <a16:creationId xmlns:a16="http://schemas.microsoft.com/office/drawing/2014/main" id="{D7C644C4-3AF5-4AC7-AE46-C65B7D0CEFCA}"/>
              </a:ext>
            </a:extLst>
          </p:cNvPr>
          <p:cNvGraphicFramePr/>
          <p:nvPr>
            <p:extLst>
              <p:ext uri="{D42A27DB-BD31-4B8C-83A1-F6EECF244321}">
                <p14:modId xmlns:p14="http://schemas.microsoft.com/office/powerpoint/2010/main" val="3810923992"/>
              </p:ext>
            </p:extLst>
          </p:nvPr>
        </p:nvGraphicFramePr>
        <p:xfrm>
          <a:off x="-269924" y="1581812"/>
          <a:ext cx="12188048" cy="3694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335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graphicEl>
                                              <a:dgm id="{43CA9D8A-EC3C-416B-9B9B-8DBDAA1BC598}"/>
                                            </p:graphicEl>
                                          </p:spTgt>
                                        </p:tgtEl>
                                        <p:attrNameLst>
                                          <p:attrName>style.visibility</p:attrName>
                                        </p:attrNameLst>
                                      </p:cBhvr>
                                      <p:to>
                                        <p:strVal val="visible"/>
                                      </p:to>
                                    </p:set>
                                    <p:anim calcmode="lin" valueType="num">
                                      <p:cBhvr>
                                        <p:cTn id="7" dur="500" fill="hold"/>
                                        <p:tgtEl>
                                          <p:spTgt spid="6">
                                            <p:graphicEl>
                                              <a:dgm id="{43CA9D8A-EC3C-416B-9B9B-8DBDAA1BC598}"/>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43CA9D8A-EC3C-416B-9B9B-8DBDAA1BC598}"/>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43CA9D8A-EC3C-416B-9B9B-8DBDAA1BC598}"/>
                                            </p:graphic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graphicEl>
                                              <a:dgm id="{D78855B7-5B3F-4405-B149-505D7EB02CFA}"/>
                                            </p:graphicEl>
                                          </p:spTgt>
                                        </p:tgtEl>
                                        <p:attrNameLst>
                                          <p:attrName>style.visibility</p:attrName>
                                        </p:attrNameLst>
                                      </p:cBhvr>
                                      <p:to>
                                        <p:strVal val="visible"/>
                                      </p:to>
                                    </p:set>
                                    <p:anim calcmode="lin" valueType="num">
                                      <p:cBhvr>
                                        <p:cTn id="13" dur="500" fill="hold"/>
                                        <p:tgtEl>
                                          <p:spTgt spid="6">
                                            <p:graphicEl>
                                              <a:dgm id="{D78855B7-5B3F-4405-B149-505D7EB02CFA}"/>
                                            </p:graphicEl>
                                          </p:spTgt>
                                        </p:tgtEl>
                                        <p:attrNameLst>
                                          <p:attrName>ppt_w</p:attrName>
                                        </p:attrNameLst>
                                      </p:cBhvr>
                                      <p:tavLst>
                                        <p:tav tm="0">
                                          <p:val>
                                            <p:fltVal val="0"/>
                                          </p:val>
                                        </p:tav>
                                        <p:tav tm="100000">
                                          <p:val>
                                            <p:strVal val="#ppt_w"/>
                                          </p:val>
                                        </p:tav>
                                      </p:tavLst>
                                    </p:anim>
                                    <p:anim calcmode="lin" valueType="num">
                                      <p:cBhvr>
                                        <p:cTn id="14" dur="500" fill="hold"/>
                                        <p:tgtEl>
                                          <p:spTgt spid="6">
                                            <p:graphicEl>
                                              <a:dgm id="{D78855B7-5B3F-4405-B149-505D7EB02CFA}"/>
                                            </p:graphicEl>
                                          </p:spTgt>
                                        </p:tgtEl>
                                        <p:attrNameLst>
                                          <p:attrName>ppt_h</p:attrName>
                                        </p:attrNameLst>
                                      </p:cBhvr>
                                      <p:tavLst>
                                        <p:tav tm="0">
                                          <p:val>
                                            <p:fltVal val="0"/>
                                          </p:val>
                                        </p:tav>
                                        <p:tav tm="100000">
                                          <p:val>
                                            <p:strVal val="#ppt_h"/>
                                          </p:val>
                                        </p:tav>
                                      </p:tavLst>
                                    </p:anim>
                                    <p:animEffect transition="in" filter="fade">
                                      <p:cBhvr>
                                        <p:cTn id="15" dur="500"/>
                                        <p:tgtEl>
                                          <p:spTgt spid="6">
                                            <p:graphicEl>
                                              <a:dgm id="{D78855B7-5B3F-4405-B149-505D7EB02CFA}"/>
                                            </p:graphic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graphicEl>
                                              <a:dgm id="{D73302DE-1B4B-49B4-97BF-472A9C9E8645}"/>
                                            </p:graphicEl>
                                          </p:spTgt>
                                        </p:tgtEl>
                                        <p:attrNameLst>
                                          <p:attrName>style.visibility</p:attrName>
                                        </p:attrNameLst>
                                      </p:cBhvr>
                                      <p:to>
                                        <p:strVal val="visible"/>
                                      </p:to>
                                    </p:set>
                                    <p:anim calcmode="lin" valueType="num">
                                      <p:cBhvr>
                                        <p:cTn id="19" dur="500" fill="hold"/>
                                        <p:tgtEl>
                                          <p:spTgt spid="6">
                                            <p:graphicEl>
                                              <a:dgm id="{D73302DE-1B4B-49B4-97BF-472A9C9E8645}"/>
                                            </p:graphicEl>
                                          </p:spTgt>
                                        </p:tgtEl>
                                        <p:attrNameLst>
                                          <p:attrName>ppt_w</p:attrName>
                                        </p:attrNameLst>
                                      </p:cBhvr>
                                      <p:tavLst>
                                        <p:tav tm="0">
                                          <p:val>
                                            <p:fltVal val="0"/>
                                          </p:val>
                                        </p:tav>
                                        <p:tav tm="100000">
                                          <p:val>
                                            <p:strVal val="#ppt_w"/>
                                          </p:val>
                                        </p:tav>
                                      </p:tavLst>
                                    </p:anim>
                                    <p:anim calcmode="lin" valueType="num">
                                      <p:cBhvr>
                                        <p:cTn id="20" dur="500" fill="hold"/>
                                        <p:tgtEl>
                                          <p:spTgt spid="6">
                                            <p:graphicEl>
                                              <a:dgm id="{D73302DE-1B4B-49B4-97BF-472A9C9E8645}"/>
                                            </p:graphicEl>
                                          </p:spTgt>
                                        </p:tgtEl>
                                        <p:attrNameLst>
                                          <p:attrName>ppt_h</p:attrName>
                                        </p:attrNameLst>
                                      </p:cBhvr>
                                      <p:tavLst>
                                        <p:tav tm="0">
                                          <p:val>
                                            <p:fltVal val="0"/>
                                          </p:val>
                                        </p:tav>
                                        <p:tav tm="100000">
                                          <p:val>
                                            <p:strVal val="#ppt_h"/>
                                          </p:val>
                                        </p:tav>
                                      </p:tavLst>
                                    </p:anim>
                                    <p:animEffect transition="in" filter="fade">
                                      <p:cBhvr>
                                        <p:cTn id="21" dur="500"/>
                                        <p:tgtEl>
                                          <p:spTgt spid="6">
                                            <p:graphicEl>
                                              <a:dgm id="{D73302DE-1B4B-49B4-97BF-472A9C9E8645}"/>
                                            </p:graphic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graphicEl>
                                              <a:dgm id="{E22B22AE-4431-42BF-9C9A-B4A7E0C31D38}"/>
                                            </p:graphicEl>
                                          </p:spTgt>
                                        </p:tgtEl>
                                        <p:attrNameLst>
                                          <p:attrName>style.visibility</p:attrName>
                                        </p:attrNameLst>
                                      </p:cBhvr>
                                      <p:to>
                                        <p:strVal val="visible"/>
                                      </p:to>
                                    </p:set>
                                    <p:anim calcmode="lin" valueType="num">
                                      <p:cBhvr>
                                        <p:cTn id="25" dur="500" fill="hold"/>
                                        <p:tgtEl>
                                          <p:spTgt spid="6">
                                            <p:graphicEl>
                                              <a:dgm id="{E22B22AE-4431-42BF-9C9A-B4A7E0C31D38}"/>
                                            </p:graphicEl>
                                          </p:spTgt>
                                        </p:tgtEl>
                                        <p:attrNameLst>
                                          <p:attrName>ppt_w</p:attrName>
                                        </p:attrNameLst>
                                      </p:cBhvr>
                                      <p:tavLst>
                                        <p:tav tm="0">
                                          <p:val>
                                            <p:fltVal val="0"/>
                                          </p:val>
                                        </p:tav>
                                        <p:tav tm="100000">
                                          <p:val>
                                            <p:strVal val="#ppt_w"/>
                                          </p:val>
                                        </p:tav>
                                      </p:tavLst>
                                    </p:anim>
                                    <p:anim calcmode="lin" valueType="num">
                                      <p:cBhvr>
                                        <p:cTn id="26" dur="500" fill="hold"/>
                                        <p:tgtEl>
                                          <p:spTgt spid="6">
                                            <p:graphicEl>
                                              <a:dgm id="{E22B22AE-4431-42BF-9C9A-B4A7E0C31D38}"/>
                                            </p:graphicEl>
                                          </p:spTgt>
                                        </p:tgtEl>
                                        <p:attrNameLst>
                                          <p:attrName>ppt_h</p:attrName>
                                        </p:attrNameLst>
                                      </p:cBhvr>
                                      <p:tavLst>
                                        <p:tav tm="0">
                                          <p:val>
                                            <p:fltVal val="0"/>
                                          </p:val>
                                        </p:tav>
                                        <p:tav tm="100000">
                                          <p:val>
                                            <p:strVal val="#ppt_h"/>
                                          </p:val>
                                        </p:tav>
                                      </p:tavLst>
                                    </p:anim>
                                    <p:animEffect transition="in" filter="fade">
                                      <p:cBhvr>
                                        <p:cTn id="27" dur="500"/>
                                        <p:tgtEl>
                                          <p:spTgt spid="6">
                                            <p:graphicEl>
                                              <a:dgm id="{E22B22AE-4431-42BF-9C9A-B4A7E0C31D38}"/>
                                            </p:graphic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6">
                                            <p:graphicEl>
                                              <a:dgm id="{78E3A404-7225-44C3-BAB3-86BD3D9A588A}"/>
                                            </p:graphicEl>
                                          </p:spTgt>
                                        </p:tgtEl>
                                        <p:attrNameLst>
                                          <p:attrName>style.visibility</p:attrName>
                                        </p:attrNameLst>
                                      </p:cBhvr>
                                      <p:to>
                                        <p:strVal val="visible"/>
                                      </p:to>
                                    </p:set>
                                    <p:anim calcmode="lin" valueType="num">
                                      <p:cBhvr>
                                        <p:cTn id="31" dur="500" fill="hold"/>
                                        <p:tgtEl>
                                          <p:spTgt spid="6">
                                            <p:graphicEl>
                                              <a:dgm id="{78E3A404-7225-44C3-BAB3-86BD3D9A588A}"/>
                                            </p:graphicEl>
                                          </p:spTgt>
                                        </p:tgtEl>
                                        <p:attrNameLst>
                                          <p:attrName>ppt_w</p:attrName>
                                        </p:attrNameLst>
                                      </p:cBhvr>
                                      <p:tavLst>
                                        <p:tav tm="0">
                                          <p:val>
                                            <p:fltVal val="0"/>
                                          </p:val>
                                        </p:tav>
                                        <p:tav tm="100000">
                                          <p:val>
                                            <p:strVal val="#ppt_w"/>
                                          </p:val>
                                        </p:tav>
                                      </p:tavLst>
                                    </p:anim>
                                    <p:anim calcmode="lin" valueType="num">
                                      <p:cBhvr>
                                        <p:cTn id="32" dur="500" fill="hold"/>
                                        <p:tgtEl>
                                          <p:spTgt spid="6">
                                            <p:graphicEl>
                                              <a:dgm id="{78E3A404-7225-44C3-BAB3-86BD3D9A588A}"/>
                                            </p:graphicEl>
                                          </p:spTgt>
                                        </p:tgtEl>
                                        <p:attrNameLst>
                                          <p:attrName>ppt_h</p:attrName>
                                        </p:attrNameLst>
                                      </p:cBhvr>
                                      <p:tavLst>
                                        <p:tav tm="0">
                                          <p:val>
                                            <p:fltVal val="0"/>
                                          </p:val>
                                        </p:tav>
                                        <p:tav tm="100000">
                                          <p:val>
                                            <p:strVal val="#ppt_h"/>
                                          </p:val>
                                        </p:tav>
                                      </p:tavLst>
                                    </p:anim>
                                    <p:animEffect transition="in" filter="fade">
                                      <p:cBhvr>
                                        <p:cTn id="33" dur="500"/>
                                        <p:tgtEl>
                                          <p:spTgt spid="6">
                                            <p:graphicEl>
                                              <a:dgm id="{78E3A404-7225-44C3-BAB3-86BD3D9A588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E3B30"/>
      </a:dk2>
      <a:lt2>
        <a:srgbClr val="FFDB82"/>
      </a:lt2>
      <a:accent1>
        <a:srgbClr val="F0A22E"/>
      </a:accent1>
      <a:accent2>
        <a:srgbClr val="E4D9B2"/>
      </a:accent2>
      <a:accent3>
        <a:srgbClr val="AA986C"/>
      </a:accent3>
      <a:accent4>
        <a:srgbClr val="8FB977"/>
      </a:accent4>
      <a:accent5>
        <a:srgbClr val="778F9F"/>
      </a:accent5>
      <a:accent6>
        <a:srgbClr val="8A6087"/>
      </a:accent6>
      <a:hlink>
        <a:srgbClr val="AD1F1F"/>
      </a:hlink>
      <a:folHlink>
        <a:srgbClr val="FFC42F"/>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C473073F-34A4-486A-BBA1-2A70AE921E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320</TotalTime>
  <Words>1836</Words>
  <Application>Microsoft Office PowerPoint</Application>
  <PresentationFormat>Widescreen</PresentationFormat>
  <Paragraphs>259</Paragraphs>
  <Slides>24</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Corbel</vt:lpstr>
      <vt:lpstr>Wingdings</vt:lpstr>
      <vt:lpstr>Depth</vt:lpstr>
      <vt:lpstr>Package</vt:lpstr>
      <vt:lpstr>God’s Promise of a Victorious Life</vt:lpstr>
      <vt:lpstr>Romans</vt:lpstr>
      <vt:lpstr>Anarchy!</vt:lpstr>
      <vt:lpstr>1. A Rule-Lover</vt:lpstr>
      <vt:lpstr>PowerPoint Presentation</vt:lpstr>
      <vt:lpstr>PowerPoint Presentation</vt:lpstr>
      <vt:lpstr>PowerPoint Presentation</vt:lpstr>
      <vt:lpstr>PowerPoint Presentation</vt:lpstr>
      <vt:lpstr>PowerPoint Presentation</vt:lpstr>
      <vt:lpstr>PowerPoint Presentation</vt:lpstr>
      <vt:lpstr>Two Different Approaches to Life</vt:lpstr>
      <vt:lpstr>God’s Promise of a Victorious Life</vt:lpstr>
      <vt:lpstr>God’s Promise of a Victorious Life</vt:lpstr>
      <vt:lpstr>God’s Promise of a Victorious Life</vt:lpstr>
      <vt:lpstr>God’s Promise of a Victorious Life</vt:lpstr>
      <vt:lpstr>God’s Promise of a Victorious Life</vt:lpstr>
      <vt:lpstr>God’s Promise of a Victorious Life</vt:lpstr>
      <vt:lpstr>God’s Promise of a Victorious Life</vt:lpstr>
      <vt:lpstr>God’s Promise of a Victorious Life</vt:lpstr>
      <vt:lpstr>God’s Promise of a Victorious Life</vt:lpstr>
      <vt:lpstr>A Victorious Life Means Mature Love</vt:lpstr>
      <vt:lpstr>A Victorious Life Means Mature Love</vt:lpstr>
      <vt:lpstr>A Victorious Life Means Mature Love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God’s Love</dc:title>
  <dc:creator>Keith McCallum</dc:creator>
  <cp:lastModifiedBy>Keith McCallum</cp:lastModifiedBy>
  <cp:revision>46</cp:revision>
  <dcterms:created xsi:type="dcterms:W3CDTF">2018-06-09T16:14:20Z</dcterms:created>
  <dcterms:modified xsi:type="dcterms:W3CDTF">2018-06-09T21:35:12Z</dcterms:modified>
</cp:coreProperties>
</file>