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5FD7-4E0E-4F4F-8F5F-526F677E3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C47E-436A-4BE2-B6C1-A7017D0B1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4C50-F315-459B-AF32-803764EC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A483-33DD-4308-BC57-13F63633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8C47-190E-4DC8-A428-E6D9833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EE84-18B0-4FB4-899B-856B5B28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BF6ED-DA59-4ED3-92B5-5D6656CC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62BB-A27C-4FC0-8560-AA8D6D69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1D30-33EB-430C-8DEC-5B02BD7A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AD6C-A133-440D-9DD3-5E946B9E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6A2B1-2324-4450-ABFA-C98C55DE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3916-BEE2-4374-840A-41D832AA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8733-0504-41CB-9214-52AE6545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FE20-18BB-481F-ADC3-C578302A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0643-2CA1-4FB4-8D87-CA1645E7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9678-E142-4B88-8E7F-D413716F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1DF-E327-4010-B718-03DCD120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42B8-60EB-4D91-AA56-DD9EBCE4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0E8F-C8A4-422D-AEE8-B48CE98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5CFC-8321-404E-9BE0-16E5C8FA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5230-864A-422D-B4DA-3B50F9E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9F578-C00D-41D8-B6D3-52D42A83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73BA-ED8F-461C-BC89-DF9EEBEA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B438-3D6F-4360-9000-AEBF09C4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EF77-72A7-4972-A968-2E2C96A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EF03-4527-4A91-B694-99A9BD01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B901-E393-4FF3-B8B7-B42629FE6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5C1A-BE2B-4339-A885-3B8311E97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A71A-334C-4FA5-9C5B-41BAF7D2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5AEB-372B-4596-B38D-CB9FD9FA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473D-64B7-4973-838D-148A5515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A789-AB11-45F9-8DBB-6193467A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D020-5C41-4424-8702-3DD9035A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87CB-BA99-4B9B-BBCF-BEAD1EBF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08A5-6500-4778-ABED-BA29F2C7F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1500A-EC60-4384-BEB9-B9519775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B3624-8A1A-4712-8BC8-747000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4800F-D0EA-4F9C-8C5A-2934F5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244F5-091B-424C-8504-DE5488D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CFA6-D53F-4400-8CEC-1EEEDBEC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45B6A-0B0F-4060-B6D3-2F02CD75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E4F0-0B6B-4F4F-83C7-D760575D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AADB-408D-4523-AB6C-E2AD2C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22640-6C1D-4F90-8B90-1E40B9BF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F549D-6F20-40F0-89B8-E1FAE4AB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2E0A7-402B-43F3-86CF-D9A17108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8B60-A17C-4328-8AE6-932AE224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4D1E-35C8-4524-AA0F-DB152301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C51C-BFE1-46DD-BDBF-7F9742A1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A339A-7822-419C-86ED-2FDC582C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7D6A7-0D3E-4D1D-8D57-9BE5A291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1E6EB-9725-40A1-B358-1A417DB3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536-1AFF-40F4-937E-E632153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9E7D0-9814-4582-BFDF-C5053761E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4A93-4280-4C08-BC7A-D0EF4C87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FDA4C-3FDD-496C-8047-EECF14E0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71D12-7FCE-48C5-96C4-0F5B2901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B667-3187-4666-9D8D-79C0628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7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3E555-46AA-4324-847A-A31E448A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B9BF-96F8-4A7A-8954-88AB7668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9FD3-AFE5-4668-97AB-99D3DB336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7074-C241-4880-9A11-13DFFB8C0A0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D847-4424-459F-BEA7-0691E536E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0D9A-BF86-41C9-B497-4497F5314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CE40-3770-4417-ABAF-6D61DC6D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asis font">
            <a:extLst>
              <a:ext uri="{FF2B5EF4-FFF2-40B4-BE49-F238E27FC236}">
                <a16:creationId xmlns:a16="http://schemas.microsoft.com/office/drawing/2014/main" id="{7435CE1F-D2E8-4B5D-A2F7-5FEC6F85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0" y="4763280"/>
            <a:ext cx="6675119" cy="13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8D-3360-43B9-AD02-E70EC5AD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28 kids w/new babes</a:t>
            </a:r>
          </a:p>
          <a:p>
            <a:r>
              <a:rPr lang="en-US" sz="2400" dirty="0"/>
              <a:t>Christian Life Center</a:t>
            </a:r>
          </a:p>
          <a:p>
            <a:r>
              <a:rPr lang="en-US" sz="2400" dirty="0"/>
              <a:t>Elementary class</a:t>
            </a:r>
          </a:p>
          <a:p>
            <a:r>
              <a:rPr lang="en-US" sz="2400" dirty="0"/>
              <a:t>Kindergarten class</a:t>
            </a:r>
          </a:p>
          <a:p>
            <a:r>
              <a:rPr lang="en-US" sz="2400" dirty="0"/>
              <a:t>Preschool class</a:t>
            </a:r>
          </a:p>
          <a:p>
            <a:r>
              <a:rPr lang="en-US" sz="2400" dirty="0"/>
              <a:t>Nursery</a:t>
            </a:r>
          </a:p>
          <a:p>
            <a:r>
              <a:rPr lang="en-US" sz="2400" dirty="0"/>
              <a:t>New: guitar players!</a:t>
            </a:r>
          </a:p>
          <a:p>
            <a:r>
              <a:rPr lang="en-US" sz="2400" dirty="0"/>
              <a:t>New 5</a:t>
            </a:r>
            <a:r>
              <a:rPr lang="en-US" sz="2400" baseline="30000" dirty="0"/>
              <a:t>th</a:t>
            </a:r>
            <a:r>
              <a:rPr lang="en-US" sz="2400" dirty="0"/>
              <a:t> Grade “BBS”</a:t>
            </a:r>
          </a:p>
          <a:p>
            <a:pPr lvl="1"/>
            <a:r>
              <a:rPr lang="en-US" sz="2000" dirty="0"/>
              <a:t>2 meetings, 6 kids so far</a:t>
            </a:r>
          </a:p>
        </p:txBody>
      </p:sp>
      <p:pic>
        <p:nvPicPr>
          <p:cNvPr id="5" name="Picture 4" descr="A picture containing grass, person, outdoor, child&#10;&#10;Description automatically generated">
            <a:extLst>
              <a:ext uri="{FF2B5EF4-FFF2-40B4-BE49-F238E27FC236}">
                <a16:creationId xmlns:a16="http://schemas.microsoft.com/office/drawing/2014/main" id="{20B91D12-61F5-4DB5-B02B-875E9ABEF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36" y="1914295"/>
            <a:ext cx="3704311" cy="2779020"/>
          </a:xfrm>
          <a:prstGeom prst="rect">
            <a:avLst/>
          </a:prstGeom>
        </p:spPr>
      </p:pic>
      <p:pic>
        <p:nvPicPr>
          <p:cNvPr id="7" name="Picture 6" descr="A picture containing grass, truck, field, bus&#10;&#10;Description automatically generated">
            <a:extLst>
              <a:ext uri="{FF2B5EF4-FFF2-40B4-BE49-F238E27FC236}">
                <a16:creationId xmlns:a16="http://schemas.microsoft.com/office/drawing/2014/main" id="{1F1F16C6-2829-4217-B354-3B3460A41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9" y="288030"/>
            <a:ext cx="3926155" cy="29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Brooks, Neil</dc:creator>
  <cp:lastModifiedBy>Brooks, Neil</cp:lastModifiedBy>
  <cp:revision>8</cp:revision>
  <dcterms:created xsi:type="dcterms:W3CDTF">2018-10-20T23:34:07Z</dcterms:created>
  <dcterms:modified xsi:type="dcterms:W3CDTF">2019-10-20T00:08:11Z</dcterms:modified>
</cp:coreProperties>
</file>