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</p:sldIdLst>
  <p:sldSz cx="3200400" cy="8458200"/>
  <p:notesSz cx="7315200" cy="96012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80" autoAdjust="0"/>
    <p:restoredTop sz="94660"/>
  </p:normalViewPr>
  <p:slideViewPr>
    <p:cSldViewPr snapToGrid="0">
      <p:cViewPr>
        <p:scale>
          <a:sx n="150" d="100"/>
          <a:sy n="150" d="100"/>
        </p:scale>
        <p:origin x="1644" y="-4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" y="1384248"/>
            <a:ext cx="2720340" cy="2944707"/>
          </a:xfrm>
        </p:spPr>
        <p:txBody>
          <a:bodyPr anchor="b"/>
          <a:lstStyle>
            <a:lvl1pPr algn="ctr">
              <a:defRPr sz="2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4442514"/>
            <a:ext cx="2400300" cy="2042106"/>
          </a:xfrm>
        </p:spPr>
        <p:txBody>
          <a:bodyPr/>
          <a:lstStyle>
            <a:lvl1pPr marL="0" indent="0" algn="ctr">
              <a:buNone/>
              <a:defRPr sz="840"/>
            </a:lvl1pPr>
            <a:lvl2pPr marL="160020" indent="0" algn="ctr">
              <a:buNone/>
              <a:defRPr sz="700"/>
            </a:lvl2pPr>
            <a:lvl3pPr marL="320040" indent="0" algn="ctr">
              <a:buNone/>
              <a:defRPr sz="630"/>
            </a:lvl3pPr>
            <a:lvl4pPr marL="480060" indent="0" algn="ctr">
              <a:buNone/>
              <a:defRPr sz="560"/>
            </a:lvl4pPr>
            <a:lvl5pPr marL="640080" indent="0" algn="ctr">
              <a:buNone/>
              <a:defRPr sz="560"/>
            </a:lvl5pPr>
            <a:lvl6pPr marL="800100" indent="0" algn="ctr">
              <a:buNone/>
              <a:defRPr sz="560"/>
            </a:lvl6pPr>
            <a:lvl7pPr marL="960120" indent="0" algn="ctr">
              <a:buNone/>
              <a:defRPr sz="560"/>
            </a:lvl7pPr>
            <a:lvl8pPr marL="1120140" indent="0" algn="ctr">
              <a:buNone/>
              <a:defRPr sz="560"/>
            </a:lvl8pPr>
            <a:lvl9pPr marL="1280160" indent="0" algn="ctr">
              <a:buNone/>
              <a:defRPr sz="5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0A56-DAD1-4FF3-8E07-60164C5C01E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BDED-B364-49D0-9C24-CB83AC34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0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0A56-DAD1-4FF3-8E07-60164C5C01E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BDED-B364-49D0-9C24-CB83AC34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3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7" y="450321"/>
            <a:ext cx="690086" cy="71679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8" y="450321"/>
            <a:ext cx="2030254" cy="71679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0A56-DAD1-4FF3-8E07-60164C5C01E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BDED-B364-49D0-9C24-CB83AC34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0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0A56-DAD1-4FF3-8E07-60164C5C01E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BDED-B364-49D0-9C24-CB83AC34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1" y="2108679"/>
            <a:ext cx="2760345" cy="3518376"/>
          </a:xfrm>
        </p:spPr>
        <p:txBody>
          <a:bodyPr anchor="b"/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1" y="5660339"/>
            <a:ext cx="2760345" cy="1850231"/>
          </a:xfrm>
        </p:spPr>
        <p:txBody>
          <a:bodyPr/>
          <a:lstStyle>
            <a:lvl1pPr marL="0" indent="0">
              <a:buNone/>
              <a:defRPr sz="840">
                <a:solidFill>
                  <a:schemeClr val="tx1"/>
                </a:solidFill>
              </a:defRPr>
            </a:lvl1pPr>
            <a:lvl2pPr marL="16002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2004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3pPr>
            <a:lvl4pPr marL="48006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4pPr>
            <a:lvl5pPr marL="64008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5pPr>
            <a:lvl6pPr marL="80010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6pPr>
            <a:lvl7pPr marL="96012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7pPr>
            <a:lvl8pPr marL="112014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8pPr>
            <a:lvl9pPr marL="128016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0A56-DAD1-4FF3-8E07-60164C5C01E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BDED-B364-49D0-9C24-CB83AC34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7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8" y="2251604"/>
            <a:ext cx="1360170" cy="5366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2251604"/>
            <a:ext cx="1360170" cy="5366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0A56-DAD1-4FF3-8E07-60164C5C01E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BDED-B364-49D0-9C24-CB83AC34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1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" y="450323"/>
            <a:ext cx="2760345" cy="16348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5" y="2073434"/>
            <a:ext cx="1353919" cy="1016158"/>
          </a:xfrm>
        </p:spPr>
        <p:txBody>
          <a:bodyPr anchor="b"/>
          <a:lstStyle>
            <a:lvl1pPr marL="0" indent="0">
              <a:buNone/>
              <a:defRPr sz="840" b="1"/>
            </a:lvl1pPr>
            <a:lvl2pPr marL="160020" indent="0">
              <a:buNone/>
              <a:defRPr sz="700" b="1"/>
            </a:lvl2pPr>
            <a:lvl3pPr marL="320040" indent="0">
              <a:buNone/>
              <a:defRPr sz="630" b="1"/>
            </a:lvl3pPr>
            <a:lvl4pPr marL="480060" indent="0">
              <a:buNone/>
              <a:defRPr sz="560" b="1"/>
            </a:lvl4pPr>
            <a:lvl5pPr marL="640080" indent="0">
              <a:buNone/>
              <a:defRPr sz="560" b="1"/>
            </a:lvl5pPr>
            <a:lvl6pPr marL="800100" indent="0">
              <a:buNone/>
              <a:defRPr sz="560" b="1"/>
            </a:lvl6pPr>
            <a:lvl7pPr marL="960120" indent="0">
              <a:buNone/>
              <a:defRPr sz="560" b="1"/>
            </a:lvl7pPr>
            <a:lvl8pPr marL="1120140" indent="0">
              <a:buNone/>
              <a:defRPr sz="560" b="1"/>
            </a:lvl8pPr>
            <a:lvl9pPr marL="1280160" indent="0">
              <a:buNone/>
              <a:defRPr sz="5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5" y="3089593"/>
            <a:ext cx="1353919" cy="45443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3" y="2073434"/>
            <a:ext cx="1360587" cy="1016158"/>
          </a:xfrm>
        </p:spPr>
        <p:txBody>
          <a:bodyPr anchor="b"/>
          <a:lstStyle>
            <a:lvl1pPr marL="0" indent="0">
              <a:buNone/>
              <a:defRPr sz="840" b="1"/>
            </a:lvl1pPr>
            <a:lvl2pPr marL="160020" indent="0">
              <a:buNone/>
              <a:defRPr sz="700" b="1"/>
            </a:lvl2pPr>
            <a:lvl3pPr marL="320040" indent="0">
              <a:buNone/>
              <a:defRPr sz="630" b="1"/>
            </a:lvl3pPr>
            <a:lvl4pPr marL="480060" indent="0">
              <a:buNone/>
              <a:defRPr sz="560" b="1"/>
            </a:lvl4pPr>
            <a:lvl5pPr marL="640080" indent="0">
              <a:buNone/>
              <a:defRPr sz="560" b="1"/>
            </a:lvl5pPr>
            <a:lvl6pPr marL="800100" indent="0">
              <a:buNone/>
              <a:defRPr sz="560" b="1"/>
            </a:lvl6pPr>
            <a:lvl7pPr marL="960120" indent="0">
              <a:buNone/>
              <a:defRPr sz="560" b="1"/>
            </a:lvl7pPr>
            <a:lvl8pPr marL="1120140" indent="0">
              <a:buNone/>
              <a:defRPr sz="560" b="1"/>
            </a:lvl8pPr>
            <a:lvl9pPr marL="1280160" indent="0">
              <a:buNone/>
              <a:defRPr sz="5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3" y="3089593"/>
            <a:ext cx="1360587" cy="45443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0A56-DAD1-4FF3-8E07-60164C5C01E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BDED-B364-49D0-9C24-CB83AC34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0A56-DAD1-4FF3-8E07-60164C5C01E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BDED-B364-49D0-9C24-CB83AC34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9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0A56-DAD1-4FF3-8E07-60164C5C01E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BDED-B364-49D0-9C24-CB83AC34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563880"/>
            <a:ext cx="1032212" cy="1973580"/>
          </a:xfrm>
        </p:spPr>
        <p:txBody>
          <a:bodyPr anchor="b"/>
          <a:lstStyle>
            <a:lvl1pPr>
              <a:defRPr sz="1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7" y="1217826"/>
            <a:ext cx="1620203" cy="6010804"/>
          </a:xfrm>
        </p:spPr>
        <p:txBody>
          <a:bodyPr/>
          <a:lstStyle>
            <a:lvl1pPr>
              <a:defRPr sz="1120"/>
            </a:lvl1pPr>
            <a:lvl2pPr>
              <a:defRPr sz="980"/>
            </a:lvl2pPr>
            <a:lvl3pPr>
              <a:defRPr sz="84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2537460"/>
            <a:ext cx="1032212" cy="4700959"/>
          </a:xfrm>
        </p:spPr>
        <p:txBody>
          <a:bodyPr/>
          <a:lstStyle>
            <a:lvl1pPr marL="0" indent="0">
              <a:buNone/>
              <a:defRPr sz="560"/>
            </a:lvl1pPr>
            <a:lvl2pPr marL="160020" indent="0">
              <a:buNone/>
              <a:defRPr sz="490"/>
            </a:lvl2pPr>
            <a:lvl3pPr marL="320040" indent="0">
              <a:buNone/>
              <a:defRPr sz="420"/>
            </a:lvl3pPr>
            <a:lvl4pPr marL="480060" indent="0">
              <a:buNone/>
              <a:defRPr sz="350"/>
            </a:lvl4pPr>
            <a:lvl5pPr marL="640080" indent="0">
              <a:buNone/>
              <a:defRPr sz="350"/>
            </a:lvl5pPr>
            <a:lvl6pPr marL="800100" indent="0">
              <a:buNone/>
              <a:defRPr sz="350"/>
            </a:lvl6pPr>
            <a:lvl7pPr marL="960120" indent="0">
              <a:buNone/>
              <a:defRPr sz="350"/>
            </a:lvl7pPr>
            <a:lvl8pPr marL="1120140" indent="0">
              <a:buNone/>
              <a:defRPr sz="350"/>
            </a:lvl8pPr>
            <a:lvl9pPr marL="1280160" indent="0">
              <a:buNone/>
              <a:defRPr sz="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0A56-DAD1-4FF3-8E07-60164C5C01E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BDED-B364-49D0-9C24-CB83AC34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3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563880"/>
            <a:ext cx="1032212" cy="1973580"/>
          </a:xfrm>
        </p:spPr>
        <p:txBody>
          <a:bodyPr anchor="b"/>
          <a:lstStyle>
            <a:lvl1pPr>
              <a:defRPr sz="1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7" y="1217826"/>
            <a:ext cx="1620203" cy="6010804"/>
          </a:xfrm>
        </p:spPr>
        <p:txBody>
          <a:bodyPr anchor="t"/>
          <a:lstStyle>
            <a:lvl1pPr marL="0" indent="0">
              <a:buNone/>
              <a:defRPr sz="1120"/>
            </a:lvl1pPr>
            <a:lvl2pPr marL="160020" indent="0">
              <a:buNone/>
              <a:defRPr sz="980"/>
            </a:lvl2pPr>
            <a:lvl3pPr marL="320040" indent="0">
              <a:buNone/>
              <a:defRPr sz="840"/>
            </a:lvl3pPr>
            <a:lvl4pPr marL="480060" indent="0">
              <a:buNone/>
              <a:defRPr sz="700"/>
            </a:lvl4pPr>
            <a:lvl5pPr marL="640080" indent="0">
              <a:buNone/>
              <a:defRPr sz="700"/>
            </a:lvl5pPr>
            <a:lvl6pPr marL="800100" indent="0">
              <a:buNone/>
              <a:defRPr sz="700"/>
            </a:lvl6pPr>
            <a:lvl7pPr marL="960120" indent="0">
              <a:buNone/>
              <a:defRPr sz="700"/>
            </a:lvl7pPr>
            <a:lvl8pPr marL="1120140" indent="0">
              <a:buNone/>
              <a:defRPr sz="700"/>
            </a:lvl8pPr>
            <a:lvl9pPr marL="1280160" indent="0">
              <a:buNone/>
              <a:defRPr sz="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2537460"/>
            <a:ext cx="1032212" cy="4700959"/>
          </a:xfrm>
        </p:spPr>
        <p:txBody>
          <a:bodyPr/>
          <a:lstStyle>
            <a:lvl1pPr marL="0" indent="0">
              <a:buNone/>
              <a:defRPr sz="560"/>
            </a:lvl1pPr>
            <a:lvl2pPr marL="160020" indent="0">
              <a:buNone/>
              <a:defRPr sz="490"/>
            </a:lvl2pPr>
            <a:lvl3pPr marL="320040" indent="0">
              <a:buNone/>
              <a:defRPr sz="420"/>
            </a:lvl3pPr>
            <a:lvl4pPr marL="480060" indent="0">
              <a:buNone/>
              <a:defRPr sz="350"/>
            </a:lvl4pPr>
            <a:lvl5pPr marL="640080" indent="0">
              <a:buNone/>
              <a:defRPr sz="350"/>
            </a:lvl5pPr>
            <a:lvl6pPr marL="800100" indent="0">
              <a:buNone/>
              <a:defRPr sz="350"/>
            </a:lvl6pPr>
            <a:lvl7pPr marL="960120" indent="0">
              <a:buNone/>
              <a:defRPr sz="350"/>
            </a:lvl7pPr>
            <a:lvl8pPr marL="1120140" indent="0">
              <a:buNone/>
              <a:defRPr sz="350"/>
            </a:lvl8pPr>
            <a:lvl9pPr marL="1280160" indent="0">
              <a:buNone/>
              <a:defRPr sz="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0A56-DAD1-4FF3-8E07-60164C5C01E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BDED-B364-49D0-9C24-CB83AC34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0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8" y="450323"/>
            <a:ext cx="2760345" cy="1634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8" y="2251604"/>
            <a:ext cx="2760345" cy="536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8" y="7839500"/>
            <a:ext cx="720090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20A56-DAD1-4FF3-8E07-60164C5C01E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3" y="7839500"/>
            <a:ext cx="1080135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3" y="7839500"/>
            <a:ext cx="720090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8BDED-B364-49D0-9C24-CB83AC34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3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0040" rtl="0" eaLnBrk="1" latinLnBrk="0" hangingPunct="1">
        <a:lnSpc>
          <a:spcPct val="90000"/>
        </a:lnSpc>
        <a:spcBef>
          <a:spcPct val="0"/>
        </a:spcBef>
        <a:buNone/>
        <a:defRPr sz="1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010" indent="-80010" algn="l" defTabSz="32004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980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0005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6007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4pPr>
      <a:lvl5pPr marL="72009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5pPr>
      <a:lvl6pPr marL="88011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6pPr>
      <a:lvl7pPr marL="104013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8pPr>
      <a:lvl9pPr marL="136017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1pPr>
      <a:lvl2pPr marL="16002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5pPr>
      <a:lvl6pPr marL="80010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7pPr>
      <a:lvl8pPr marL="112014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8pPr>
      <a:lvl9pPr marL="128016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1276661" y="323023"/>
            <a:ext cx="728662" cy="185738"/>
          </a:xfrm>
          <a:prstGeom prst="flowChartTerminator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lowchart: Decision 4"/>
          <p:cNvSpPr/>
          <p:nvPr/>
        </p:nvSpPr>
        <p:spPr>
          <a:xfrm>
            <a:off x="1167421" y="1076744"/>
            <a:ext cx="947142" cy="604837"/>
          </a:xfrm>
          <a:prstGeom prst="flowChartDecision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n w="6350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New configuration?</a:t>
            </a:r>
            <a:endParaRPr lang="en-US" sz="800" dirty="0">
              <a:ln w="6350"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247167" y="1161810"/>
            <a:ext cx="736600" cy="438150"/>
          </a:xfrm>
          <a:prstGeom prst="flowChartProcess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 previous configuration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>
            <a:stCxn id="5" idx="1"/>
            <a:endCxn id="6" idx="3"/>
          </p:cNvCxnSpPr>
          <p:nvPr/>
        </p:nvCxnSpPr>
        <p:spPr>
          <a:xfrm flipH="1">
            <a:off x="983767" y="1379163"/>
            <a:ext cx="183654" cy="1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owchart: Process 8"/>
          <p:cNvSpPr/>
          <p:nvPr/>
        </p:nvSpPr>
        <p:spPr>
          <a:xfrm>
            <a:off x="2244083" y="1069123"/>
            <a:ext cx="784225" cy="616980"/>
          </a:xfrm>
          <a:prstGeom prst="flowChartProcess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Interpolate </a:t>
            </a:r>
          </a:p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DPD coefficients </a:t>
            </a:r>
            <a:endPara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endParaRPr lang="en-US" sz="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>
            <a:stCxn id="5" idx="3"/>
            <a:endCxn id="9" idx="1"/>
          </p:cNvCxnSpPr>
          <p:nvPr/>
        </p:nvCxnSpPr>
        <p:spPr>
          <a:xfrm flipV="1">
            <a:off x="2114563" y="1377613"/>
            <a:ext cx="129520" cy="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lowchart: Process 16"/>
          <p:cNvSpPr/>
          <p:nvPr/>
        </p:nvSpPr>
        <p:spPr>
          <a:xfrm>
            <a:off x="1268723" y="2249564"/>
            <a:ext cx="736600" cy="438150"/>
          </a:xfrm>
          <a:prstGeom prst="flowChartProcess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 DPD with initial coefficients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/>
          <p:cNvCxnSpPr>
            <a:stCxn id="5" idx="2"/>
            <a:endCxn id="17" idx="0"/>
          </p:cNvCxnSpPr>
          <p:nvPr/>
        </p:nvCxnSpPr>
        <p:spPr>
          <a:xfrm flipH="1">
            <a:off x="1637023" y="1681581"/>
            <a:ext cx="3969" cy="567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1084493" y="3255697"/>
            <a:ext cx="1113869" cy="604837"/>
          </a:xfrm>
          <a:prstGeom prst="flowChartDecision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n w="6350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Spurious emission limits met?</a:t>
            </a:r>
            <a:endParaRPr lang="en-US" sz="800" dirty="0">
              <a:ln w="6350"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lowchart: Process 24"/>
          <p:cNvSpPr/>
          <p:nvPr/>
        </p:nvSpPr>
        <p:spPr>
          <a:xfrm>
            <a:off x="247167" y="3297369"/>
            <a:ext cx="736600" cy="521493"/>
          </a:xfrm>
          <a:prstGeom prst="flowChartProcess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stored coefficients if necessary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>
            <a:stCxn id="17" idx="2"/>
            <a:endCxn id="24" idx="0"/>
          </p:cNvCxnSpPr>
          <p:nvPr/>
        </p:nvCxnSpPr>
        <p:spPr>
          <a:xfrm>
            <a:off x="1637023" y="2687714"/>
            <a:ext cx="4405" cy="567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1"/>
            <a:endCxn id="25" idx="3"/>
          </p:cNvCxnSpPr>
          <p:nvPr/>
        </p:nvCxnSpPr>
        <p:spPr>
          <a:xfrm flipH="1">
            <a:off x="983767" y="3558116"/>
            <a:ext cx="100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Flowchart: Process 39"/>
          <p:cNvSpPr/>
          <p:nvPr/>
        </p:nvSpPr>
        <p:spPr>
          <a:xfrm>
            <a:off x="1272692" y="4249712"/>
            <a:ext cx="736600" cy="616955"/>
          </a:xfrm>
          <a:prstGeom prst="flowChartProcess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 worst spur. Set training order to lowest.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/>
          <p:cNvCxnSpPr>
            <a:stCxn id="24" idx="2"/>
            <a:endCxn id="40" idx="0"/>
          </p:cNvCxnSpPr>
          <p:nvPr/>
        </p:nvCxnSpPr>
        <p:spPr>
          <a:xfrm flipH="1">
            <a:off x="1640992" y="3860534"/>
            <a:ext cx="436" cy="389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lowchart: Process 43"/>
          <p:cNvSpPr/>
          <p:nvPr/>
        </p:nvSpPr>
        <p:spPr>
          <a:xfrm>
            <a:off x="1272692" y="5406194"/>
            <a:ext cx="736600" cy="438150"/>
          </a:xfrm>
          <a:prstGeom prst="flowChartProcess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 sub-band DPD training.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Flowchart: Decision 44"/>
          <p:cNvSpPr/>
          <p:nvPr/>
        </p:nvSpPr>
        <p:spPr>
          <a:xfrm>
            <a:off x="105646" y="5322851"/>
            <a:ext cx="1058763" cy="604837"/>
          </a:xfrm>
          <a:prstGeom prst="flowChartDecision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ln w="6350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Does this spur still violate limits?</a:t>
            </a:r>
            <a:endParaRPr lang="en-US" sz="700" dirty="0">
              <a:ln w="6350"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/>
          <p:cNvCxnSpPr>
            <a:stCxn id="40" idx="2"/>
            <a:endCxn id="44" idx="0"/>
          </p:cNvCxnSpPr>
          <p:nvPr/>
        </p:nvCxnSpPr>
        <p:spPr>
          <a:xfrm>
            <a:off x="1640992" y="4866667"/>
            <a:ext cx="0" cy="53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4" idx="1"/>
            <a:endCxn id="45" idx="3"/>
          </p:cNvCxnSpPr>
          <p:nvPr/>
        </p:nvCxnSpPr>
        <p:spPr>
          <a:xfrm flipH="1">
            <a:off x="1164409" y="5625269"/>
            <a:ext cx="1082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Flowchart: Decision 53"/>
          <p:cNvSpPr/>
          <p:nvPr/>
        </p:nvSpPr>
        <p:spPr>
          <a:xfrm>
            <a:off x="105646" y="6392747"/>
            <a:ext cx="1058763" cy="783988"/>
          </a:xfrm>
          <a:prstGeom prst="flowChartDecision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n w="6350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Is the training order the highest?</a:t>
            </a:r>
            <a:endParaRPr lang="en-US" sz="800" dirty="0">
              <a:ln w="6350"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Flowchart: Process 54"/>
          <p:cNvSpPr/>
          <p:nvPr/>
        </p:nvSpPr>
        <p:spPr>
          <a:xfrm>
            <a:off x="1247292" y="6356307"/>
            <a:ext cx="784708" cy="856869"/>
          </a:xfrm>
          <a:prstGeom prst="flowChartProcess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 to next order. </a:t>
            </a:r>
            <a:r>
              <a:rPr lang="en-U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Orthogonalize</a:t>
            </a:r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higher order to the previous.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Arrow Connector 55"/>
          <p:cNvCxnSpPr>
            <a:stCxn id="45" idx="2"/>
            <a:endCxn id="54" idx="0"/>
          </p:cNvCxnSpPr>
          <p:nvPr/>
        </p:nvCxnSpPr>
        <p:spPr>
          <a:xfrm>
            <a:off x="635028" y="5927688"/>
            <a:ext cx="0" cy="465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4" idx="3"/>
            <a:endCxn id="55" idx="1"/>
          </p:cNvCxnSpPr>
          <p:nvPr/>
        </p:nvCxnSpPr>
        <p:spPr>
          <a:xfrm>
            <a:off x="1164409" y="6784741"/>
            <a:ext cx="828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5" idx="0"/>
            <a:endCxn id="44" idx="2"/>
          </p:cNvCxnSpPr>
          <p:nvPr/>
        </p:nvCxnSpPr>
        <p:spPr>
          <a:xfrm flipV="1">
            <a:off x="1639646" y="5844344"/>
            <a:ext cx="1346" cy="511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Process 67"/>
          <p:cNvSpPr/>
          <p:nvPr/>
        </p:nvSpPr>
        <p:spPr>
          <a:xfrm>
            <a:off x="1268723" y="7690704"/>
            <a:ext cx="736600" cy="495055"/>
          </a:xfrm>
          <a:prstGeom prst="flowChartProcess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 off on transmit power.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Elbow Connector 69"/>
          <p:cNvCxnSpPr>
            <a:stCxn id="54" idx="2"/>
            <a:endCxn id="68" idx="1"/>
          </p:cNvCxnSpPr>
          <p:nvPr/>
        </p:nvCxnSpPr>
        <p:spPr>
          <a:xfrm rot="16200000" flipH="1">
            <a:off x="571127" y="7240635"/>
            <a:ext cx="761497" cy="6336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" idx="2"/>
            <a:endCxn id="5" idx="0"/>
          </p:cNvCxnSpPr>
          <p:nvPr/>
        </p:nvCxnSpPr>
        <p:spPr>
          <a:xfrm>
            <a:off x="1640992" y="508761"/>
            <a:ext cx="0" cy="567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8" idx="3"/>
            <a:endCxn id="5" idx="0"/>
          </p:cNvCxnSpPr>
          <p:nvPr/>
        </p:nvCxnSpPr>
        <p:spPr>
          <a:xfrm flipH="1" flipV="1">
            <a:off x="1640992" y="1076744"/>
            <a:ext cx="364331" cy="6861488"/>
          </a:xfrm>
          <a:prstGeom prst="bentConnector4">
            <a:avLst>
              <a:gd name="adj1" fmla="val -299090"/>
              <a:gd name="adj2" fmla="val 1033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" idx="2"/>
            <a:endCxn id="17" idx="1"/>
          </p:cNvCxnSpPr>
          <p:nvPr/>
        </p:nvCxnSpPr>
        <p:spPr>
          <a:xfrm rot="16200000" flipH="1">
            <a:off x="507756" y="1707671"/>
            <a:ext cx="868679" cy="653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9" idx="2"/>
            <a:endCxn id="17" idx="3"/>
          </p:cNvCxnSpPr>
          <p:nvPr/>
        </p:nvCxnSpPr>
        <p:spPr>
          <a:xfrm rot="5400000">
            <a:off x="1929492" y="1761935"/>
            <a:ext cx="782536" cy="6308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Flowchart: Terminator 81"/>
          <p:cNvSpPr/>
          <p:nvPr/>
        </p:nvSpPr>
        <p:spPr>
          <a:xfrm>
            <a:off x="251136" y="4554723"/>
            <a:ext cx="728662" cy="185738"/>
          </a:xfrm>
          <a:prstGeom prst="flowChartTerminator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Straight Arrow Connector 83"/>
          <p:cNvCxnSpPr>
            <a:stCxn id="25" idx="2"/>
            <a:endCxn id="82" idx="0"/>
          </p:cNvCxnSpPr>
          <p:nvPr/>
        </p:nvCxnSpPr>
        <p:spPr>
          <a:xfrm>
            <a:off x="615467" y="3818862"/>
            <a:ext cx="0" cy="73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45" idx="1"/>
            <a:endCxn id="24" idx="0"/>
          </p:cNvCxnSpPr>
          <p:nvPr/>
        </p:nvCxnSpPr>
        <p:spPr>
          <a:xfrm rot="10800000" flipH="1">
            <a:off x="105646" y="3255698"/>
            <a:ext cx="1535782" cy="2369573"/>
          </a:xfrm>
          <a:prstGeom prst="bentConnector4">
            <a:avLst>
              <a:gd name="adj1" fmla="val -3969"/>
              <a:gd name="adj2" fmla="val 1096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953676" y="1190175"/>
            <a:ext cx="3491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994421" y="1190175"/>
            <a:ext cx="3491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953676" y="3324120"/>
            <a:ext cx="3491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578179" y="3800587"/>
            <a:ext cx="3491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-17228" y="5408677"/>
            <a:ext cx="3491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602199" y="5887413"/>
            <a:ext cx="3491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602199" y="7097597"/>
            <a:ext cx="3491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1052667" y="6585580"/>
            <a:ext cx="3491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5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87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Times New Roman</vt:lpstr>
      <vt:lpstr>Calibri</vt:lpstr>
      <vt:lpstr>Calibri Light</vt:lpstr>
      <vt:lpstr>Office Theme</vt:lpstr>
      <vt:lpstr>PowerPoint Presentation</vt:lpstr>
    </vt:vector>
  </TitlesOfParts>
  <Company>Samsung Research America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Chance Tarver</dc:creator>
  <cp:lastModifiedBy>Chance Tarver</cp:lastModifiedBy>
  <cp:revision>18</cp:revision>
  <cp:lastPrinted>2017-08-28T16:31:22Z</cp:lastPrinted>
  <dcterms:created xsi:type="dcterms:W3CDTF">2017-08-28T15:57:16Z</dcterms:created>
  <dcterms:modified xsi:type="dcterms:W3CDTF">2017-08-28T18:40:30Z</dcterms:modified>
</cp:coreProperties>
</file>