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7772400" cy="100584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4" autoAdjust="0"/>
    <p:restoredTop sz="94660"/>
  </p:normalViewPr>
  <p:slideViewPr>
    <p:cSldViewPr snapToGrid="0">
      <p:cViewPr>
        <p:scale>
          <a:sx n="150" d="100"/>
          <a:sy n="150" d="100"/>
        </p:scale>
        <p:origin x="-258" y="-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1646133"/>
            <a:ext cx="6606540" cy="3501813"/>
          </a:xfrm>
        </p:spPr>
        <p:txBody>
          <a:bodyPr anchor="b"/>
          <a:lstStyle>
            <a:lvl1pPr algn="ctr">
              <a:defRPr sz="51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5282989"/>
            <a:ext cx="5829300" cy="2428451"/>
          </a:xfrm>
        </p:spPr>
        <p:txBody>
          <a:bodyPr/>
          <a:lstStyle>
            <a:lvl1pPr marL="0" indent="0" algn="ctr">
              <a:buNone/>
              <a:defRPr sz="2040"/>
            </a:lvl1pPr>
            <a:lvl2pPr marL="388620" indent="0" algn="ctr">
              <a:buNone/>
              <a:defRPr sz="1700"/>
            </a:lvl2pPr>
            <a:lvl3pPr marL="777240" indent="0" algn="ctr">
              <a:buNone/>
              <a:defRPr sz="1530"/>
            </a:lvl3pPr>
            <a:lvl4pPr marL="1165860" indent="0" algn="ctr">
              <a:buNone/>
              <a:defRPr sz="1360"/>
            </a:lvl4pPr>
            <a:lvl5pPr marL="1554480" indent="0" algn="ctr">
              <a:buNone/>
              <a:defRPr sz="1360"/>
            </a:lvl5pPr>
            <a:lvl6pPr marL="1943100" indent="0" algn="ctr">
              <a:buNone/>
              <a:defRPr sz="1360"/>
            </a:lvl6pPr>
            <a:lvl7pPr marL="2331720" indent="0" algn="ctr">
              <a:buNone/>
              <a:defRPr sz="1360"/>
            </a:lvl7pPr>
            <a:lvl8pPr marL="2720340" indent="0" algn="ctr">
              <a:buNone/>
              <a:defRPr sz="1360"/>
            </a:lvl8pPr>
            <a:lvl9pPr marL="3108960" indent="0" algn="ctr">
              <a:buNone/>
              <a:defRPr sz="136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C9304-270C-45DB-946F-D577627A3FF8}" type="datetimeFigureOut">
              <a:rPr lang="en-US" smtClean="0"/>
              <a:t>8/14/2017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B609C-B214-4AEA-90E6-B091FB9B7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032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C9304-270C-45DB-946F-D577627A3FF8}" type="datetimeFigureOut">
              <a:rPr lang="en-US" smtClean="0"/>
              <a:t>8/14/2017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B609C-B214-4AEA-90E6-B091FB9B7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596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2124" y="535517"/>
            <a:ext cx="1675924" cy="852402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353" y="535517"/>
            <a:ext cx="4930616" cy="852402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C9304-270C-45DB-946F-D577627A3FF8}" type="datetimeFigureOut">
              <a:rPr lang="en-US" smtClean="0"/>
              <a:t>8/14/2017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B609C-B214-4AEA-90E6-B091FB9B7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439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C9304-270C-45DB-946F-D577627A3FF8}" type="datetimeFigureOut">
              <a:rPr lang="en-US" smtClean="0"/>
              <a:t>8/14/2017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B609C-B214-4AEA-90E6-B091FB9B7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305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05" y="2507618"/>
            <a:ext cx="6703695" cy="4184014"/>
          </a:xfrm>
        </p:spPr>
        <p:txBody>
          <a:bodyPr anchor="b"/>
          <a:lstStyle>
            <a:lvl1pPr>
              <a:defRPr sz="51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05" y="6731215"/>
            <a:ext cx="6703695" cy="2200274"/>
          </a:xfrm>
        </p:spPr>
        <p:txBody>
          <a:bodyPr/>
          <a:lstStyle>
            <a:lvl1pPr marL="0" indent="0">
              <a:buNone/>
              <a:defRPr sz="2040">
                <a:solidFill>
                  <a:schemeClr val="tx1"/>
                </a:solidFill>
              </a:defRPr>
            </a:lvl1pPr>
            <a:lvl2pPr marL="38862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C9304-270C-45DB-946F-D577627A3FF8}" type="datetimeFigureOut">
              <a:rPr lang="en-US" smtClean="0"/>
              <a:t>8/14/2017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B609C-B214-4AEA-90E6-B091FB9B7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16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353" y="2677584"/>
            <a:ext cx="3303270" cy="638196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778" y="2677584"/>
            <a:ext cx="3303270" cy="638196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C9304-270C-45DB-946F-D577627A3FF8}" type="datetimeFigureOut">
              <a:rPr lang="en-US" smtClean="0"/>
              <a:t>8/14/2017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B609C-B214-4AEA-90E6-B091FB9B7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48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535519"/>
            <a:ext cx="6703695" cy="194415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366" y="2465706"/>
            <a:ext cx="3288089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366" y="3674110"/>
            <a:ext cx="3288089" cy="540406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4778" y="2465706"/>
            <a:ext cx="3304282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4778" y="3674110"/>
            <a:ext cx="3304282" cy="540406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C9304-270C-45DB-946F-D577627A3FF8}" type="datetimeFigureOut">
              <a:rPr lang="en-US" smtClean="0"/>
              <a:t>8/14/2017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B609C-B214-4AEA-90E6-B091FB9B7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557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C9304-270C-45DB-946F-D577627A3FF8}" type="datetimeFigureOut">
              <a:rPr lang="en-US" smtClean="0"/>
              <a:t>8/14/2017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B609C-B214-4AEA-90E6-B091FB9B7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410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C9304-270C-45DB-946F-D577627A3FF8}" type="datetimeFigureOut">
              <a:rPr lang="en-US" smtClean="0"/>
              <a:t>8/14/2017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B609C-B214-4AEA-90E6-B091FB9B7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268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282" y="1448226"/>
            <a:ext cx="3934778" cy="7147983"/>
          </a:xfrm>
        </p:spPr>
        <p:txBody>
          <a:bodyPr/>
          <a:lstStyle>
            <a:lvl1pPr>
              <a:defRPr sz="2720"/>
            </a:lvl1pPr>
            <a:lvl2pPr>
              <a:defRPr sz="2380"/>
            </a:lvl2pPr>
            <a:lvl3pPr>
              <a:defRPr sz="204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C9304-270C-45DB-946F-D577627A3FF8}" type="datetimeFigureOut">
              <a:rPr lang="en-US" smtClean="0"/>
              <a:t>8/14/2017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B609C-B214-4AEA-90E6-B091FB9B7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800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4282" y="1448226"/>
            <a:ext cx="3934778" cy="7147983"/>
          </a:xfrm>
        </p:spPr>
        <p:txBody>
          <a:bodyPr anchor="t"/>
          <a:lstStyle>
            <a:lvl1pPr marL="0" indent="0">
              <a:buNone/>
              <a:defRPr sz="2720"/>
            </a:lvl1pPr>
            <a:lvl2pPr marL="388620" indent="0">
              <a:buNone/>
              <a:defRPr sz="2380"/>
            </a:lvl2pPr>
            <a:lvl3pPr marL="777240" indent="0">
              <a:buNone/>
              <a:defRPr sz="2040"/>
            </a:lvl3pPr>
            <a:lvl4pPr marL="1165860" indent="0">
              <a:buNone/>
              <a:defRPr sz="1700"/>
            </a:lvl4pPr>
            <a:lvl5pPr marL="1554480" indent="0">
              <a:buNone/>
              <a:defRPr sz="1700"/>
            </a:lvl5pPr>
            <a:lvl6pPr marL="1943100" indent="0">
              <a:buNone/>
              <a:defRPr sz="1700"/>
            </a:lvl6pPr>
            <a:lvl7pPr marL="2331720" indent="0">
              <a:buNone/>
              <a:defRPr sz="1700"/>
            </a:lvl7pPr>
            <a:lvl8pPr marL="2720340" indent="0">
              <a:buNone/>
              <a:defRPr sz="1700"/>
            </a:lvl8pPr>
            <a:lvl9pPr marL="3108960" indent="0">
              <a:buNone/>
              <a:defRPr sz="17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C9304-270C-45DB-946F-D577627A3FF8}" type="datetimeFigureOut">
              <a:rPr lang="en-US" smtClean="0"/>
              <a:t>8/14/2017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B609C-B214-4AEA-90E6-B091FB9B7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85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3" y="535519"/>
            <a:ext cx="6703695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2677584"/>
            <a:ext cx="6703695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8C9304-270C-45DB-946F-D577627A3FF8}" type="datetimeFigureOut">
              <a:rPr lang="en-US" smtClean="0"/>
              <a:t>8/14/2017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8" y="9322649"/>
            <a:ext cx="2623185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1B609C-B214-4AEA-90E6-B091FB9B7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434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77240" rtl="0" eaLnBrk="1" latinLnBrk="0" hangingPunct="1">
        <a:lnSpc>
          <a:spcPct val="90000"/>
        </a:lnSpc>
        <a:spcBef>
          <a:spcPct val="0"/>
        </a:spcBef>
        <a:buNone/>
        <a:defRPr sz="37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10" indent="-194310" algn="l" defTabSz="77724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2380" kern="1200">
          <a:solidFill>
            <a:schemeClr val="tx1"/>
          </a:solidFill>
          <a:latin typeface="+mn-lt"/>
          <a:ea typeface="+mn-ea"/>
          <a:cs typeface="+mn-cs"/>
        </a:defRPr>
      </a:lvl1pPr>
      <a:lvl2pPr marL="5829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74879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213741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60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46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32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/>
          <p:nvPr/>
        </p:nvSpPr>
        <p:spPr>
          <a:xfrm>
            <a:off x="1624576" y="2751833"/>
            <a:ext cx="3157641" cy="14104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DPD Training Unit</a:t>
            </a:r>
          </a:p>
          <a:p>
            <a:r>
              <a:rPr lang="en-US" sz="12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IMi</a:t>
            </a:r>
            <a:r>
              <a:rPr lang="en-US" sz="1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12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1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order</a:t>
            </a:r>
          </a:p>
          <a:p>
            <a:endParaRPr 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0" name="Straight Arrow Connector 119"/>
          <p:cNvCxnSpPr>
            <a:stCxn id="114" idx="0"/>
            <a:endCxn id="32" idx="4"/>
          </p:cNvCxnSpPr>
          <p:nvPr/>
        </p:nvCxnSpPr>
        <p:spPr>
          <a:xfrm flipV="1">
            <a:off x="3859869" y="1268311"/>
            <a:ext cx="0" cy="17538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Rectangle 84"/>
          <p:cNvSpPr/>
          <p:nvPr/>
        </p:nvSpPr>
        <p:spPr>
          <a:xfrm>
            <a:off x="1676187" y="1900182"/>
            <a:ext cx="3157641" cy="67650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DPD Application Unit</a:t>
            </a:r>
            <a:endParaRPr 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1651090" y="1920380"/>
            <a:ext cx="3157641" cy="67650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DPD Application Unit</a:t>
            </a:r>
            <a:endParaRPr 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lowchart: Or 4"/>
          <p:cNvSpPr/>
          <p:nvPr/>
        </p:nvSpPr>
        <p:spPr>
          <a:xfrm>
            <a:off x="2895340" y="976847"/>
            <a:ext cx="291465" cy="291465"/>
          </a:xfrm>
          <a:prstGeom prst="flowChar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8293" tIns="29146" rIns="58293" bIns="291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4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Straight Arrow Connector 13"/>
          <p:cNvCxnSpPr>
            <a:stCxn id="6" idx="3"/>
            <a:endCxn id="12" idx="2"/>
          </p:cNvCxnSpPr>
          <p:nvPr/>
        </p:nvCxnSpPr>
        <p:spPr>
          <a:xfrm>
            <a:off x="1282975" y="691383"/>
            <a:ext cx="73949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3"/>
            <a:endCxn id="15" idx="2"/>
          </p:cNvCxnSpPr>
          <p:nvPr/>
        </p:nvCxnSpPr>
        <p:spPr>
          <a:xfrm>
            <a:off x="1436845" y="1640452"/>
            <a:ext cx="58562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12" idx="6"/>
            <a:endCxn id="5" idx="0"/>
          </p:cNvCxnSpPr>
          <p:nvPr/>
        </p:nvCxnSpPr>
        <p:spPr>
          <a:xfrm>
            <a:off x="2313936" y="691384"/>
            <a:ext cx="727137" cy="28546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15" idx="6"/>
            <a:endCxn id="5" idx="4"/>
          </p:cNvCxnSpPr>
          <p:nvPr/>
        </p:nvCxnSpPr>
        <p:spPr>
          <a:xfrm flipV="1">
            <a:off x="2313936" y="1268312"/>
            <a:ext cx="727137" cy="37214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81" name="Group 180"/>
          <p:cNvGrpSpPr/>
          <p:nvPr/>
        </p:nvGrpSpPr>
        <p:grpSpPr>
          <a:xfrm>
            <a:off x="1964176" y="545651"/>
            <a:ext cx="403833" cy="1240534"/>
            <a:chOff x="2081726" y="545651"/>
            <a:chExt cx="403833" cy="1240534"/>
          </a:xfrm>
        </p:grpSpPr>
        <p:sp>
          <p:nvSpPr>
            <p:cNvPr id="12" name="Flowchart: Summing Junction 11"/>
            <p:cNvSpPr/>
            <p:nvPr/>
          </p:nvSpPr>
          <p:spPr>
            <a:xfrm>
              <a:off x="2140021" y="545651"/>
              <a:ext cx="291465" cy="291465"/>
            </a:xfrm>
            <a:prstGeom prst="flowChartSummingJunct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58293" tIns="29146" rIns="58293" bIns="291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148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Flowchart: Summing Junction 14"/>
            <p:cNvSpPr/>
            <p:nvPr/>
          </p:nvSpPr>
          <p:spPr>
            <a:xfrm>
              <a:off x="2140021" y="1494720"/>
              <a:ext cx="291465" cy="291465"/>
            </a:xfrm>
            <a:prstGeom prst="flowChartSummingJunct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58293" tIns="29146" rIns="58293" bIns="291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148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081726" y="1031426"/>
              <a:ext cx="403833" cy="2689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48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±</a:t>
              </a:r>
              <a:r>
                <a:rPr lang="en-US" sz="1148" i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r>
                <a:rPr lang="en-US" sz="1148" i="1" baseline="-250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IF</a:t>
              </a:r>
              <a:endParaRPr lang="en-US" sz="1148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24" name="Straight Arrow Connector 23"/>
          <p:cNvCxnSpPr>
            <a:stCxn id="22" idx="0"/>
            <a:endCxn id="12" idx="4"/>
          </p:cNvCxnSpPr>
          <p:nvPr/>
        </p:nvCxnSpPr>
        <p:spPr>
          <a:xfrm flipV="1">
            <a:off x="2166093" y="837116"/>
            <a:ext cx="2111" cy="194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2" idx="2"/>
            <a:endCxn id="15" idx="0"/>
          </p:cNvCxnSpPr>
          <p:nvPr/>
        </p:nvCxnSpPr>
        <p:spPr>
          <a:xfrm>
            <a:off x="2166093" y="1300410"/>
            <a:ext cx="2111" cy="194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Isosceles Triangle 26"/>
          <p:cNvSpPr/>
          <p:nvPr/>
        </p:nvSpPr>
        <p:spPr>
          <a:xfrm rot="5400000">
            <a:off x="5138817" y="848925"/>
            <a:ext cx="548640" cy="548640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Flowchart: Or 31"/>
          <p:cNvSpPr/>
          <p:nvPr/>
        </p:nvSpPr>
        <p:spPr>
          <a:xfrm>
            <a:off x="3714136" y="976846"/>
            <a:ext cx="291465" cy="291465"/>
          </a:xfrm>
          <a:prstGeom prst="flowChar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8293" tIns="29146" rIns="58293" bIns="291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4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4" name="Straight Arrow Connector 33"/>
          <p:cNvCxnSpPr>
            <a:stCxn id="5" idx="6"/>
            <a:endCxn id="32" idx="2"/>
          </p:cNvCxnSpPr>
          <p:nvPr/>
        </p:nvCxnSpPr>
        <p:spPr>
          <a:xfrm flipV="1">
            <a:off x="3186805" y="1122579"/>
            <a:ext cx="52733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4275029" y="848735"/>
            <a:ext cx="594360" cy="5486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DAC and RF up-conversion</a:t>
            </a:r>
            <a:endParaRPr lang="en-US" sz="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9" name="Straight Arrow Connector 38"/>
          <p:cNvCxnSpPr>
            <a:stCxn id="32" idx="6"/>
            <a:endCxn id="37" idx="1"/>
          </p:cNvCxnSpPr>
          <p:nvPr/>
        </p:nvCxnSpPr>
        <p:spPr>
          <a:xfrm>
            <a:off x="4005601" y="1122579"/>
            <a:ext cx="269428" cy="4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7" idx="3"/>
            <a:endCxn id="27" idx="3"/>
          </p:cNvCxnSpPr>
          <p:nvPr/>
        </p:nvCxnSpPr>
        <p:spPr>
          <a:xfrm>
            <a:off x="4869389" y="1123055"/>
            <a:ext cx="269428" cy="1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5805436" y="3614070"/>
            <a:ext cx="594360" cy="4199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ADC and RF down-conversion</a:t>
            </a:r>
            <a:endParaRPr lang="en-US" sz="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Rectangle 44"/>
          <p:cNvSpPr/>
          <p:nvPr/>
        </p:nvSpPr>
        <p:spPr>
          <a:xfrm rot="16200000">
            <a:off x="143884" y="2790926"/>
            <a:ext cx="2171504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Basis Function Generation </a:t>
            </a:r>
          </a:p>
          <a:p>
            <a:pPr algn="ctr"/>
            <a:r>
              <a:rPr lang="en-US" sz="1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Orthogonalization</a:t>
            </a:r>
            <a:endParaRPr 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Rectangle 45"/>
          <p:cNvSpPr/>
          <p:nvPr/>
        </p:nvSpPr>
        <p:spPr>
          <a:xfrm rot="16200000">
            <a:off x="4611781" y="2428946"/>
            <a:ext cx="1548840" cy="5947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DPD Coefficient Memory Unit </a:t>
            </a:r>
          </a:p>
          <a:p>
            <a:r>
              <a:rPr lang="en-US" sz="1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Interpolation</a:t>
            </a:r>
            <a:endParaRPr 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7" name="Elbow Connector 56"/>
          <p:cNvCxnSpPr>
            <a:stCxn id="50" idx="4"/>
            <a:endCxn id="42" idx="0"/>
          </p:cNvCxnSpPr>
          <p:nvPr/>
        </p:nvCxnSpPr>
        <p:spPr>
          <a:xfrm rot="5400000">
            <a:off x="5621357" y="3132810"/>
            <a:ext cx="962520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80" name="Group 179"/>
          <p:cNvGrpSpPr/>
          <p:nvPr/>
        </p:nvGrpSpPr>
        <p:grpSpPr>
          <a:xfrm>
            <a:off x="5956884" y="2360085"/>
            <a:ext cx="804563" cy="291465"/>
            <a:chOff x="5956884" y="2292114"/>
            <a:chExt cx="804563" cy="291465"/>
          </a:xfrm>
        </p:grpSpPr>
        <p:sp>
          <p:nvSpPr>
            <p:cNvPr id="50" name="Flowchart: Summing Junction 49"/>
            <p:cNvSpPr/>
            <p:nvPr/>
          </p:nvSpPr>
          <p:spPr>
            <a:xfrm>
              <a:off x="5956884" y="2292114"/>
              <a:ext cx="291465" cy="291465"/>
            </a:xfrm>
            <a:prstGeom prst="flowChartSummingJunct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58293" tIns="29146" rIns="58293" bIns="291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148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6212631" y="2303354"/>
              <a:ext cx="548816" cy="2689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48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</a:t>
              </a:r>
              <a:r>
                <a:rPr lang="en-US" sz="1148" i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r>
                <a:rPr lang="en-US" sz="1148" i="1" baseline="-250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IMi</a:t>
              </a:r>
              <a:endParaRPr lang="en-US" sz="1148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1" name="Rectangle 60"/>
          <p:cNvSpPr/>
          <p:nvPr/>
        </p:nvSpPr>
        <p:spPr>
          <a:xfrm>
            <a:off x="2871103" y="3614070"/>
            <a:ext cx="668655" cy="4199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NLMS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1496336" y="3824041"/>
            <a:ext cx="13747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Elbow Connector 80"/>
          <p:cNvCxnSpPr>
            <a:endCxn id="72" idx="3"/>
          </p:cNvCxnSpPr>
          <p:nvPr/>
        </p:nvCxnSpPr>
        <p:spPr>
          <a:xfrm rot="5400000" flipH="1" flipV="1">
            <a:off x="2386622" y="3233854"/>
            <a:ext cx="655612" cy="52476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Rectangle 82"/>
          <p:cNvSpPr/>
          <p:nvPr/>
        </p:nvSpPr>
        <p:spPr>
          <a:xfrm>
            <a:off x="1626607" y="1951886"/>
            <a:ext cx="3157641" cy="67650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05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DPD Application Unit</a:t>
            </a:r>
          </a:p>
          <a:p>
            <a:r>
              <a:rPr lang="en-US" sz="105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IMj</a:t>
            </a:r>
            <a:r>
              <a:rPr lang="en-US" sz="105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sz="105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</a:t>
            </a:r>
            <a:r>
              <a:rPr lang="en-US" sz="105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105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order</a:t>
            </a:r>
            <a:endParaRPr lang="en-US" sz="105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6" name="Isosceles Triangle 85"/>
          <p:cNvSpPr/>
          <p:nvPr/>
        </p:nvSpPr>
        <p:spPr>
          <a:xfrm rot="5400000">
            <a:off x="3010126" y="2096823"/>
            <a:ext cx="457200" cy="521208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sz="900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j,n</a:t>
            </a:r>
            <a:endParaRPr lang="en-US" sz="9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9" name="Straight Arrow Connector 88"/>
          <p:cNvCxnSpPr>
            <a:endCxn id="86" idx="3"/>
          </p:cNvCxnSpPr>
          <p:nvPr/>
        </p:nvCxnSpPr>
        <p:spPr>
          <a:xfrm flipV="1">
            <a:off x="1496336" y="2357427"/>
            <a:ext cx="14817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Flowchart: Summing Junction 92"/>
          <p:cNvSpPr/>
          <p:nvPr/>
        </p:nvSpPr>
        <p:spPr>
          <a:xfrm>
            <a:off x="3714136" y="2211123"/>
            <a:ext cx="291465" cy="292608"/>
          </a:xfrm>
          <a:prstGeom prst="flowChartSummingJunc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5" name="Straight Arrow Connector 94"/>
          <p:cNvCxnSpPr>
            <a:stCxn id="86" idx="0"/>
            <a:endCxn id="93" idx="2"/>
          </p:cNvCxnSpPr>
          <p:nvPr/>
        </p:nvCxnSpPr>
        <p:spPr>
          <a:xfrm>
            <a:off x="3499330" y="2357427"/>
            <a:ext cx="2148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3969039" y="2222935"/>
            <a:ext cx="548816" cy="268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8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1148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IMj</a:t>
            </a:r>
            <a:endParaRPr lang="en-US" sz="1148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8" name="Straight Arrow Connector 97"/>
          <p:cNvCxnSpPr>
            <a:stCxn id="93" idx="0"/>
            <a:endCxn id="32" idx="4"/>
          </p:cNvCxnSpPr>
          <p:nvPr/>
        </p:nvCxnSpPr>
        <p:spPr>
          <a:xfrm flipV="1">
            <a:off x="3859869" y="1268311"/>
            <a:ext cx="0" cy="9428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>
            <a:stCxn id="47" idx="0"/>
            <a:endCxn id="83" idx="2"/>
          </p:cNvCxnSpPr>
          <p:nvPr/>
        </p:nvCxnSpPr>
        <p:spPr>
          <a:xfrm flipV="1">
            <a:off x="3203397" y="2628395"/>
            <a:ext cx="2031" cy="1234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Flowchart: Summing Junction 113"/>
          <p:cNvSpPr/>
          <p:nvPr/>
        </p:nvSpPr>
        <p:spPr>
          <a:xfrm>
            <a:off x="3714136" y="3022124"/>
            <a:ext cx="291465" cy="292608"/>
          </a:xfrm>
          <a:prstGeom prst="flowChartSummingJunc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TextBox 114"/>
          <p:cNvSpPr txBox="1"/>
          <p:nvPr/>
        </p:nvSpPr>
        <p:spPr>
          <a:xfrm>
            <a:off x="3969039" y="3033936"/>
            <a:ext cx="548816" cy="268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8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1148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IMi</a:t>
            </a:r>
            <a:endParaRPr lang="en-US" sz="1148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7" name="Straight Arrow Connector 116"/>
          <p:cNvCxnSpPr>
            <a:stCxn id="72" idx="0"/>
            <a:endCxn id="114" idx="2"/>
          </p:cNvCxnSpPr>
          <p:nvPr/>
        </p:nvCxnSpPr>
        <p:spPr>
          <a:xfrm flipV="1">
            <a:off x="3500644" y="3168428"/>
            <a:ext cx="21349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/>
          <p:nvPr/>
        </p:nvCxnSpPr>
        <p:spPr>
          <a:xfrm>
            <a:off x="4784248" y="2968366"/>
            <a:ext cx="31270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>
            <a:endCxn id="83" idx="3"/>
          </p:cNvCxnSpPr>
          <p:nvPr/>
        </p:nvCxnSpPr>
        <p:spPr>
          <a:xfrm flipH="1" flipV="1">
            <a:off x="4784248" y="2290141"/>
            <a:ext cx="2655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82" name="Group 181"/>
          <p:cNvGrpSpPr/>
          <p:nvPr/>
        </p:nvGrpSpPr>
        <p:grpSpPr>
          <a:xfrm>
            <a:off x="975236" y="556891"/>
            <a:ext cx="461609" cy="1414981"/>
            <a:chOff x="975236" y="556891"/>
            <a:chExt cx="461609" cy="1414981"/>
          </a:xfrm>
        </p:grpSpPr>
        <p:sp>
          <p:nvSpPr>
            <p:cNvPr id="6" name="TextBox 5"/>
            <p:cNvSpPr txBox="1"/>
            <p:nvPr/>
          </p:nvSpPr>
          <p:spPr>
            <a:xfrm>
              <a:off x="975236" y="556891"/>
              <a:ext cx="307739" cy="2689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48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sz="1148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129106" y="1505960"/>
              <a:ext cx="307739" cy="2689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48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sz="1148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cxnSp>
          <p:nvCxnSpPr>
            <p:cNvPr id="133" name="Straight Arrow Connector 132"/>
            <p:cNvCxnSpPr>
              <a:stCxn id="7" idx="2"/>
            </p:cNvCxnSpPr>
            <p:nvPr/>
          </p:nvCxnSpPr>
          <p:spPr>
            <a:xfrm>
              <a:off x="1282976" y="1774944"/>
              <a:ext cx="0" cy="1920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5" name="Straight Arrow Connector 134"/>
            <p:cNvCxnSpPr>
              <a:stCxn id="6" idx="2"/>
            </p:cNvCxnSpPr>
            <p:nvPr/>
          </p:nvCxnSpPr>
          <p:spPr>
            <a:xfrm>
              <a:off x="1129106" y="825875"/>
              <a:ext cx="0" cy="11459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50" name="Rectangle 149"/>
          <p:cNvSpPr/>
          <p:nvPr/>
        </p:nvSpPr>
        <p:spPr>
          <a:xfrm>
            <a:off x="3859868" y="3614070"/>
            <a:ext cx="574200" cy="4199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LPF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5" name="Straight Arrow Connector 154"/>
          <p:cNvCxnSpPr>
            <a:stCxn id="42" idx="1"/>
            <a:endCxn id="150" idx="3"/>
          </p:cNvCxnSpPr>
          <p:nvPr/>
        </p:nvCxnSpPr>
        <p:spPr>
          <a:xfrm flipH="1">
            <a:off x="4434068" y="3824041"/>
            <a:ext cx="13713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8" name="Straight Arrow Connector 157"/>
          <p:cNvCxnSpPr>
            <a:stCxn id="150" idx="1"/>
            <a:endCxn id="61" idx="3"/>
          </p:cNvCxnSpPr>
          <p:nvPr/>
        </p:nvCxnSpPr>
        <p:spPr>
          <a:xfrm flipH="1">
            <a:off x="3539758" y="3824041"/>
            <a:ext cx="3201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Isosceles Triangle 1"/>
          <p:cNvSpPr/>
          <p:nvPr/>
        </p:nvSpPr>
        <p:spPr>
          <a:xfrm rot="10800000">
            <a:off x="6227584" y="340188"/>
            <a:ext cx="237744" cy="228600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Elbow Connector 8"/>
          <p:cNvCxnSpPr>
            <a:stCxn id="27" idx="0"/>
            <a:endCxn id="2" idx="0"/>
          </p:cNvCxnSpPr>
          <p:nvPr/>
        </p:nvCxnSpPr>
        <p:spPr>
          <a:xfrm flipV="1">
            <a:off x="5687457" y="568788"/>
            <a:ext cx="658999" cy="554457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6224536" y="1239733"/>
            <a:ext cx="240792" cy="186071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Elbow Connector 39"/>
          <p:cNvCxnSpPr>
            <a:stCxn id="36" idx="0"/>
            <a:endCxn id="50" idx="0"/>
          </p:cNvCxnSpPr>
          <p:nvPr/>
        </p:nvCxnSpPr>
        <p:spPr>
          <a:xfrm rot="16200000" flipH="1" flipV="1">
            <a:off x="5663599" y="1678751"/>
            <a:ext cx="1120352" cy="242315"/>
          </a:xfrm>
          <a:prstGeom prst="bentConnector3">
            <a:avLst>
              <a:gd name="adj1" fmla="val -552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Oval 55"/>
          <p:cNvSpPr/>
          <p:nvPr/>
        </p:nvSpPr>
        <p:spPr>
          <a:xfrm>
            <a:off x="3082746" y="3397029"/>
            <a:ext cx="241300" cy="149225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3097820" y="3386820"/>
            <a:ext cx="211752" cy="1696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/>
          <p:nvPr/>
        </p:nvSpPr>
        <p:spPr>
          <a:xfrm>
            <a:off x="3283522" y="2803303"/>
            <a:ext cx="211752" cy="1696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Freeform 86"/>
          <p:cNvSpPr/>
          <p:nvPr/>
        </p:nvSpPr>
        <p:spPr>
          <a:xfrm>
            <a:off x="3177540" y="2925126"/>
            <a:ext cx="99060" cy="685800"/>
          </a:xfrm>
          <a:custGeom>
            <a:avLst/>
            <a:gdLst>
              <a:gd name="connsiteX0" fmla="*/ 0 w 99060"/>
              <a:gd name="connsiteY0" fmla="*/ 685800 h 685800"/>
              <a:gd name="connsiteX1" fmla="*/ 0 w 99060"/>
              <a:gd name="connsiteY1" fmla="*/ 449580 h 685800"/>
              <a:gd name="connsiteX2" fmla="*/ 99060 w 99060"/>
              <a:gd name="connsiteY2" fmla="*/ 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9060" h="685800">
                <a:moveTo>
                  <a:pt x="0" y="685800"/>
                </a:moveTo>
                <a:lnTo>
                  <a:pt x="0" y="449580"/>
                </a:lnTo>
                <a:lnTo>
                  <a:pt x="99060" y="0"/>
                </a:lnTo>
              </a:path>
            </a:pathLst>
          </a:custGeom>
          <a:noFill/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Isosceles Triangle 71"/>
          <p:cNvSpPr/>
          <p:nvPr/>
        </p:nvSpPr>
        <p:spPr>
          <a:xfrm rot="5400000">
            <a:off x="3010126" y="2906511"/>
            <a:ext cx="457200" cy="523835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sz="900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j,m</a:t>
            </a:r>
            <a:endParaRPr lang="en-US" sz="9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63722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153</TotalTime>
  <Words>52</Words>
  <Application>Microsoft Office PowerPoint</Application>
  <PresentationFormat>Custom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>Samsung Research America Inc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Chance Tarver</dc:creator>
  <cp:lastModifiedBy>Chance Tarver</cp:lastModifiedBy>
  <cp:revision>30</cp:revision>
  <dcterms:created xsi:type="dcterms:W3CDTF">2017-08-14T15:24:01Z</dcterms:created>
  <dcterms:modified xsi:type="dcterms:W3CDTF">2017-08-14T18:00:34Z</dcterms:modified>
</cp:coreProperties>
</file>