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</p:sldIdLst>
  <p:sldSz cx="7772400" cy="10058400"/>
  <p:notesSz cx="6858000" cy="9144000"/>
  <p:embeddedFontLst>
    <p:embeddedFont>
      <p:font typeface="Cambria Math" panose="02040503050406030204" pitchFamily="18" charset="0"/>
      <p:regular r:id="rId3"/>
    </p:embeddedFont>
    <p:embeddedFont>
      <p:font typeface="Calibri Light" panose="020F0302020204030204" pitchFamily="34" charset="0"/>
      <p:regular r:id="rId4"/>
      <p:italic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>
        <p:scale>
          <a:sx n="125" d="100"/>
          <a:sy n="125" d="100"/>
        </p:scale>
        <p:origin x="390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9304-270C-45DB-946F-D577627A3FF8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609C-B214-4AEA-90E6-B091FB9B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3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9304-270C-45DB-946F-D577627A3FF8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609C-B214-4AEA-90E6-B091FB9B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9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9304-270C-45DB-946F-D577627A3FF8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609C-B214-4AEA-90E6-B091FB9B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3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9304-270C-45DB-946F-D577627A3FF8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609C-B214-4AEA-90E6-B091FB9B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0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9304-270C-45DB-946F-D577627A3FF8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609C-B214-4AEA-90E6-B091FB9B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9304-270C-45DB-946F-D577627A3FF8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609C-B214-4AEA-90E6-B091FB9B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4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9304-270C-45DB-946F-D577627A3FF8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609C-B214-4AEA-90E6-B091FB9B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5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9304-270C-45DB-946F-D577627A3FF8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609C-B214-4AEA-90E6-B091FB9B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1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9304-270C-45DB-946F-D577627A3FF8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609C-B214-4AEA-90E6-B091FB9B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6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9304-270C-45DB-946F-D577627A3FF8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609C-B214-4AEA-90E6-B091FB9B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0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9304-270C-45DB-946F-D577627A3FF8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609C-B214-4AEA-90E6-B091FB9B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C9304-270C-45DB-946F-D577627A3FF8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B609C-B214-4AEA-90E6-B091FB9B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3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1624576" y="2751833"/>
            <a:ext cx="3157641" cy="14104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DPD Training Unit</a:t>
            </a:r>
          </a:p>
          <a:p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en-US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order</a:t>
            </a:r>
          </a:p>
          <a:p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0" name="Straight Arrow Connector 119"/>
          <p:cNvCxnSpPr>
            <a:stCxn id="114" idx="0"/>
            <a:endCxn id="32" idx="4"/>
          </p:cNvCxnSpPr>
          <p:nvPr/>
        </p:nvCxnSpPr>
        <p:spPr>
          <a:xfrm flipV="1">
            <a:off x="3859869" y="1268311"/>
            <a:ext cx="0" cy="1753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1676187" y="1900182"/>
            <a:ext cx="3157641" cy="6765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DPD Application Unit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51090" y="1920380"/>
            <a:ext cx="3157641" cy="6765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DPD Application Unit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lowchart: Or 4"/>
          <p:cNvSpPr/>
          <p:nvPr/>
        </p:nvSpPr>
        <p:spPr>
          <a:xfrm>
            <a:off x="2895340" y="976847"/>
            <a:ext cx="291465" cy="291465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4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>
            <a:stCxn id="6" idx="3"/>
            <a:endCxn id="12" idx="2"/>
          </p:cNvCxnSpPr>
          <p:nvPr/>
        </p:nvCxnSpPr>
        <p:spPr>
          <a:xfrm>
            <a:off x="1282975" y="691383"/>
            <a:ext cx="7394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15" idx="2"/>
          </p:cNvCxnSpPr>
          <p:nvPr/>
        </p:nvCxnSpPr>
        <p:spPr>
          <a:xfrm>
            <a:off x="1436845" y="1640452"/>
            <a:ext cx="5856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2" idx="6"/>
            <a:endCxn id="5" idx="0"/>
          </p:cNvCxnSpPr>
          <p:nvPr/>
        </p:nvCxnSpPr>
        <p:spPr>
          <a:xfrm>
            <a:off x="2313936" y="691384"/>
            <a:ext cx="727137" cy="2854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5" idx="6"/>
            <a:endCxn id="5" idx="4"/>
          </p:cNvCxnSpPr>
          <p:nvPr/>
        </p:nvCxnSpPr>
        <p:spPr>
          <a:xfrm flipV="1">
            <a:off x="2313936" y="1268312"/>
            <a:ext cx="727137" cy="3721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>
            <a:off x="1964176" y="545651"/>
            <a:ext cx="403833" cy="1240534"/>
            <a:chOff x="2081726" y="545651"/>
            <a:chExt cx="403833" cy="1240534"/>
          </a:xfrm>
        </p:grpSpPr>
        <p:sp>
          <p:nvSpPr>
            <p:cNvPr id="12" name="Flowchart: Summing Junction 11"/>
            <p:cNvSpPr/>
            <p:nvPr/>
          </p:nvSpPr>
          <p:spPr>
            <a:xfrm>
              <a:off x="2140021" y="545651"/>
              <a:ext cx="291465" cy="29146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Flowchart: Summing Junction 14"/>
            <p:cNvSpPr/>
            <p:nvPr/>
          </p:nvSpPr>
          <p:spPr>
            <a:xfrm>
              <a:off x="2140021" y="1494720"/>
              <a:ext cx="291465" cy="29146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81726" y="1031426"/>
              <a:ext cx="403833" cy="268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48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±</a:t>
              </a:r>
              <a:r>
                <a:rPr lang="en-US" sz="1148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148" i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</a:t>
              </a:r>
              <a:endParaRPr lang="en-US" sz="1148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4" name="Straight Arrow Connector 23"/>
          <p:cNvCxnSpPr>
            <a:stCxn id="22" idx="0"/>
            <a:endCxn id="12" idx="4"/>
          </p:cNvCxnSpPr>
          <p:nvPr/>
        </p:nvCxnSpPr>
        <p:spPr>
          <a:xfrm flipV="1">
            <a:off x="2166093" y="837116"/>
            <a:ext cx="2111" cy="194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2"/>
            <a:endCxn id="15" idx="0"/>
          </p:cNvCxnSpPr>
          <p:nvPr/>
        </p:nvCxnSpPr>
        <p:spPr>
          <a:xfrm>
            <a:off x="2166093" y="1300410"/>
            <a:ext cx="2111" cy="194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 rot="5400000">
            <a:off x="5138817" y="848925"/>
            <a:ext cx="548640" cy="54864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Flowchart: Or 31"/>
          <p:cNvSpPr/>
          <p:nvPr/>
        </p:nvSpPr>
        <p:spPr>
          <a:xfrm>
            <a:off x="3714136" y="976846"/>
            <a:ext cx="291465" cy="291465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4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>
            <a:stCxn id="5" idx="6"/>
            <a:endCxn id="32" idx="2"/>
          </p:cNvCxnSpPr>
          <p:nvPr/>
        </p:nvCxnSpPr>
        <p:spPr>
          <a:xfrm flipV="1">
            <a:off x="3186805" y="1122579"/>
            <a:ext cx="5273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275029" y="848735"/>
            <a:ext cx="59436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DAC and RF up-conversion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/>
          <p:cNvCxnSpPr>
            <a:stCxn id="32" idx="6"/>
            <a:endCxn id="37" idx="1"/>
          </p:cNvCxnSpPr>
          <p:nvPr/>
        </p:nvCxnSpPr>
        <p:spPr>
          <a:xfrm>
            <a:off x="4005601" y="1122579"/>
            <a:ext cx="269428" cy="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3"/>
            <a:endCxn id="27" idx="3"/>
          </p:cNvCxnSpPr>
          <p:nvPr/>
        </p:nvCxnSpPr>
        <p:spPr>
          <a:xfrm>
            <a:off x="4869389" y="1123055"/>
            <a:ext cx="269428" cy="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805436" y="3614070"/>
            <a:ext cx="594360" cy="419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ADC and RF down-conversion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143884" y="2790926"/>
            <a:ext cx="2171504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Basis Function Generation </a:t>
            </a: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Orthogonalization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 rot="16200000">
            <a:off x="4611781" y="2428946"/>
            <a:ext cx="1548840" cy="594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DPD Coefficient Memory Unit 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Interpolation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Elbow Connector 56"/>
          <p:cNvCxnSpPr>
            <a:stCxn id="50" idx="4"/>
            <a:endCxn id="42" idx="0"/>
          </p:cNvCxnSpPr>
          <p:nvPr/>
        </p:nvCxnSpPr>
        <p:spPr>
          <a:xfrm rot="5400000">
            <a:off x="5621357" y="3132810"/>
            <a:ext cx="96252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0" name="Group 179"/>
          <p:cNvGrpSpPr/>
          <p:nvPr/>
        </p:nvGrpSpPr>
        <p:grpSpPr>
          <a:xfrm>
            <a:off x="5956884" y="2360085"/>
            <a:ext cx="804563" cy="291465"/>
            <a:chOff x="5956884" y="2292114"/>
            <a:chExt cx="804563" cy="291465"/>
          </a:xfrm>
        </p:grpSpPr>
        <p:sp>
          <p:nvSpPr>
            <p:cNvPr id="50" name="Flowchart: Summing Junction 49"/>
            <p:cNvSpPr/>
            <p:nvPr/>
          </p:nvSpPr>
          <p:spPr>
            <a:xfrm>
              <a:off x="5956884" y="2292114"/>
              <a:ext cx="291465" cy="29146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212631" y="2303354"/>
              <a:ext cx="548816" cy="268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48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sz="1148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148" i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IMi</a:t>
              </a:r>
              <a:endParaRPr lang="en-US" sz="1148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2871103" y="3614070"/>
            <a:ext cx="668655" cy="419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NLMS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496336" y="3824041"/>
            <a:ext cx="1374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endCxn id="72" idx="3"/>
          </p:cNvCxnSpPr>
          <p:nvPr/>
        </p:nvCxnSpPr>
        <p:spPr>
          <a:xfrm rot="5400000" flipH="1" flipV="1">
            <a:off x="2386622" y="3233854"/>
            <a:ext cx="655612" cy="5247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626607" y="1951886"/>
            <a:ext cx="3157641" cy="6765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DPD Application Unit</a:t>
            </a:r>
          </a:p>
          <a:p>
            <a:r>
              <a:rPr lang="en-US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en-US" sz="105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05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order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Isosceles Triangle 85"/>
          <p:cNvSpPr/>
          <p:nvPr/>
        </p:nvSpPr>
        <p:spPr>
          <a:xfrm rot="5400000">
            <a:off x="3010126" y="2096823"/>
            <a:ext cx="457200" cy="52120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9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j,n</a:t>
            </a:r>
            <a:endParaRPr lang="en-US" sz="9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Straight Arrow Connector 88"/>
          <p:cNvCxnSpPr>
            <a:endCxn id="86" idx="3"/>
          </p:cNvCxnSpPr>
          <p:nvPr/>
        </p:nvCxnSpPr>
        <p:spPr>
          <a:xfrm flipV="1">
            <a:off x="1496336" y="2357427"/>
            <a:ext cx="1481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Flowchart: Summing Junction 92"/>
          <p:cNvSpPr/>
          <p:nvPr/>
        </p:nvSpPr>
        <p:spPr>
          <a:xfrm>
            <a:off x="3714136" y="2211123"/>
            <a:ext cx="291465" cy="292608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>
            <a:stCxn id="86" idx="0"/>
            <a:endCxn id="93" idx="2"/>
          </p:cNvCxnSpPr>
          <p:nvPr/>
        </p:nvCxnSpPr>
        <p:spPr>
          <a:xfrm>
            <a:off x="3499330" y="2357427"/>
            <a:ext cx="214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969039" y="2222935"/>
            <a:ext cx="548816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8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148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IMj</a:t>
            </a:r>
            <a:endParaRPr lang="en-US" sz="1148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Straight Arrow Connector 97"/>
          <p:cNvCxnSpPr>
            <a:stCxn id="93" idx="0"/>
            <a:endCxn id="32" idx="4"/>
          </p:cNvCxnSpPr>
          <p:nvPr/>
        </p:nvCxnSpPr>
        <p:spPr>
          <a:xfrm flipV="1">
            <a:off x="3859869" y="1268311"/>
            <a:ext cx="0" cy="942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7" idx="0"/>
            <a:endCxn id="83" idx="2"/>
          </p:cNvCxnSpPr>
          <p:nvPr/>
        </p:nvCxnSpPr>
        <p:spPr>
          <a:xfrm flipV="1">
            <a:off x="3203397" y="2628395"/>
            <a:ext cx="2031" cy="12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Flowchart: Summing Junction 113"/>
          <p:cNvSpPr/>
          <p:nvPr/>
        </p:nvSpPr>
        <p:spPr>
          <a:xfrm>
            <a:off x="3714136" y="3022124"/>
            <a:ext cx="291465" cy="292608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3969039" y="3033936"/>
            <a:ext cx="548816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8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148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IMi</a:t>
            </a:r>
            <a:endParaRPr lang="en-US" sz="1148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7" name="Straight Arrow Connector 116"/>
          <p:cNvCxnSpPr>
            <a:stCxn id="72" idx="0"/>
            <a:endCxn id="114" idx="2"/>
          </p:cNvCxnSpPr>
          <p:nvPr/>
        </p:nvCxnSpPr>
        <p:spPr>
          <a:xfrm flipV="1">
            <a:off x="3500644" y="3168428"/>
            <a:ext cx="2134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4784248" y="2968366"/>
            <a:ext cx="3127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 flipV="1">
            <a:off x="4814728" y="2290141"/>
            <a:ext cx="265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2" name="Group 181"/>
          <p:cNvGrpSpPr/>
          <p:nvPr/>
        </p:nvGrpSpPr>
        <p:grpSpPr>
          <a:xfrm>
            <a:off x="975236" y="556891"/>
            <a:ext cx="461609" cy="1414981"/>
            <a:chOff x="975236" y="556891"/>
            <a:chExt cx="461609" cy="1414981"/>
          </a:xfrm>
        </p:grpSpPr>
        <p:sp>
          <p:nvSpPr>
            <p:cNvPr id="6" name="TextBox 5"/>
            <p:cNvSpPr txBox="1"/>
            <p:nvPr/>
          </p:nvSpPr>
          <p:spPr>
            <a:xfrm>
              <a:off x="975236" y="556891"/>
              <a:ext cx="307739" cy="268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48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148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29106" y="1505960"/>
              <a:ext cx="307739" cy="268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48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148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133" name="Straight Arrow Connector 132"/>
            <p:cNvCxnSpPr>
              <a:stCxn id="7" idx="2"/>
            </p:cNvCxnSpPr>
            <p:nvPr/>
          </p:nvCxnSpPr>
          <p:spPr>
            <a:xfrm>
              <a:off x="1282976" y="1774944"/>
              <a:ext cx="0" cy="192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6" idx="2"/>
            </p:cNvCxnSpPr>
            <p:nvPr/>
          </p:nvCxnSpPr>
          <p:spPr>
            <a:xfrm>
              <a:off x="1129106" y="825875"/>
              <a:ext cx="0" cy="1145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0" name="Rectangle 149"/>
          <p:cNvSpPr/>
          <p:nvPr/>
        </p:nvSpPr>
        <p:spPr>
          <a:xfrm>
            <a:off x="3859868" y="3614070"/>
            <a:ext cx="574200" cy="419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LPF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5" name="Straight Arrow Connector 154"/>
          <p:cNvCxnSpPr>
            <a:stCxn id="42" idx="1"/>
            <a:endCxn id="150" idx="3"/>
          </p:cNvCxnSpPr>
          <p:nvPr/>
        </p:nvCxnSpPr>
        <p:spPr>
          <a:xfrm flipH="1">
            <a:off x="4434068" y="3824041"/>
            <a:ext cx="1371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50" idx="1"/>
            <a:endCxn id="61" idx="3"/>
          </p:cNvCxnSpPr>
          <p:nvPr/>
        </p:nvCxnSpPr>
        <p:spPr>
          <a:xfrm flipH="1">
            <a:off x="3539758" y="3824041"/>
            <a:ext cx="320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Isosceles Triangle 1"/>
          <p:cNvSpPr/>
          <p:nvPr/>
        </p:nvSpPr>
        <p:spPr>
          <a:xfrm rot="10800000">
            <a:off x="6227584" y="340188"/>
            <a:ext cx="237744" cy="2286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>
            <a:stCxn id="27" idx="0"/>
            <a:endCxn id="2" idx="0"/>
          </p:cNvCxnSpPr>
          <p:nvPr/>
        </p:nvCxnSpPr>
        <p:spPr>
          <a:xfrm flipV="1">
            <a:off x="5687457" y="568788"/>
            <a:ext cx="658999" cy="55445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224536" y="1239733"/>
            <a:ext cx="240792" cy="18607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lbow Connector 39"/>
          <p:cNvCxnSpPr>
            <a:stCxn id="36" idx="0"/>
            <a:endCxn id="50" idx="0"/>
          </p:cNvCxnSpPr>
          <p:nvPr/>
        </p:nvCxnSpPr>
        <p:spPr>
          <a:xfrm rot="16200000" flipH="1" flipV="1">
            <a:off x="5663599" y="1678751"/>
            <a:ext cx="1120352" cy="242315"/>
          </a:xfrm>
          <a:prstGeom prst="bentConnector3">
            <a:avLst>
              <a:gd name="adj1" fmla="val -55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082746" y="3397029"/>
            <a:ext cx="241300" cy="14922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097820" y="3386820"/>
            <a:ext cx="211752" cy="1696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3283522" y="2803303"/>
            <a:ext cx="211752" cy="1696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3177540" y="2925126"/>
            <a:ext cx="99060" cy="685800"/>
          </a:xfrm>
          <a:custGeom>
            <a:avLst/>
            <a:gdLst>
              <a:gd name="connsiteX0" fmla="*/ 0 w 99060"/>
              <a:gd name="connsiteY0" fmla="*/ 685800 h 685800"/>
              <a:gd name="connsiteX1" fmla="*/ 0 w 99060"/>
              <a:gd name="connsiteY1" fmla="*/ 449580 h 685800"/>
              <a:gd name="connsiteX2" fmla="*/ 99060 w 99060"/>
              <a:gd name="connsiteY2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" h="685800">
                <a:moveTo>
                  <a:pt x="0" y="685800"/>
                </a:moveTo>
                <a:lnTo>
                  <a:pt x="0" y="449580"/>
                </a:lnTo>
                <a:lnTo>
                  <a:pt x="99060" y="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/>
          <p:cNvSpPr/>
          <p:nvPr/>
        </p:nvSpPr>
        <p:spPr>
          <a:xfrm rot="5400000">
            <a:off x="3010126" y="2906511"/>
            <a:ext cx="457200" cy="52383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9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j,m</a:t>
            </a:r>
            <a:endParaRPr lang="en-US" sz="9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633173" y="3563658"/>
            <a:ext cx="45105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48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148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148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148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33173" y="2296155"/>
            <a:ext cx="45105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48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148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148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sz="1148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79046" y="878041"/>
            <a:ext cx="45105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48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48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3868970" y="878041"/>
                <a:ext cx="451050" cy="268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148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148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1148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970" y="878041"/>
                <a:ext cx="451050" cy="2689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5571587" y="896007"/>
            <a:ext cx="45105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48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1148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497805" y="3563658"/>
            <a:ext cx="451050" cy="386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48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148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IMi</a:t>
            </a:r>
            <a:endParaRPr lang="en-US" sz="1148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148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37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57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Cambria Math</vt:lpstr>
      <vt:lpstr>Times New Roman</vt:lpstr>
      <vt:lpstr>Calibri Light</vt:lpstr>
      <vt:lpstr>Calibri</vt:lpstr>
      <vt:lpstr>Office Theme</vt:lpstr>
      <vt:lpstr>PowerPoint Presentation</vt:lpstr>
    </vt:vector>
  </TitlesOfParts>
  <Company>Samsung Research America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Chance Tarver</dc:creator>
  <cp:lastModifiedBy>Chance Tarver</cp:lastModifiedBy>
  <cp:revision>37</cp:revision>
  <dcterms:created xsi:type="dcterms:W3CDTF">2017-08-14T15:24:01Z</dcterms:created>
  <dcterms:modified xsi:type="dcterms:W3CDTF">2017-08-14T19:21:57Z</dcterms:modified>
</cp:coreProperties>
</file>