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200400" cy="8458200"/>
  <p:notesSz cx="7315200" cy="96012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>
        <p:scale>
          <a:sx n="100" d="100"/>
          <a:sy n="100" d="100"/>
        </p:scale>
        <p:origin x="2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384248"/>
            <a:ext cx="2720340" cy="2944707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442514"/>
            <a:ext cx="2400300" cy="204210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450321"/>
            <a:ext cx="690086" cy="7167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450321"/>
            <a:ext cx="2030254" cy="71679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108679"/>
            <a:ext cx="2760345" cy="3518376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5660339"/>
            <a:ext cx="2760345" cy="1850231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450323"/>
            <a:ext cx="2760345" cy="16348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073434"/>
            <a:ext cx="1353919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089593"/>
            <a:ext cx="1353919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2073434"/>
            <a:ext cx="1360587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3089593"/>
            <a:ext cx="1360587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217826"/>
            <a:ext cx="1620203" cy="6010804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217826"/>
            <a:ext cx="1620203" cy="6010804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450323"/>
            <a:ext cx="2760345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251604"/>
            <a:ext cx="2760345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7839500"/>
            <a:ext cx="108013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276661" y="323023"/>
            <a:ext cx="728662" cy="185738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1167421" y="1076744"/>
            <a:ext cx="947142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New configuration?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47167" y="1161810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previous configuration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983767" y="1379163"/>
            <a:ext cx="183654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244083" y="1069123"/>
            <a:ext cx="784225" cy="61698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 </a:t>
            </a: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DPD coefficients 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 flipV="1">
            <a:off x="2114563" y="1377613"/>
            <a:ext cx="129520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1268723" y="2249564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DPD with initial coefficients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7" idx="0"/>
          </p:cNvCxnSpPr>
          <p:nvPr/>
        </p:nvCxnSpPr>
        <p:spPr>
          <a:xfrm flipH="1">
            <a:off x="1637023" y="1681581"/>
            <a:ext cx="3969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1084493" y="3255697"/>
            <a:ext cx="1113869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Spurious emission limits met?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47167" y="3297369"/>
            <a:ext cx="736600" cy="521493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stored coefficients if necessary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7" idx="2"/>
            <a:endCxn id="24" idx="0"/>
          </p:cNvCxnSpPr>
          <p:nvPr/>
        </p:nvCxnSpPr>
        <p:spPr>
          <a:xfrm>
            <a:off x="1637023" y="2687714"/>
            <a:ext cx="4405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5" idx="3"/>
          </p:cNvCxnSpPr>
          <p:nvPr/>
        </p:nvCxnSpPr>
        <p:spPr>
          <a:xfrm flipH="1">
            <a:off x="983767" y="3558116"/>
            <a:ext cx="10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72692" y="4249712"/>
            <a:ext cx="736600" cy="616955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worst spur. Set training order to lowest.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24" idx="2"/>
            <a:endCxn id="40" idx="0"/>
          </p:cNvCxnSpPr>
          <p:nvPr/>
        </p:nvCxnSpPr>
        <p:spPr>
          <a:xfrm flipH="1">
            <a:off x="1640992" y="3860534"/>
            <a:ext cx="436" cy="38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1272692" y="5406194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sub-band DPD training.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Decision 44"/>
          <p:cNvSpPr/>
          <p:nvPr/>
        </p:nvSpPr>
        <p:spPr>
          <a:xfrm>
            <a:off x="105646" y="5322851"/>
            <a:ext cx="1058763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Does this spur still violate limits?</a:t>
            </a:r>
            <a:endParaRPr lang="en-US" sz="7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0" idx="2"/>
            <a:endCxn id="44" idx="0"/>
          </p:cNvCxnSpPr>
          <p:nvPr/>
        </p:nvCxnSpPr>
        <p:spPr>
          <a:xfrm>
            <a:off x="1640992" y="4866667"/>
            <a:ext cx="0" cy="53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1"/>
            <a:endCxn id="45" idx="3"/>
          </p:cNvCxnSpPr>
          <p:nvPr/>
        </p:nvCxnSpPr>
        <p:spPr>
          <a:xfrm flipH="1">
            <a:off x="1164409" y="5625269"/>
            <a:ext cx="108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105646" y="6392747"/>
            <a:ext cx="1058763" cy="783988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Is the training order the highest?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1272692" y="6356307"/>
            <a:ext cx="732631" cy="856869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next order. </a:t>
            </a:r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Othogonalize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higher order to the previous.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5" idx="2"/>
            <a:endCxn id="54" idx="0"/>
          </p:cNvCxnSpPr>
          <p:nvPr/>
        </p:nvCxnSpPr>
        <p:spPr>
          <a:xfrm>
            <a:off x="635028" y="5927688"/>
            <a:ext cx="0" cy="46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3"/>
            <a:endCxn id="55" idx="1"/>
          </p:cNvCxnSpPr>
          <p:nvPr/>
        </p:nvCxnSpPr>
        <p:spPr>
          <a:xfrm>
            <a:off x="1164409" y="6784741"/>
            <a:ext cx="108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0"/>
            <a:endCxn id="44" idx="2"/>
          </p:cNvCxnSpPr>
          <p:nvPr/>
        </p:nvCxnSpPr>
        <p:spPr>
          <a:xfrm flipV="1">
            <a:off x="1639008" y="5844344"/>
            <a:ext cx="1984" cy="51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1268723" y="7690704"/>
            <a:ext cx="736600" cy="495055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off on transmit power.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Elbow Connector 69"/>
          <p:cNvCxnSpPr>
            <a:stCxn id="54" idx="2"/>
            <a:endCxn id="68" idx="1"/>
          </p:cNvCxnSpPr>
          <p:nvPr/>
        </p:nvCxnSpPr>
        <p:spPr>
          <a:xfrm rot="16200000" flipH="1">
            <a:off x="571127" y="7240635"/>
            <a:ext cx="761497" cy="63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5" idx="0"/>
          </p:cNvCxnSpPr>
          <p:nvPr/>
        </p:nvCxnSpPr>
        <p:spPr>
          <a:xfrm>
            <a:off x="1640992" y="508761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3"/>
            <a:endCxn id="5" idx="0"/>
          </p:cNvCxnSpPr>
          <p:nvPr/>
        </p:nvCxnSpPr>
        <p:spPr>
          <a:xfrm flipH="1" flipV="1">
            <a:off x="1640992" y="1076744"/>
            <a:ext cx="364331" cy="6861488"/>
          </a:xfrm>
          <a:prstGeom prst="bentConnector4">
            <a:avLst>
              <a:gd name="adj1" fmla="val -299090"/>
              <a:gd name="adj2" fmla="val 103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" idx="2"/>
            <a:endCxn id="17" idx="1"/>
          </p:cNvCxnSpPr>
          <p:nvPr/>
        </p:nvCxnSpPr>
        <p:spPr>
          <a:xfrm rot="16200000" flipH="1">
            <a:off x="507756" y="1707671"/>
            <a:ext cx="868679" cy="653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17" idx="3"/>
          </p:cNvCxnSpPr>
          <p:nvPr/>
        </p:nvCxnSpPr>
        <p:spPr>
          <a:xfrm rot="5400000">
            <a:off x="1929492" y="1761935"/>
            <a:ext cx="782536" cy="630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251136" y="4554723"/>
            <a:ext cx="728662" cy="185738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>
            <a:stCxn id="25" idx="2"/>
            <a:endCxn id="82" idx="0"/>
          </p:cNvCxnSpPr>
          <p:nvPr/>
        </p:nvCxnSpPr>
        <p:spPr>
          <a:xfrm>
            <a:off x="615467" y="3818862"/>
            <a:ext cx="0" cy="73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5" idx="1"/>
            <a:endCxn id="24" idx="0"/>
          </p:cNvCxnSpPr>
          <p:nvPr/>
        </p:nvCxnSpPr>
        <p:spPr>
          <a:xfrm rot="10800000" flipH="1">
            <a:off x="105646" y="3255698"/>
            <a:ext cx="1535782" cy="2369573"/>
          </a:xfrm>
          <a:prstGeom prst="bentConnector4">
            <a:avLst>
              <a:gd name="adj1" fmla="val -3969"/>
              <a:gd name="adj2" fmla="val 109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53676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994421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53676" y="3324120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578179" y="380058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-17228" y="540867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02199" y="5887413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2199" y="709759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52667" y="6585580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87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</vt:lpstr>
      <vt:lpstr>Calibri Light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Tarver</dc:creator>
  <cp:lastModifiedBy>Chance Tarver</cp:lastModifiedBy>
  <cp:revision>16</cp:revision>
  <cp:lastPrinted>2017-08-28T16:31:22Z</cp:lastPrinted>
  <dcterms:created xsi:type="dcterms:W3CDTF">2017-08-28T15:57:16Z</dcterms:created>
  <dcterms:modified xsi:type="dcterms:W3CDTF">2017-08-28T16:35:47Z</dcterms:modified>
</cp:coreProperties>
</file>