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</p:sldIdLst>
  <p:sldSz cx="3200400" cy="8458200"/>
  <p:notesSz cx="7315200" cy="9601200"/>
  <p:embeddedFontLst>
    <p:embeddedFont>
      <p:font typeface="Calibri Light" panose="020F0302020204030204" pitchFamily="34" charset="0"/>
      <p:regular r:id="rId3"/>
      <p:italic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3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1384248"/>
            <a:ext cx="2720340" cy="2944707"/>
          </a:xfrm>
        </p:spPr>
        <p:txBody>
          <a:bodyPr anchor="b"/>
          <a:lstStyle>
            <a:lvl1pPr algn="ctr"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4442514"/>
            <a:ext cx="2400300" cy="2042106"/>
          </a:xfrm>
        </p:spPr>
        <p:txBody>
          <a:bodyPr/>
          <a:lstStyle>
            <a:lvl1pPr marL="0" indent="0" algn="ctr">
              <a:buNone/>
              <a:defRPr sz="840"/>
            </a:lvl1pPr>
            <a:lvl2pPr marL="160020" indent="0" algn="ctr">
              <a:buNone/>
              <a:defRPr sz="700"/>
            </a:lvl2pPr>
            <a:lvl3pPr marL="320040" indent="0" algn="ctr">
              <a:buNone/>
              <a:defRPr sz="630"/>
            </a:lvl3pPr>
            <a:lvl4pPr marL="480060" indent="0" algn="ctr">
              <a:buNone/>
              <a:defRPr sz="560"/>
            </a:lvl4pPr>
            <a:lvl5pPr marL="640080" indent="0" algn="ctr">
              <a:buNone/>
              <a:defRPr sz="560"/>
            </a:lvl5pPr>
            <a:lvl6pPr marL="800100" indent="0" algn="ctr">
              <a:buNone/>
              <a:defRPr sz="560"/>
            </a:lvl6pPr>
            <a:lvl7pPr marL="960120" indent="0" algn="ctr">
              <a:buNone/>
              <a:defRPr sz="560"/>
            </a:lvl7pPr>
            <a:lvl8pPr marL="1120140" indent="0" algn="ctr">
              <a:buNone/>
              <a:defRPr sz="560"/>
            </a:lvl8pPr>
            <a:lvl9pPr marL="1280160" indent="0" algn="ctr">
              <a:buNone/>
              <a:defRPr sz="5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0A56-DAD1-4FF3-8E07-60164C5C01E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BDED-B364-49D0-9C24-CB83AC34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0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0A56-DAD1-4FF3-8E07-60164C5C01E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BDED-B364-49D0-9C24-CB83AC34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3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7" y="450321"/>
            <a:ext cx="690086" cy="71679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8" y="450321"/>
            <a:ext cx="2030254" cy="71679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0A56-DAD1-4FF3-8E07-60164C5C01E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BDED-B364-49D0-9C24-CB83AC34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0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0A56-DAD1-4FF3-8E07-60164C5C01E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BDED-B364-49D0-9C24-CB83AC34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2108679"/>
            <a:ext cx="2760345" cy="3518376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5660339"/>
            <a:ext cx="2760345" cy="1850231"/>
          </a:xfrm>
        </p:spPr>
        <p:txBody>
          <a:bodyPr/>
          <a:lstStyle>
            <a:lvl1pPr marL="0" indent="0">
              <a:buNone/>
              <a:defRPr sz="840">
                <a:solidFill>
                  <a:schemeClr val="tx1"/>
                </a:solidFill>
              </a:defRPr>
            </a:lvl1pPr>
            <a:lvl2pPr marL="16002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2004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3pPr>
            <a:lvl4pPr marL="48006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4pPr>
            <a:lvl5pPr marL="64008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5pPr>
            <a:lvl6pPr marL="80010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6pPr>
            <a:lvl7pPr marL="96012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7pPr>
            <a:lvl8pPr marL="112014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8pPr>
            <a:lvl9pPr marL="128016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0A56-DAD1-4FF3-8E07-60164C5C01E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BDED-B364-49D0-9C24-CB83AC34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7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2251604"/>
            <a:ext cx="1360170" cy="5366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2251604"/>
            <a:ext cx="1360170" cy="5366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0A56-DAD1-4FF3-8E07-60164C5C01E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BDED-B364-49D0-9C24-CB83AC34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1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450323"/>
            <a:ext cx="2760345" cy="16348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2073434"/>
            <a:ext cx="1353919" cy="1016158"/>
          </a:xfrm>
        </p:spPr>
        <p:txBody>
          <a:bodyPr anchor="b"/>
          <a:lstStyle>
            <a:lvl1pPr marL="0" indent="0">
              <a:buNone/>
              <a:defRPr sz="840" b="1"/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3089593"/>
            <a:ext cx="1353919" cy="45443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3" y="2073434"/>
            <a:ext cx="1360587" cy="1016158"/>
          </a:xfrm>
        </p:spPr>
        <p:txBody>
          <a:bodyPr anchor="b"/>
          <a:lstStyle>
            <a:lvl1pPr marL="0" indent="0">
              <a:buNone/>
              <a:defRPr sz="840" b="1"/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3" y="3089593"/>
            <a:ext cx="1360587" cy="45443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0A56-DAD1-4FF3-8E07-60164C5C01E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BDED-B364-49D0-9C24-CB83AC34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0A56-DAD1-4FF3-8E07-60164C5C01E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BDED-B364-49D0-9C24-CB83AC34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9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0A56-DAD1-4FF3-8E07-60164C5C01E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BDED-B364-49D0-9C24-CB83AC34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563880"/>
            <a:ext cx="1032212" cy="1973580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1217826"/>
            <a:ext cx="1620203" cy="6010804"/>
          </a:xfrm>
        </p:spPr>
        <p:txBody>
          <a:bodyPr/>
          <a:lstStyle>
            <a:lvl1pPr>
              <a:defRPr sz="1120"/>
            </a:lvl1pPr>
            <a:lvl2pPr>
              <a:defRPr sz="980"/>
            </a:lvl2pPr>
            <a:lvl3pPr>
              <a:defRPr sz="84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2537460"/>
            <a:ext cx="1032212" cy="4700959"/>
          </a:xfrm>
        </p:spPr>
        <p:txBody>
          <a:bodyPr/>
          <a:lstStyle>
            <a:lvl1pPr marL="0" indent="0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0A56-DAD1-4FF3-8E07-60164C5C01E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BDED-B364-49D0-9C24-CB83AC34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3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563880"/>
            <a:ext cx="1032212" cy="1973580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1217826"/>
            <a:ext cx="1620203" cy="6010804"/>
          </a:xfrm>
        </p:spPr>
        <p:txBody>
          <a:bodyPr anchor="t"/>
          <a:lstStyle>
            <a:lvl1pPr marL="0" indent="0">
              <a:buNone/>
              <a:defRPr sz="1120"/>
            </a:lvl1pPr>
            <a:lvl2pPr marL="160020" indent="0">
              <a:buNone/>
              <a:defRPr sz="980"/>
            </a:lvl2pPr>
            <a:lvl3pPr marL="320040" indent="0">
              <a:buNone/>
              <a:defRPr sz="840"/>
            </a:lvl3pPr>
            <a:lvl4pPr marL="480060" indent="0">
              <a:buNone/>
              <a:defRPr sz="700"/>
            </a:lvl4pPr>
            <a:lvl5pPr marL="640080" indent="0">
              <a:buNone/>
              <a:defRPr sz="700"/>
            </a:lvl5pPr>
            <a:lvl6pPr marL="800100" indent="0">
              <a:buNone/>
              <a:defRPr sz="700"/>
            </a:lvl6pPr>
            <a:lvl7pPr marL="960120" indent="0">
              <a:buNone/>
              <a:defRPr sz="700"/>
            </a:lvl7pPr>
            <a:lvl8pPr marL="1120140" indent="0">
              <a:buNone/>
              <a:defRPr sz="700"/>
            </a:lvl8pPr>
            <a:lvl9pPr marL="1280160" indent="0">
              <a:buNone/>
              <a:defRPr sz="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2537460"/>
            <a:ext cx="1032212" cy="4700959"/>
          </a:xfrm>
        </p:spPr>
        <p:txBody>
          <a:bodyPr/>
          <a:lstStyle>
            <a:lvl1pPr marL="0" indent="0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0A56-DAD1-4FF3-8E07-60164C5C01E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BDED-B364-49D0-9C24-CB83AC34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0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450323"/>
            <a:ext cx="2760345" cy="1634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2251604"/>
            <a:ext cx="2760345" cy="536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7839500"/>
            <a:ext cx="720090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20A56-DAD1-4FF3-8E07-60164C5C01E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7839500"/>
            <a:ext cx="1080135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7839500"/>
            <a:ext cx="720090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8BDED-B364-49D0-9C24-CB83AC34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3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0040" rtl="0" eaLnBrk="1" latinLnBrk="0" hangingPunct="1">
        <a:lnSpc>
          <a:spcPct val="90000"/>
        </a:lnSpc>
        <a:spcBef>
          <a:spcPct val="0"/>
        </a:spcBef>
        <a:buNone/>
        <a:defRPr sz="1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10" indent="-80010" algn="l" defTabSz="32004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980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6007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88011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104013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36017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80010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4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>
            <a:stCxn id="5" idx="1"/>
            <a:endCxn id="6" idx="3"/>
          </p:cNvCxnSpPr>
          <p:nvPr/>
        </p:nvCxnSpPr>
        <p:spPr>
          <a:xfrm flipH="1">
            <a:off x="983516" y="1379163"/>
            <a:ext cx="143113" cy="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9" idx="1"/>
          </p:cNvCxnSpPr>
          <p:nvPr/>
        </p:nvCxnSpPr>
        <p:spPr>
          <a:xfrm flipV="1">
            <a:off x="2073771" y="1377613"/>
            <a:ext cx="189362" cy="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17" idx="0"/>
          </p:cNvCxnSpPr>
          <p:nvPr/>
        </p:nvCxnSpPr>
        <p:spPr>
          <a:xfrm>
            <a:off x="1600200" y="1681581"/>
            <a:ext cx="0" cy="56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2"/>
            <a:endCxn id="24" idx="0"/>
          </p:cNvCxnSpPr>
          <p:nvPr/>
        </p:nvCxnSpPr>
        <p:spPr>
          <a:xfrm>
            <a:off x="1600200" y="2687714"/>
            <a:ext cx="0" cy="56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  <a:endCxn id="25" idx="1"/>
          </p:cNvCxnSpPr>
          <p:nvPr/>
        </p:nvCxnSpPr>
        <p:spPr>
          <a:xfrm>
            <a:off x="2115235" y="3558116"/>
            <a:ext cx="171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4" idx="2"/>
            <a:endCxn id="40" idx="0"/>
          </p:cNvCxnSpPr>
          <p:nvPr/>
        </p:nvCxnSpPr>
        <p:spPr>
          <a:xfrm>
            <a:off x="1600200" y="3860534"/>
            <a:ext cx="0" cy="38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2"/>
            <a:endCxn id="44" idx="0"/>
          </p:cNvCxnSpPr>
          <p:nvPr/>
        </p:nvCxnSpPr>
        <p:spPr>
          <a:xfrm>
            <a:off x="1600200" y="4866667"/>
            <a:ext cx="0" cy="41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4" idx="1"/>
            <a:endCxn id="45" idx="3"/>
          </p:cNvCxnSpPr>
          <p:nvPr/>
        </p:nvCxnSpPr>
        <p:spPr>
          <a:xfrm flipH="1">
            <a:off x="1104976" y="5623405"/>
            <a:ext cx="126924" cy="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125457" y="1161810"/>
            <a:ext cx="979519" cy="6014925"/>
            <a:chOff x="125457" y="1161810"/>
            <a:chExt cx="979519" cy="6014925"/>
          </a:xfrm>
        </p:grpSpPr>
        <p:sp>
          <p:nvSpPr>
            <p:cNvPr id="6" name="Flowchart: Process 5"/>
            <p:cNvSpPr/>
            <p:nvPr/>
          </p:nvSpPr>
          <p:spPr>
            <a:xfrm>
              <a:off x="246916" y="1161810"/>
              <a:ext cx="736600" cy="438150"/>
            </a:xfrm>
            <a:prstGeom prst="flowChartProcess">
              <a:avLst/>
            </a:prstGeom>
            <a:ln w="63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Load previous configuration</a:t>
              </a:r>
              <a:endParaRPr 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Flowchart: Decision 44"/>
            <p:cNvSpPr/>
            <p:nvPr/>
          </p:nvSpPr>
          <p:spPr>
            <a:xfrm>
              <a:off x="125457" y="5257086"/>
              <a:ext cx="979519" cy="733032"/>
            </a:xfrm>
            <a:prstGeom prst="flowChartDecision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ln w="6350">
                    <a:noFill/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Does this spur still violate limits?</a:t>
              </a:r>
              <a:endParaRPr lang="en-US" sz="700" dirty="0">
                <a:ln w="6350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Flowchart: Decision 53"/>
            <p:cNvSpPr/>
            <p:nvPr/>
          </p:nvSpPr>
          <p:spPr>
            <a:xfrm>
              <a:off x="137484" y="6392747"/>
              <a:ext cx="955465" cy="783988"/>
            </a:xfrm>
            <a:prstGeom prst="flowChartDecision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ln w="6350">
                    <a:noFill/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Is the training order the highest?</a:t>
              </a:r>
              <a:endParaRPr lang="en-US" sz="700" dirty="0">
                <a:ln w="6350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6" name="Straight Arrow Connector 55"/>
          <p:cNvCxnSpPr>
            <a:stCxn id="45" idx="2"/>
            <a:endCxn id="54" idx="0"/>
          </p:cNvCxnSpPr>
          <p:nvPr/>
        </p:nvCxnSpPr>
        <p:spPr>
          <a:xfrm>
            <a:off x="615217" y="5990118"/>
            <a:ext cx="0" cy="40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4" idx="3"/>
            <a:endCxn id="55" idx="1"/>
          </p:cNvCxnSpPr>
          <p:nvPr/>
        </p:nvCxnSpPr>
        <p:spPr>
          <a:xfrm>
            <a:off x="1092949" y="6784741"/>
            <a:ext cx="1148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5" idx="0"/>
            <a:endCxn id="44" idx="2"/>
          </p:cNvCxnSpPr>
          <p:nvPr/>
        </p:nvCxnSpPr>
        <p:spPr>
          <a:xfrm flipV="1">
            <a:off x="1600200" y="5966819"/>
            <a:ext cx="0" cy="525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085165" y="323023"/>
            <a:ext cx="1030070" cy="7862736"/>
            <a:chOff x="1084494" y="323023"/>
            <a:chExt cx="1030070" cy="7862736"/>
          </a:xfrm>
        </p:grpSpPr>
        <p:sp>
          <p:nvSpPr>
            <p:cNvPr id="4" name="Flowchart: Terminator 3"/>
            <p:cNvSpPr/>
            <p:nvPr/>
          </p:nvSpPr>
          <p:spPr>
            <a:xfrm>
              <a:off x="1235198" y="323023"/>
              <a:ext cx="728662" cy="185738"/>
            </a:xfrm>
            <a:prstGeom prst="flowChartTermina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  <a:endParaRPr 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Flowchart: Decision 4"/>
            <p:cNvSpPr/>
            <p:nvPr/>
          </p:nvSpPr>
          <p:spPr>
            <a:xfrm>
              <a:off x="1125958" y="1076744"/>
              <a:ext cx="947142" cy="604837"/>
            </a:xfrm>
            <a:prstGeom prst="flowChartDecision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ln w="6350">
                    <a:noFill/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New </a:t>
              </a:r>
              <a:r>
                <a:rPr lang="en-US" sz="700" dirty="0" err="1" smtClean="0">
                  <a:ln w="6350">
                    <a:noFill/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config-uration</a:t>
              </a:r>
              <a:r>
                <a:rPr lang="en-US" sz="700" dirty="0" smtClean="0">
                  <a:ln w="6350">
                    <a:noFill/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en-US" sz="700" dirty="0">
                <a:ln w="6350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lowchart: Process 16"/>
            <p:cNvSpPr/>
            <p:nvPr/>
          </p:nvSpPr>
          <p:spPr>
            <a:xfrm>
              <a:off x="1231229" y="2249564"/>
              <a:ext cx="736600" cy="438150"/>
            </a:xfrm>
            <a:prstGeom prst="flowChartProcess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DPD with initial coefficients</a:t>
              </a:r>
              <a:endParaRPr 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Flowchart: Decision 23"/>
            <p:cNvSpPr/>
            <p:nvPr/>
          </p:nvSpPr>
          <p:spPr>
            <a:xfrm>
              <a:off x="1084494" y="3255697"/>
              <a:ext cx="1030070" cy="604837"/>
            </a:xfrm>
            <a:prstGeom prst="flowChartDecision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ln w="6350">
                    <a:noFill/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Spurious emission limits met?</a:t>
              </a:r>
              <a:endParaRPr lang="en-US" sz="700" dirty="0">
                <a:ln w="6350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Flowchart: Process 39"/>
            <p:cNvSpPr/>
            <p:nvPr/>
          </p:nvSpPr>
          <p:spPr>
            <a:xfrm>
              <a:off x="1231229" y="4249712"/>
              <a:ext cx="736600" cy="616955"/>
            </a:xfrm>
            <a:prstGeom prst="flowChartProcess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Choose worst spur. Set training order to lowest.</a:t>
              </a:r>
              <a:endParaRPr 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Flowchart: Process 43"/>
            <p:cNvSpPr/>
            <p:nvPr/>
          </p:nvSpPr>
          <p:spPr>
            <a:xfrm>
              <a:off x="1231229" y="5279990"/>
              <a:ext cx="736600" cy="686829"/>
            </a:xfrm>
            <a:prstGeom prst="flowChartProcess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sub-band DPD </a:t>
              </a:r>
              <a:r>
                <a:rPr lang="en-US" sz="7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with </a:t>
              </a:r>
              <a:r>
                <a:rPr lang="en-US" sz="7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adaptive learning rate (Algorithm 1)</a:t>
              </a:r>
              <a:r>
                <a:rPr lang="en-US" sz="7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Flowchart: Process 54"/>
            <p:cNvSpPr/>
            <p:nvPr/>
          </p:nvSpPr>
          <p:spPr>
            <a:xfrm>
              <a:off x="1207175" y="6492155"/>
              <a:ext cx="784708" cy="585173"/>
            </a:xfrm>
            <a:prstGeom prst="flowChartProcess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Go to next order. </a:t>
              </a:r>
              <a:r>
                <a:rPr lang="en-US" sz="7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Orthogonalize</a:t>
              </a:r>
              <a:r>
                <a:rPr lang="en-US" sz="7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the higher order to the previous.</a:t>
              </a:r>
              <a:endParaRPr 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Flowchart: Process 67"/>
            <p:cNvSpPr/>
            <p:nvPr/>
          </p:nvSpPr>
          <p:spPr>
            <a:xfrm>
              <a:off x="1231229" y="7690704"/>
              <a:ext cx="736600" cy="495055"/>
            </a:xfrm>
            <a:prstGeom prst="flowChartProcess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Back off on transmit power.</a:t>
              </a:r>
              <a:endParaRPr 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0" name="Elbow Connector 69"/>
          <p:cNvCxnSpPr>
            <a:stCxn id="54" idx="2"/>
            <a:endCxn id="68" idx="1"/>
          </p:cNvCxnSpPr>
          <p:nvPr/>
        </p:nvCxnSpPr>
        <p:spPr>
          <a:xfrm rot="16200000" flipH="1">
            <a:off x="542810" y="7249141"/>
            <a:ext cx="761497" cy="616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" idx="2"/>
            <a:endCxn id="5" idx="0"/>
          </p:cNvCxnSpPr>
          <p:nvPr/>
        </p:nvCxnSpPr>
        <p:spPr>
          <a:xfrm>
            <a:off x="1600200" y="508761"/>
            <a:ext cx="0" cy="56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8" idx="3"/>
            <a:endCxn id="5" idx="0"/>
          </p:cNvCxnSpPr>
          <p:nvPr/>
        </p:nvCxnSpPr>
        <p:spPr>
          <a:xfrm flipH="1" flipV="1">
            <a:off x="1600200" y="1076744"/>
            <a:ext cx="368300" cy="6861488"/>
          </a:xfrm>
          <a:prstGeom prst="bentConnector4">
            <a:avLst>
              <a:gd name="adj1" fmla="val -302721"/>
              <a:gd name="adj2" fmla="val 1033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" idx="2"/>
            <a:endCxn id="17" idx="1"/>
          </p:cNvCxnSpPr>
          <p:nvPr/>
        </p:nvCxnSpPr>
        <p:spPr>
          <a:xfrm rot="16200000" flipH="1">
            <a:off x="489219" y="1725957"/>
            <a:ext cx="868679" cy="616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9" idx="2"/>
            <a:endCxn id="17" idx="3"/>
          </p:cNvCxnSpPr>
          <p:nvPr/>
        </p:nvCxnSpPr>
        <p:spPr>
          <a:xfrm rot="5400000">
            <a:off x="1920605" y="1733998"/>
            <a:ext cx="782536" cy="6867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2263133" y="1069123"/>
            <a:ext cx="784225" cy="3513489"/>
            <a:chOff x="2244083" y="1069123"/>
            <a:chExt cx="784225" cy="3513489"/>
          </a:xfrm>
        </p:grpSpPr>
        <p:sp>
          <p:nvSpPr>
            <p:cNvPr id="9" name="Flowchart: Process 8"/>
            <p:cNvSpPr/>
            <p:nvPr/>
          </p:nvSpPr>
          <p:spPr>
            <a:xfrm>
              <a:off x="2244083" y="1069123"/>
              <a:ext cx="784225" cy="616980"/>
            </a:xfrm>
            <a:prstGeom prst="flowChartProcess">
              <a:avLst/>
            </a:prstGeom>
            <a:ln w="63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7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Interpolate </a:t>
              </a:r>
            </a:p>
            <a:p>
              <a:r>
                <a:rPr lang="en-US" sz="7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 </a:t>
              </a:r>
              <a:r>
                <a:rPr lang="en-US" sz="7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 DPD coefficients </a:t>
              </a:r>
              <a:endParaRPr lang="en-US" sz="7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7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</a:t>
              </a:r>
              <a:r>
                <a:rPr lang="en-US" sz="7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</a:t>
              </a:r>
            </a:p>
          </p:txBody>
        </p:sp>
        <p:sp>
          <p:nvSpPr>
            <p:cNvPr id="25" name="Flowchart: Process 24"/>
            <p:cNvSpPr/>
            <p:nvPr/>
          </p:nvSpPr>
          <p:spPr>
            <a:xfrm>
              <a:off x="2267895" y="3297369"/>
              <a:ext cx="736600" cy="521493"/>
            </a:xfrm>
            <a:prstGeom prst="flowChartProcess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 stored coefficients if necessary</a:t>
              </a:r>
              <a:endParaRPr 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Flowchart: Terminator 81"/>
            <p:cNvSpPr/>
            <p:nvPr/>
          </p:nvSpPr>
          <p:spPr>
            <a:xfrm>
              <a:off x="2271864" y="4396874"/>
              <a:ext cx="728662" cy="185738"/>
            </a:xfrm>
            <a:prstGeom prst="flowChartTermina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Done</a:t>
              </a:r>
              <a:endParaRPr 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4" name="Straight Arrow Connector 83"/>
          <p:cNvCxnSpPr>
            <a:stCxn id="25" idx="2"/>
            <a:endCxn id="82" idx="0"/>
          </p:cNvCxnSpPr>
          <p:nvPr/>
        </p:nvCxnSpPr>
        <p:spPr>
          <a:xfrm>
            <a:off x="2655245" y="3818862"/>
            <a:ext cx="0" cy="57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45" idx="1"/>
            <a:endCxn id="24" idx="0"/>
          </p:cNvCxnSpPr>
          <p:nvPr/>
        </p:nvCxnSpPr>
        <p:spPr>
          <a:xfrm rot="10800000" flipH="1">
            <a:off x="125456" y="3255698"/>
            <a:ext cx="1474743" cy="2367905"/>
          </a:xfrm>
          <a:prstGeom prst="bentConnector4">
            <a:avLst>
              <a:gd name="adj1" fmla="val -6459"/>
              <a:gd name="adj2" fmla="val 1096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953676" y="1190175"/>
            <a:ext cx="3491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991416" y="1190175"/>
            <a:ext cx="3491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025638" y="3358060"/>
            <a:ext cx="4001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578179" y="3800587"/>
            <a:ext cx="3491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-17228" y="5408677"/>
            <a:ext cx="3491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02199" y="5887413"/>
            <a:ext cx="3491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02199" y="7097597"/>
            <a:ext cx="3491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993883" y="6584686"/>
            <a:ext cx="3491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Curved Down Arrow 94"/>
          <p:cNvSpPr/>
          <p:nvPr/>
        </p:nvSpPr>
        <p:spPr>
          <a:xfrm flipV="1">
            <a:off x="730114" y="6106280"/>
            <a:ext cx="812947" cy="425928"/>
          </a:xfrm>
          <a:prstGeom prst="curvedDownArrow">
            <a:avLst>
              <a:gd name="adj1" fmla="val 14433"/>
              <a:gd name="adj2" fmla="val 50000"/>
              <a:gd name="adj3" fmla="val 2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88345" y="6057652"/>
            <a:ext cx="652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Learning</a:t>
            </a:r>
            <a:endParaRPr lang="en-US" sz="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Curved Down Arrow 105"/>
          <p:cNvSpPr/>
          <p:nvPr/>
        </p:nvSpPr>
        <p:spPr>
          <a:xfrm rot="16200000">
            <a:off x="-253938" y="3883408"/>
            <a:ext cx="1457391" cy="565609"/>
          </a:xfrm>
          <a:prstGeom prst="curvedDownArrow">
            <a:avLst>
              <a:gd name="adj1" fmla="val 14433"/>
              <a:gd name="adj2" fmla="val 51358"/>
              <a:gd name="adj3" fmla="val 2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01626" y="4107868"/>
            <a:ext cx="586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Sub-band Iterations</a:t>
            </a:r>
            <a:endParaRPr lang="en-US" sz="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5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98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Calibri Light</vt:lpstr>
      <vt:lpstr>Calibri</vt:lpstr>
      <vt:lpstr>Office Theme</vt:lpstr>
      <vt:lpstr>PowerPoint Presentation</vt:lpstr>
    </vt:vector>
  </TitlesOfParts>
  <Company>Samsung Research America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Chance Tarver</dc:creator>
  <cp:lastModifiedBy>Chance Tarver</cp:lastModifiedBy>
  <cp:revision>32</cp:revision>
  <cp:lastPrinted>2017-08-28T16:31:22Z</cp:lastPrinted>
  <dcterms:created xsi:type="dcterms:W3CDTF">2017-08-28T15:57:16Z</dcterms:created>
  <dcterms:modified xsi:type="dcterms:W3CDTF">2017-09-05T15:26:17Z</dcterms:modified>
</cp:coreProperties>
</file>