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61" r:id="rId3"/>
    <p:sldId id="262" r:id="rId4"/>
    <p:sldId id="292" r:id="rId5"/>
    <p:sldId id="293" r:id="rId6"/>
    <p:sldId id="260" r:id="rId7"/>
    <p:sldId id="271" r:id="rId8"/>
    <p:sldId id="270" r:id="rId9"/>
    <p:sldId id="269" r:id="rId10"/>
    <p:sldId id="272" r:id="rId11"/>
    <p:sldId id="273" r:id="rId12"/>
    <p:sldId id="258" r:id="rId13"/>
    <p:sldId id="286" r:id="rId14"/>
    <p:sldId id="274" r:id="rId15"/>
    <p:sldId id="257" r:id="rId16"/>
    <p:sldId id="265" r:id="rId17"/>
    <p:sldId id="275" r:id="rId18"/>
    <p:sldId id="276" r:id="rId19"/>
    <p:sldId id="277" r:id="rId20"/>
    <p:sldId id="278" r:id="rId21"/>
    <p:sldId id="287" r:id="rId22"/>
    <p:sldId id="279" r:id="rId23"/>
    <p:sldId id="288" r:id="rId24"/>
    <p:sldId id="280" r:id="rId25"/>
    <p:sldId id="282" r:id="rId26"/>
    <p:sldId id="283" r:id="rId27"/>
    <p:sldId id="289" r:id="rId28"/>
    <p:sldId id="290" r:id="rId29"/>
    <p:sldId id="291" r:id="rId30"/>
    <p:sldId id="281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milo\Desktop\Universidad\5to%20Semestre\Ingesoft\Proyecto\Requerimientos%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milo\Desktop\Universidad\5to%20Semestre\Ingesoft\Proyecto\Requerimientos%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milo\Desktop\Universidad\5to%20Semestre\Ingesoft\Proyecto\Requerimientos%2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Hoja1!$A$2</c:f>
              <c:strCache>
                <c:ptCount val="1"/>
                <c:pt idx="0">
                  <c:v>Requermientos totales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Hoja1!$B$2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63-4E5C-ADF5-F83C913D6F2B}"/>
            </c:ext>
          </c:extLst>
        </c:ser>
        <c:ser>
          <c:idx val="1"/>
          <c:order val="1"/>
          <c:tx>
            <c:strRef>
              <c:f>Hoja1!$A$3</c:f>
              <c:strCache>
                <c:ptCount val="1"/>
                <c:pt idx="0">
                  <c:v>Requerimientos reestructurados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Hoja1!$B$3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63-4E5C-ADF5-F83C913D6F2B}"/>
            </c:ext>
          </c:extLst>
        </c:ser>
        <c:ser>
          <c:idx val="2"/>
          <c:order val="2"/>
          <c:tx>
            <c:strRef>
              <c:f>Hoja1!$A$4</c:f>
              <c:strCache>
                <c:ptCount val="1"/>
                <c:pt idx="0">
                  <c:v>Avance Sprint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Hoja1!$B$4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63-4E5C-ADF5-F83C913D6F2B}"/>
            </c:ext>
          </c:extLst>
        </c:ser>
        <c:ser>
          <c:idx val="3"/>
          <c:order val="3"/>
          <c:tx>
            <c:strRef>
              <c:f>Hoja1!$A$5</c:f>
              <c:strCache>
                <c:ptCount val="1"/>
                <c:pt idx="0">
                  <c:v>Completados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Hoja1!$B$5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263-4E5C-ADF5-F83C913D6F2B}"/>
            </c:ext>
          </c:extLst>
        </c:ser>
        <c:ser>
          <c:idx val="4"/>
          <c:order val="4"/>
          <c:tx>
            <c:strRef>
              <c:f>Hoja1!$A$6</c:f>
              <c:strCache>
                <c:ptCount val="1"/>
                <c:pt idx="0">
                  <c:v>No completados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263-4E5C-ADF5-F83C913D6F2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3023504"/>
        <c:axId val="407343392"/>
      </c:barChart>
      <c:catAx>
        <c:axId val="403023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07343392"/>
        <c:crosses val="autoZero"/>
        <c:auto val="1"/>
        <c:lblAlgn val="ctr"/>
        <c:lblOffset val="100"/>
        <c:noMultiLvlLbl val="0"/>
      </c:catAx>
      <c:valAx>
        <c:axId val="40734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0302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'Avance Segundo Sprint'!$Q$2</c:f>
              <c:strCache>
                <c:ptCount val="1"/>
                <c:pt idx="0">
                  <c:v>Requerimientos Inicales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'Avance Segundo Sprint'!$R$2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E5-4DA3-AB3B-E68AA02CE71C}"/>
            </c:ext>
          </c:extLst>
        </c:ser>
        <c:ser>
          <c:idx val="1"/>
          <c:order val="1"/>
          <c:tx>
            <c:strRef>
              <c:f>'Avance Segundo Sprint'!$Q$3</c:f>
              <c:strCache>
                <c:ptCount val="1"/>
                <c:pt idx="0">
                  <c:v>Requerimientos replanteados Sprint #2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'Avance Segundo Sprint'!$R$3</c:f>
              <c:numCache>
                <c:formatCode>General</c:formatCode>
                <c:ptCount val="1"/>
                <c:pt idx="0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E5-4DA3-AB3B-E68AA02CE71C}"/>
            </c:ext>
          </c:extLst>
        </c:ser>
        <c:ser>
          <c:idx val="2"/>
          <c:order val="2"/>
          <c:tx>
            <c:strRef>
              <c:f>'Avance Segundo Sprint'!$Q$4</c:f>
              <c:strCache>
                <c:ptCount val="1"/>
                <c:pt idx="0">
                  <c:v>Avance #2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'Avance Segundo Sprint'!$R$4</c:f>
              <c:numCache>
                <c:formatCode>General</c:formatCode>
                <c:ptCount val="1"/>
                <c:pt idx="0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E5-4DA3-AB3B-E68AA02CE71C}"/>
            </c:ext>
          </c:extLst>
        </c:ser>
        <c:ser>
          <c:idx val="3"/>
          <c:order val="3"/>
          <c:tx>
            <c:strRef>
              <c:f>'Avance Segundo Sprint'!$Q$5</c:f>
              <c:strCache>
                <c:ptCount val="1"/>
                <c:pt idx="0">
                  <c:v>Requerimientos replanteados Sprint #1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'Avance Segundo Sprint'!$R$5</c:f>
              <c:numCache>
                <c:formatCode>General</c:formatCode>
                <c:ptCount val="1"/>
                <c:pt idx="0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E5-4DA3-AB3B-E68AA02CE71C}"/>
            </c:ext>
          </c:extLst>
        </c:ser>
        <c:ser>
          <c:idx val="4"/>
          <c:order val="4"/>
          <c:tx>
            <c:strRef>
              <c:f>'Avance Segundo Sprint'!$Q$6</c:f>
              <c:strCache>
                <c:ptCount val="1"/>
                <c:pt idx="0">
                  <c:v>Avance #1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'Avance Segundo Sprint'!$R$6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E5-4DA3-AB3B-E68AA02CE71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2545984"/>
        <c:axId val="252544320"/>
      </c:barChart>
      <c:catAx>
        <c:axId val="252545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52544320"/>
        <c:crosses val="autoZero"/>
        <c:auto val="1"/>
        <c:lblAlgn val="ctr"/>
        <c:lblOffset val="100"/>
        <c:noMultiLvlLbl val="0"/>
      </c:catAx>
      <c:valAx>
        <c:axId val="25254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Requerimientos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5254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'Avance Segundo Sprint'!$N$2:$N$7</c:f>
              <c:strCache>
                <c:ptCount val="5"/>
                <c:pt idx="0">
                  <c:v>Objetivo</c:v>
                </c:pt>
                <c:pt idx="1">
                  <c:v>Requerimientos esperados a completar Sprint #1</c:v>
                </c:pt>
                <c:pt idx="2">
                  <c:v>Completados Sprint#1</c:v>
                </c:pt>
                <c:pt idx="3">
                  <c:v>Requerimientos esperados a completar Sprint #2</c:v>
                </c:pt>
                <c:pt idx="4">
                  <c:v>Completados Sprint#2</c:v>
                </c:pt>
              </c:strCache>
            </c:strRef>
          </c:cat>
          <c:val>
            <c:numRef>
              <c:f>'Avance Segundo Sprint'!$O$2:$O$7</c:f>
              <c:numCache>
                <c:formatCode>General</c:formatCode>
                <c:ptCount val="6"/>
                <c:pt idx="0">
                  <c:v>60</c:v>
                </c:pt>
                <c:pt idx="1">
                  <c:v>30</c:v>
                </c:pt>
                <c:pt idx="2">
                  <c:v>45</c:v>
                </c:pt>
                <c:pt idx="3">
                  <c:v>6</c:v>
                </c:pt>
                <c:pt idx="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50-4E15-BF48-1D164D4ED1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smooth val="0"/>
        <c:axId val="179383904"/>
        <c:axId val="179385152"/>
      </c:lineChart>
      <c:catAx>
        <c:axId val="179383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79385152"/>
        <c:crosses val="autoZero"/>
        <c:auto val="1"/>
        <c:lblAlgn val="ctr"/>
        <c:lblOffset val="100"/>
        <c:noMultiLvlLbl val="0"/>
      </c:catAx>
      <c:valAx>
        <c:axId val="179385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Requerimientos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79383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23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88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59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99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1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59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0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750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882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65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82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47" r:id="rId5"/>
    <p:sldLayoutId id="2147483752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31ED6-DA40-49AD-A4D1-DB14FE8129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F7567F-6CCB-4E51-BC34-FA489D40B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3011340"/>
          </a:xfrm>
        </p:spPr>
        <p:txBody>
          <a:bodyPr>
            <a:normAutofit/>
          </a:bodyPr>
          <a:lstStyle/>
          <a:p>
            <a:r>
              <a:rPr lang="es-CO" dirty="0"/>
              <a:t>TOXYSTEM</a:t>
            </a:r>
            <a:br>
              <a:rPr lang="es-CO" dirty="0"/>
            </a:br>
            <a:r>
              <a:rPr lang="es-CO" sz="4800" dirty="0"/>
              <a:t>GRUPO 6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CE4244-60FF-497D-A865-1414A20CC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047" y="3898924"/>
            <a:ext cx="5037616" cy="1777878"/>
          </a:xfrm>
        </p:spPr>
        <p:txBody>
          <a:bodyPr>
            <a:normAutofit/>
          </a:bodyPr>
          <a:lstStyle/>
          <a:p>
            <a:r>
              <a:rPr lang="es-CO"/>
              <a:t>CAMILO TATIS</a:t>
            </a:r>
            <a:endParaRPr lang="es-CO" dirty="0"/>
          </a:p>
          <a:p>
            <a:r>
              <a:rPr lang="es-CO" dirty="0"/>
              <a:t>SAMUEL SALGADO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878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97425-2A9F-4071-9659-C07BF194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Requerimientos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977DF9-EFAA-443A-B863-282BD7614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Avance Segundo Sprint: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O" dirty="0"/>
              <a:t>Mudamos el desarrollo de la interfaz a HTML y CSS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O" dirty="0"/>
              <a:t>Volvimos a replantear requerimientos con base en lo anterior y obtuvimos 53 requerimientos de los 60 objetivo.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O" dirty="0"/>
              <a:t>Se cumplieron la mayoría de los objetivos propuestos.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6509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97425-2A9F-4071-9659-C07BF194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Requerimientos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977DF9-EFAA-443A-B863-282BD7614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859742"/>
          </a:xfrm>
        </p:spPr>
        <p:txBody>
          <a:bodyPr/>
          <a:lstStyle/>
          <a:p>
            <a:r>
              <a:rPr lang="es-CO" dirty="0"/>
              <a:t>Avance Segundo Sprint 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81D469-0332-4BB5-9476-61123A02D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1292"/>
            <a:ext cx="10515600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97425-2A9F-4071-9659-C07BF194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Requerimientos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977DF9-EFAA-443A-B863-282BD7614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Primera Iteración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CF7F7529-19D0-4703-82BB-A3FAB4FB66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746474"/>
              </p:ext>
            </p:extLst>
          </p:nvPr>
        </p:nvGraphicFramePr>
        <p:xfrm>
          <a:off x="1752082" y="2448293"/>
          <a:ext cx="8687836" cy="3859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3531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97425-2A9F-4071-9659-C07BF194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Requerimientos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5221E673-DC3C-4059-BF18-718B92FAD8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552004"/>
              </p:ext>
            </p:extLst>
          </p:nvPr>
        </p:nvGraphicFramePr>
        <p:xfrm>
          <a:off x="838199" y="1580755"/>
          <a:ext cx="10638183" cy="4912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624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97425-2A9F-4071-9659-C07BF194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Requerimientos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977DF9-EFAA-443A-B863-282BD7614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129"/>
            <a:ext cx="10515600" cy="3859742"/>
          </a:xfrm>
        </p:spPr>
        <p:txBody>
          <a:bodyPr/>
          <a:lstStyle/>
          <a:p>
            <a:r>
              <a:rPr lang="es-CO" dirty="0" err="1"/>
              <a:t>Burndown</a:t>
            </a:r>
            <a:r>
              <a:rPr lang="es-CO" dirty="0"/>
              <a:t> Chart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7025D946-F8FB-4EB9-8CF7-B67E2CAB14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7780620"/>
              </p:ext>
            </p:extLst>
          </p:nvPr>
        </p:nvGraphicFramePr>
        <p:xfrm>
          <a:off x="1327637" y="2145704"/>
          <a:ext cx="9817441" cy="4241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2336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B9078-E1F8-4611-AA36-23F6E6F5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 Sprint #2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E4031C-C68D-49B5-AAC8-E65CCB78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312"/>
            <a:ext cx="10515600" cy="4535418"/>
          </a:xfrm>
        </p:spPr>
        <p:txBody>
          <a:bodyPr>
            <a:normAutofit/>
          </a:bodyPr>
          <a:lstStyle/>
          <a:p>
            <a:pPr algn="just"/>
            <a:r>
              <a:rPr lang="es-CO" dirty="0"/>
              <a:t>¿Qué se hizo bien?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/>
              <a:t>Identificamos problemas e ideamos soluciones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/>
              <a:t>Avance notorio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/>
              <a:t>Preferir calidad antes que cantidad</a:t>
            </a:r>
          </a:p>
          <a:p>
            <a:pPr algn="just"/>
            <a:r>
              <a:rPr lang="es-CO" dirty="0"/>
              <a:t>¿Qué salió mal?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/>
              <a:t>El grupo de trabajo canceló sin decir nada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/>
              <a:t>Falta de organización para lograr un avance más eficiente</a:t>
            </a:r>
          </a:p>
          <a:p>
            <a:pPr algn="just"/>
            <a:r>
              <a:rPr lang="es-CO" dirty="0"/>
              <a:t>¿Qué se puede mejorar?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/>
              <a:t>Organización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/>
              <a:t>Dedicación</a:t>
            </a:r>
          </a:p>
          <a:p>
            <a:pPr marL="457200" lvl="1" indent="0" algn="just">
              <a:buNone/>
            </a:pPr>
            <a:endParaRPr lang="es-CO" dirty="0"/>
          </a:p>
          <a:p>
            <a:pPr marL="457200" lvl="1" indent="0" algn="just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29634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B1D4D-D068-455B-A372-6AB53379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CO" dirty="0"/>
              <a:t>Prototipo del Código</a:t>
            </a:r>
          </a:p>
        </p:txBody>
      </p:sp>
    </p:spTree>
    <p:extLst>
      <p:ext uri="{BB962C8B-B14F-4D97-AF65-F5344CB8AC3E}">
        <p14:creationId xmlns:p14="http://schemas.microsoft.com/office/powerpoint/2010/main" val="2196924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F16D3-7D3E-4770-884D-814D7720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Inicio de Sesión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B2662C-4BD6-4FC8-B8D5-EF0560850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52" y="1690688"/>
            <a:ext cx="9117496" cy="48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70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F16D3-7D3E-4770-884D-814D7720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Registro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BF1F40-699A-409B-92F7-B47EBDCF3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9947"/>
            <a:ext cx="9647583" cy="514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02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F16D3-7D3E-4770-884D-814D7720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Menú Principal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3BBDB0-8720-4608-9EEA-B34BC3132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1329"/>
            <a:ext cx="9422296" cy="502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2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0E2FA-96E9-4DEA-A92C-F5DEC9A0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Contexto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6F521D-62E8-474C-8344-AA5F258C1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Peligros de residuos tóxicos</a:t>
            </a:r>
          </a:p>
          <a:p>
            <a:pPr algn="just"/>
            <a:r>
              <a:rPr lang="es-CO" dirty="0"/>
              <a:t>Cuidado del medio ambiente</a:t>
            </a:r>
          </a:p>
          <a:p>
            <a:pPr algn="just"/>
            <a:r>
              <a:rPr lang="es-CO" dirty="0"/>
              <a:t>Falta de conocimiento para tratamiento de residuos</a:t>
            </a:r>
          </a:p>
          <a:p>
            <a:pPr algn="just"/>
            <a:r>
              <a:rPr lang="es-CO" dirty="0"/>
              <a:t>Poca gestión en organizaciones</a:t>
            </a:r>
          </a:p>
        </p:txBody>
      </p:sp>
    </p:spTree>
    <p:extLst>
      <p:ext uri="{BB962C8B-B14F-4D97-AF65-F5344CB8AC3E}">
        <p14:creationId xmlns:p14="http://schemas.microsoft.com/office/powerpoint/2010/main" val="2514278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F16D3-7D3E-4770-884D-814D7720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Residuos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ED3BCA-2D69-43B7-8012-1AB2BDD3D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5743"/>
            <a:ext cx="9357723" cy="498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9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F16D3-7D3E-4770-884D-814D7720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Residuos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66BC97B-7E61-4522-8B94-CC2F1F27D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808" y="1690688"/>
            <a:ext cx="8945217" cy="476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51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F16D3-7D3E-4770-884D-814D7720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Tratamientos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316678-C4F7-4ED0-AF0C-6871DEA7E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9580"/>
            <a:ext cx="9369287" cy="499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F16D3-7D3E-4770-884D-814D7720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Tratamientos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C43235C-AAFD-40A4-A1B4-31D05C686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04" y="1499580"/>
            <a:ext cx="9369287" cy="499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94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F16D3-7D3E-4770-884D-814D7720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Controles: Creación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8FF4D4-F6C3-4182-AAD2-C49C74794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65" y="1421460"/>
            <a:ext cx="9912626" cy="528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77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F16D3-7D3E-4770-884D-814D7720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Controles: Creación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5D4947-6393-4958-B0BF-520B51391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0830"/>
            <a:ext cx="9939130" cy="529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10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F16D3-7D3E-4770-884D-814D7720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Controles: Mostrar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12A7CD-7F23-4844-9719-ACA10CBFE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9688"/>
            <a:ext cx="9554817" cy="509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35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F16D3-7D3E-4770-884D-814D7720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Transporte: Creación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A6BDE9-0692-464D-BFA5-41BFC44AA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9708"/>
            <a:ext cx="9753600" cy="519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53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F16D3-7D3E-4770-884D-814D7720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Transporte: Creación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BAB3A7-ED65-4327-9F37-0601F400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4828"/>
            <a:ext cx="9528313" cy="507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48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F16D3-7D3E-4770-884D-814D7720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Transporte: Mostrar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FA1CF3-9F3C-40B5-9ECB-1EBEA836D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5743"/>
            <a:ext cx="9357723" cy="498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6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C3CEE-4447-4A34-ABE8-D39F072C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Base de Datos Actualizado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83D7B2-DEFD-40F9-B8AA-3864B95C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283E025-225C-45BA-9BDF-8593912F8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49"/>
          <a:stretch/>
        </p:blipFill>
        <p:spPr>
          <a:xfrm>
            <a:off x="734816" y="1557922"/>
            <a:ext cx="10741568" cy="483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42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F16D3-7D3E-4770-884D-814D7720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Perfil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CE567D-E353-4199-BC04-7F79FA254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2517"/>
            <a:ext cx="9382539" cy="500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86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F16D3-7D3E-4770-884D-814D7720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Perfil: Modificar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54CA76-6D29-43F5-8272-6855612FC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0503"/>
            <a:ext cx="9023974" cy="480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46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F16D3-7D3E-4770-884D-814D7720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Cerrar Sesión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C8365BC-2581-433B-8108-8BADC8769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17" y="2103437"/>
            <a:ext cx="9674087" cy="115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8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97425-2A9F-4071-9659-C07BF194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Avance de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977DF9-EFAA-443A-B863-282BD7614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Primer Sprint: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O" dirty="0"/>
              <a:t>Desarrollo de Mockups modelos para la futura interfaz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O" dirty="0"/>
              <a:t>Interfaz de registro e ingreso al sistema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O" dirty="0"/>
              <a:t>Planteamiento y replanteamiento de requerimientos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1786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97425-2A9F-4071-9659-C07BF194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Avance de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977DF9-EFAA-443A-B863-282BD7614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Segundo Sprint: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O" dirty="0"/>
              <a:t>Rediseño de la interfaz de registro e ingreso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O" dirty="0"/>
              <a:t>Conexión con base de datos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O" dirty="0"/>
              <a:t>Interfaz dinámica: la información presentada proviene de la base de datos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O" dirty="0"/>
              <a:t>Creación de servicios establecidos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O" dirty="0"/>
              <a:t>Correctas validaciones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282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97425-2A9F-4071-9659-C07BF194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Requerimientos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977DF9-EFAA-443A-B863-282BD7614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Planteados inicialmente: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O" dirty="0"/>
              <a:t>Eran 60 requerimientos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O" dirty="0"/>
              <a:t>Muy generales, nada especifico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O" dirty="0"/>
              <a:t>Abordaban ideas que ni siquiera consideramos: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CO" dirty="0"/>
              <a:t>Soporte al cliente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CO" dirty="0"/>
              <a:t>Estadísticas (si se está trabajando pero aun no se desarrolla)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3552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97425-2A9F-4071-9659-C07BF194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Requerimientos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FB510CA-6E06-4BC7-8250-09CB2483E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9869557" cy="49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7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97425-2A9F-4071-9659-C07BF194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Requerimientos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977DF9-EFAA-443A-B863-282BD7614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Avance Primer Sprint: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O" dirty="0"/>
              <a:t>Reestructuramos los 60 primeros requerimientos y resultaron 30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O" dirty="0"/>
              <a:t>Tuvimos buena organización pero poco trabajo individual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O" dirty="0"/>
              <a:t>La interfaz quedó muy por debajo de las expectativas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O" dirty="0"/>
              <a:t>Se desarrollo de último momento.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168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97425-2A9F-4071-9659-C07BF194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Requerimientos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977DF9-EFAA-443A-B863-282BD7614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Avance Primer Sprint 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6EC83D-FA02-4EE2-8C78-68EA093B3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18" y="2309719"/>
            <a:ext cx="10515600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6681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191634"/>
      </a:dk2>
      <a:lt2>
        <a:srgbClr val="F0F3F3"/>
      </a:lt2>
      <a:accent1>
        <a:srgbClr val="C34D6A"/>
      </a:accent1>
      <a:accent2>
        <a:srgbClr val="B13B8A"/>
      </a:accent2>
      <a:accent3>
        <a:srgbClr val="B94DC3"/>
      </a:accent3>
      <a:accent4>
        <a:srgbClr val="763BB1"/>
      </a:accent4>
      <a:accent5>
        <a:srgbClr val="574DC3"/>
      </a:accent5>
      <a:accent6>
        <a:srgbClr val="3B62B1"/>
      </a:accent6>
      <a:hlink>
        <a:srgbClr val="6F52C5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317</Words>
  <Application>Microsoft Office PowerPoint</Application>
  <PresentationFormat>Panorámica</PresentationFormat>
  <Paragraphs>79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Avenir Next LT Pro</vt:lpstr>
      <vt:lpstr>Calibri</vt:lpstr>
      <vt:lpstr>Tw Cen MT</vt:lpstr>
      <vt:lpstr>Wingdings</vt:lpstr>
      <vt:lpstr>ShapesVTI</vt:lpstr>
      <vt:lpstr>TOXYSTEM GRUPO 6</vt:lpstr>
      <vt:lpstr>Contexto del Proyecto</vt:lpstr>
      <vt:lpstr>Diagrama Base de Datos Actualizado</vt:lpstr>
      <vt:lpstr>Avance de Desarrollo</vt:lpstr>
      <vt:lpstr>Avance de Desarrollo</vt:lpstr>
      <vt:lpstr>Requerimientos</vt:lpstr>
      <vt:lpstr>Requerimientos</vt:lpstr>
      <vt:lpstr>Requerimientos</vt:lpstr>
      <vt:lpstr>Requerimientos</vt:lpstr>
      <vt:lpstr>Requerimientos</vt:lpstr>
      <vt:lpstr>Requerimientos</vt:lpstr>
      <vt:lpstr>Requerimientos</vt:lpstr>
      <vt:lpstr>Requerimientos</vt:lpstr>
      <vt:lpstr>Requerimientos</vt:lpstr>
      <vt:lpstr>Resultados Sprint #2 </vt:lpstr>
      <vt:lpstr>Prototipo del Código</vt:lpstr>
      <vt:lpstr>Inicio de Sesión</vt:lpstr>
      <vt:lpstr>Registro</vt:lpstr>
      <vt:lpstr>Menú Principal</vt:lpstr>
      <vt:lpstr>Residuos</vt:lpstr>
      <vt:lpstr>Residuos</vt:lpstr>
      <vt:lpstr>Tratamientos</vt:lpstr>
      <vt:lpstr>Tratamientos</vt:lpstr>
      <vt:lpstr>Controles: Creación</vt:lpstr>
      <vt:lpstr>Controles: Creación</vt:lpstr>
      <vt:lpstr>Controles: Mostrar</vt:lpstr>
      <vt:lpstr>Transporte: Creación</vt:lpstr>
      <vt:lpstr>Transporte: Creación</vt:lpstr>
      <vt:lpstr>Transporte: Mostrar</vt:lpstr>
      <vt:lpstr>Perfil</vt:lpstr>
      <vt:lpstr>Perfil: Modificar datos</vt:lpstr>
      <vt:lpstr>Cerrar Sesión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Tatis</dc:creator>
  <cp:lastModifiedBy>Camilo Tatis</cp:lastModifiedBy>
  <cp:revision>34</cp:revision>
  <dcterms:created xsi:type="dcterms:W3CDTF">2020-11-09T02:38:00Z</dcterms:created>
  <dcterms:modified xsi:type="dcterms:W3CDTF">2020-12-14T03:46:49Z</dcterms:modified>
</cp:coreProperties>
</file>