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1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9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6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1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8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6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8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76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5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4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5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53DA-2C96-4C5A-AD2E-6DF8C6DCDF4A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2B9A-1746-457A-A62A-F96F62906D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54395" y="2581104"/>
            <a:ext cx="10515600" cy="1325563"/>
          </a:xfrm>
        </p:spPr>
        <p:txBody>
          <a:bodyPr>
            <a:normAutofit/>
          </a:bodyPr>
          <a:lstStyle/>
          <a:p>
            <a:r>
              <a:rPr lang="de-DE" sz="7000" dirty="0" smtClean="0"/>
              <a:t>Prototyp 3</a:t>
            </a:r>
            <a:endParaRPr lang="en-GB" sz="7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6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292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utput_DkjLhs (1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64850" cy="6858000"/>
          </a:xfrm>
        </p:spPr>
      </p:pic>
    </p:spTree>
    <p:extLst>
      <p:ext uri="{BB962C8B-B14F-4D97-AF65-F5344CB8AC3E}">
        <p14:creationId xmlns:p14="http://schemas.microsoft.com/office/powerpoint/2010/main" val="274173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Breitbild</PresentationFormat>
  <Paragraphs>1</Paragraphs>
  <Slides>6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Prototyp 3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 3</dc:title>
  <dc:creator>Bernhard Schatzl</dc:creator>
  <cp:lastModifiedBy>Bernhard Schatzl</cp:lastModifiedBy>
  <cp:revision>2</cp:revision>
  <dcterms:created xsi:type="dcterms:W3CDTF">2015-05-05T18:03:41Z</dcterms:created>
  <dcterms:modified xsi:type="dcterms:W3CDTF">2015-05-05T18:08:35Z</dcterms:modified>
</cp:coreProperties>
</file>