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p14">
  <w:body>
    <w:p w:rsidR="00544379" w:rsidRDefault="00A53675">
      <w:bookmarkStart w:id="0" w:name="_GoBack"/>
      <w:bookmarkEnd w:id="0"/>
    </w:p>
    <w:sectPr w:rsidR="00544379">
      <w:pgSz w:w="12240" w:h="15840"/>
      <w:pgMar w:top="1440" w:right="1440" w:bottom="1440" w:left="1440" w:header="720" w:footer="720" w:gutter="0"/>
      <w:cols w:space="720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font w:name="Calibri">
    <w:panose1 w:val="020F0502020204030204"/>
    <w:charset w:val="00"/>
    <w:family w:val="swiss"/>
    <w:pitch w:val="variable"/>
    <w:sig w:usb0="E0002AFF" w:usb1="C000247B" w:usb2="00000009" w:usb3="00000000" w:csb0="000001FF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Calibri Light">
    <w:panose1 w:val="020F0302020204030204"/>
    <w:charset w:val="00"/>
    <w:family w:val="swiss"/>
    <w:pitch w:val="variable"/>
    <w:sig w:usb0="E0002AFF" w:usb1="C000247B" w:usb2="00000009" w:usb3="00000000" w:csb0="000001F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sl="http://schemas.openxmlformats.org/schemaLibrary/2006/main" mc:Ignorable="w14 w15 w16se">
  <w:zoom w:percent="100"/>
  <w:defaultTabStop w:val="720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</w:compat>
  <w:rsids>
    <w:rsidRoot w:val="00A53675"/>
    <w:rsid w:val="006019A1"/>
    <w:rsid w:val="00A53675"/>
    <w:rsid w:val="00D11E60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."/>
  <w:listSeparator w:val=","/>
  <w15:chartTrackingRefBased/>
  <w15:docId w15:val="{370A4DA9-972A-480F-A612-CC71D9BD174E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docDefaults>
    <w:rPrDefault>
      <w:rPr>
        <w:rFonts w:asciiTheme="minorHAnsi" w:eastAsiaTheme="minorHAnsi" w:hAnsiTheme="minorHAnsi" w:cstheme="minorBidi"/>
        <w:sz w:val="22"/>
        <w:szCs w:val="22"/>
        <w:lang w:val="en-US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1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</w:latentStyles>
  <w:style w:type="paragraph" w:default="1" w:styleId="Normal">
    <w:name w:val="Normal"/>
    <w:qFormat/>
  </w:style>
  <w:style w:type="character" w:default="1" w:styleId="DefaultParagraphFont">
    <w:name w:val="Default Paragraph Font"/>
    <w:uiPriority w:val="1"/>
    <w:semiHidden/>
    <w:unhideWhenUsed/>
  </w:style>
  <w:style w:type="table" w:default="1" w:styleId="Table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NoList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webSettings" Target="webSettings.xml"/><Relationship Id="rId2" Type="http://schemas.openxmlformats.org/officeDocument/2006/relationships/settings" Target="settings.xml"/><Relationship Id="rId1" Type="http://schemas.openxmlformats.org/officeDocument/2006/relationships/styles" Target="styles.xml"/><Relationship Id="rId5" Type="http://schemas.openxmlformats.org/officeDocument/2006/relationships/theme" Target="theme/theme1.xml"/><Relationship Id="rId4" Type="http://schemas.openxmlformats.org/officeDocument/2006/relationships/fontTable" Target="fontTable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Pages>1</Pages>
  <Words>0</Words>
  <Characters>0</Characters>
  <Application>Microsoft Office Word</Application>
  <DocSecurity>0</DocSecurity>
  <Lines>0</Lines>
  <Paragraphs>0</Paragraphs>
  <ScaleCrop>false</ScaleCrop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Collin Reed</dc:creator>
  <cp:keywords/>
  <dc:description/>
  <cp:lastModifiedBy>Collin Reed</cp:lastModifiedBy>
  <cp:revision>1</cp:revision>
  <dcterms:created xsi:type="dcterms:W3CDTF">2018-04-25T15:39:00Z</dcterms:created>
  <dcterms:modified xsi:type="dcterms:W3CDTF">2018-04-25T15:39:00Z</dcterms:modified>
</cp:coreProperties>
</file>