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50701-AB22-8DA0-9117-5454E7349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150D70-4EAE-A56A-F69D-2744171A7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7E850-6D40-9C31-B85A-2418174B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92BA4-3BA9-5223-DD36-7B5E0721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E1A1-B802-34FD-C43E-FF5CB752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6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30E8E-F457-24D5-2B63-00B1A433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4EE662-CD50-7FBA-77B8-704DA5C2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317B7-7C13-B5CF-2E14-A250E40D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6B9814-C504-11D7-134F-892A9626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A015F-1FF4-9CBD-12F6-8FFFB0D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B5709E-DEA7-B880-EE76-2450C243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4D358-2CAE-45B1-0199-D9C5F64A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DAD04-316A-0F85-33E1-457B923A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8976-45C9-E837-8426-13F31BA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A9143-97AC-01C5-2EB2-5D5251F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D5D34-F370-F224-038C-8A18522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E71A4-D7A9-25AC-DB4E-6D932FCF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E3909-38D3-2DBE-64F7-1CB934A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F7FFF-B187-2AAA-A610-B252079C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454CB-59C6-1479-A311-16089F1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00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4730E-6C9D-B9CA-A5A0-0CDB737D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FBB45-AD83-AF35-FF9C-6D90127B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CB9E5-7D2C-8388-8640-12E6E77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183D3-83F4-3A01-CEAE-D096478A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7A53C-E965-94FD-9FA4-D5C8544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3E61D-CBA9-7566-26E3-B107B4FD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87D16-1A0C-6287-2668-E643A178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7E3138-B918-A5B5-7EBF-3AF8CCE2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7376B-7B01-E91D-7F11-4BCA7140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6173B-C621-32B6-A51C-6E248EFF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5F83E-C891-B18E-516E-EDA93B7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48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A4349-797D-7301-2DC6-F92A5B6C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52CEC-65E2-D3A2-D9C3-48C5CED5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7EBF1-5913-F2AF-F4F7-91A459C0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06EAD0-C531-98EF-8D1F-4A92476A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A1EBF2-DD90-CD1F-38E1-02803F68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7EBEC1-094D-B9D7-7052-2E52742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5F30CE-BC17-5C46-1080-1306DB25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0FD53-CE10-5388-2516-FE3F8A86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5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15F78-76ED-3650-DDE0-F1B9E00C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375D69-B0A9-DFCC-A6F5-B614A9D7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280CDD-2EB2-C823-0E6F-15B6ECAE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A2723C-EF79-4442-132E-D99F812E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5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419A9E-5015-A3DC-3FDC-043524C7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9946D7-E416-62A6-3349-8BA7E2EE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BACBF4-FADB-6D0D-C65F-4113283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74713-104D-E1AB-A33F-4C5DCA7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2C6EC-091D-C512-2553-A20F3EF3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151CFB-13A7-1ABF-DE29-02D60EFF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2372E9-FC60-CE91-B616-3F947278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E2FC28-C2C4-C01D-B68D-22B31265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799543-7333-8425-513A-FC4F0CFE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88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5ECBD-8997-DAFB-36D3-246B72E6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B830FC-4B7E-E7B9-BF61-F8C105B60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EE52E-4B03-4D44-4BC0-C0AB7E12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45ACE1-F55C-25CC-25AC-FFF01A93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A24006-99D4-592E-7AA7-DE38B768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081CC-A451-44B5-3C90-DA7BF947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E8755-11DE-CA1C-63C6-37A57839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8B23C-B9C4-9E85-AFE2-532773FD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F12EC-1D90-93CB-5624-F970370C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1610-AA91-4F1E-B1E7-4B389B7E63BF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5F459-DA95-9A7C-45EC-7DCC01AE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83CD0-AB0D-3474-C6D7-B3147F2EE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53FE-1CBB-47C7-A667-4DD45272EF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A70BD16-CE62-7118-E62F-CB9BD9D8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伊藤忠テクノソリューションズ株式会社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725DE45-AC7F-29AD-C390-63CAFE75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伊藤忠テクノソリューションズ株式会社は、コンピュータ、ネットワーク、アプリケーションによるコンサルティングからシステムの開発、運用・保守、管理、アウトソーシングなどのトータル・ソリューションの提供をおこなうシステムインテグレーター。伊藤忠商事グループの主要子会社。通称</a:t>
            </a:r>
            <a:r>
              <a:rPr lang="en-US" altLang="ja-JP" dirty="0"/>
              <a:t>CTC</a:t>
            </a:r>
            <a:r>
              <a:rPr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458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伊藤忠テクノソリューションズ株式会社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伊藤忠テクノソリューションズ株式会社</dc:title>
  <dc:creator>池田　修一</dc:creator>
  <cp:lastModifiedBy>池田　修一</cp:lastModifiedBy>
  <cp:revision>1</cp:revision>
  <dcterms:created xsi:type="dcterms:W3CDTF">2023-06-25T07:21:15Z</dcterms:created>
  <dcterms:modified xsi:type="dcterms:W3CDTF">2023-06-25T09:20:45Z</dcterms:modified>
</cp:coreProperties>
</file>