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E5490C-D688-9834-46A7-A2DC7CA7C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A1EE139-02E9-59F4-721B-16CBDE79B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40E9F0-EE33-7175-9BC6-EF3E88232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B2B0-6778-49BE-B8F9-0E89B2A0106B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1C642D-672F-E3E2-2CD6-A7C6A7644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F11795-8D9E-86C1-3471-B7C840A05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7AD8-9FD1-47DE-8B76-D823BC658F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4041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23177A-54C6-0DAA-64A2-E926A6DEE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8DDAD3-6E77-BE8C-DC7A-A5AE46144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43959B-45F2-0859-6A61-4D61CF080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B2B0-6778-49BE-B8F9-0E89B2A0106B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B2D3F6-C388-0EAA-1D66-83034D4E0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128573-39B7-5072-291A-762B8642C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7AD8-9FD1-47DE-8B76-D823BC658F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5699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395594D-EA21-BE36-3800-13806ED58D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3BAD5EC-EC02-11DA-F72C-E000EB3EA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81D079-75E3-6486-3DF2-EF1258BBD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B2B0-6778-49BE-B8F9-0E89B2A0106B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A0B9FF-8128-2DD9-C132-C4D31B59A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8F5D1D-D142-0D7A-F55E-51C324BB0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7AD8-9FD1-47DE-8B76-D823BC658F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858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7B5895-F55E-0E04-B33C-0D8C5A49F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FF6A5E-3822-184B-7D7F-DBA56293F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292139-416C-4F0F-2D55-2529D2624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B2B0-6778-49BE-B8F9-0E89B2A0106B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7E640F-80A1-D27D-B79B-BFE9257CD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0B8F85-076C-D8E8-4140-75030A0C6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7AD8-9FD1-47DE-8B76-D823BC658F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5251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FA98D8-D27B-CF53-AF20-83B43F044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16D5733-3E7F-A48A-2036-6A20B7576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DD27FB-3C55-371E-ECCF-9F0337D15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B2B0-6778-49BE-B8F9-0E89B2A0106B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FEA7F5-139A-8356-AA02-6FC19C8CE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BC3C91-C9B8-0DA3-8B5E-74F5D2B42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7AD8-9FD1-47DE-8B76-D823BC658F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0421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C2BC64-C2E2-EA5B-C5AF-B589AB1FA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4E3806-ECD3-4279-9808-5B3C895275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D97C340-1D91-FC59-3B84-69DB1C192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5EA3331-C60E-731E-620A-3E7B648B4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B2B0-6778-49BE-B8F9-0E89B2A0106B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EE93C7-56BA-7842-9FD4-F16739021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B855C87-7A03-63F3-9D63-95CC1EFE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7AD8-9FD1-47DE-8B76-D823BC658F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6611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398044-D531-737B-BA4A-EAB331580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1270BA-EC82-110B-FEEC-8CB8571BA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D7A6891-0911-5CCB-05C2-1846C0FFE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AF0A4EC-B985-B332-F986-B2E963737A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40C117E-A91E-259A-8A26-5C03061F6F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95221D0-1F99-0FB1-D414-E03C35134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B2B0-6778-49BE-B8F9-0E89B2A0106B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CDF4398-201A-22BA-C223-DFFA177C6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6680FDE-0B58-E4C0-AB3C-A4868339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7AD8-9FD1-47DE-8B76-D823BC658F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1075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73FD42-1293-7A3B-659C-E43125BF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F6B0284-6931-E08D-C2C2-09DAE17F5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B2B0-6778-49BE-B8F9-0E89B2A0106B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8ABE918-88C6-D6DA-BCC1-5E736B0AC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BCA53E0-BB47-BF05-0BAC-67DB3EAB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7AD8-9FD1-47DE-8B76-D823BC658F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779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A0471C2-E860-263E-498A-05C1D85AF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B2B0-6778-49BE-B8F9-0E89B2A0106B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11AFEB4-06BF-DF29-E0E2-3F77B28F9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042526E-E0EC-3F13-1B9E-B9EB4A77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7AD8-9FD1-47DE-8B76-D823BC658F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8477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9E12AD-F408-F7AA-981E-BC11F75D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8C12CD-4B5E-1703-5D5E-4BD25D66D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38F55D8-DB32-39A0-5B4A-14B6BF1B9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EE2E52F-C3BA-9F27-0939-76F4F8319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B2B0-6778-49BE-B8F9-0E89B2A0106B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2B6A11-AD1F-0892-180D-54200A2DE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16780F-70C3-A217-FAB2-5C7F61E61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7AD8-9FD1-47DE-8B76-D823BC658F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0509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09498B-B505-D31B-8484-5F0759486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2A2460D-AF17-1F40-A0A6-5531FEA809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34A9A29-5F23-114A-7BDD-B04AD1F74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FE50F4-FE89-B9C6-29EF-AE1A4D1B0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B2B0-6778-49BE-B8F9-0E89B2A0106B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C8A014-AA91-0C34-53E2-8157C0DA1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DEEB36C-643F-8BEC-BD25-0BAEFC1E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7AD8-9FD1-47DE-8B76-D823BC658F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73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0B586E6-3F50-3A1A-7B30-40984AFDA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E15BD6D-95D7-6AFC-DDE0-4797EEAE6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B75BE8-8D00-8CEC-B024-AFF56D2B58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5B2B0-6778-49BE-B8F9-0E89B2A0106B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2004A4-44F8-AF36-8926-83096012E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30F10E-75CB-ACC7-F42A-1ED868E28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17AD8-9FD1-47DE-8B76-D823BC658F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2228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FAAE5DF9-61CC-6CC7-7A22-7683A8276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631680"/>
              </p:ext>
            </p:extLst>
          </p:nvPr>
        </p:nvGraphicFramePr>
        <p:xfrm>
          <a:off x="1452983" y="3556172"/>
          <a:ext cx="928603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3017">
                  <a:extLst>
                    <a:ext uri="{9D8B030D-6E8A-4147-A177-3AD203B41FA5}">
                      <a16:colId xmlns:a16="http://schemas.microsoft.com/office/drawing/2014/main" val="1941671570"/>
                    </a:ext>
                  </a:extLst>
                </a:gridCol>
                <a:gridCol w="4643017">
                  <a:extLst>
                    <a:ext uri="{9D8B030D-6E8A-4147-A177-3AD203B41FA5}">
                      <a16:colId xmlns:a16="http://schemas.microsoft.com/office/drawing/2014/main" val="105662709"/>
                    </a:ext>
                  </a:extLst>
                </a:gridCol>
              </a:tblGrid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Visual Studio Code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HelloLangChainDemo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7978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ライブラリ（</a:t>
                      </a:r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openai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langChain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en-US" altLang="ja-JP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titoken</a:t>
                      </a:r>
                      <a:r>
                        <a:rPr kumimoji="1" lang="en-US" altLang="ja-JP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9241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ベクトル</a:t>
                      </a:r>
                      <a:r>
                        <a:rPr kumimoji="1" lang="en-US" altLang="ja-JP" dirty="0"/>
                        <a:t>DB(</a:t>
                      </a:r>
                      <a:r>
                        <a:rPr kumimoji="1" lang="en-US" altLang="ja-JP" dirty="0" err="1"/>
                        <a:t>chromadb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1093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Python</a:t>
                      </a:r>
                      <a:r>
                        <a:rPr kumimoji="1" lang="ja-JP" altLang="en-US" dirty="0"/>
                        <a:t>仮想環境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en-US" altLang="ja-JP" dirty="0" err="1"/>
                        <a:t>Venv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7247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Python3.10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656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Git for Windows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Windows Subsystem Linux(Ubuntu)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7458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Windows 10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6731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CTC</a:t>
                      </a:r>
                      <a:r>
                        <a:rPr kumimoji="1" lang="ja-JP" altLang="en-US" dirty="0"/>
                        <a:t>セキュア</a:t>
                      </a:r>
                      <a:r>
                        <a:rPr kumimoji="1" lang="en-US" altLang="ja-JP" dirty="0"/>
                        <a:t>PC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457912"/>
                  </a:ext>
                </a:extLst>
              </a:tr>
            </a:tbl>
          </a:graphicData>
        </a:graphic>
      </p:graphicFrame>
      <p:pic>
        <p:nvPicPr>
          <p:cNvPr id="1026" name="Picture 2" descr="OpenAI">
            <a:extLst>
              <a:ext uri="{FF2B5EF4-FFF2-40B4-BE49-F238E27FC236}">
                <a16:creationId xmlns:a16="http://schemas.microsoft.com/office/drawing/2014/main" id="{CEBE69F9-1CF1-B9AA-46C3-884D5384E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165" y="980505"/>
            <a:ext cx="2535253" cy="101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B0442BE-1B28-2AF5-7BFF-A6EB90CD3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5041" y="1189844"/>
            <a:ext cx="2062065" cy="59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Dempiere PJ Reports】iDempiereのリポジトリがGitHubに移転 - OSS ERP Compiere  Distribution Lab">
            <a:extLst>
              <a:ext uri="{FF2B5EF4-FFF2-40B4-BE49-F238E27FC236}">
                <a16:creationId xmlns:a16="http://schemas.microsoft.com/office/drawing/2014/main" id="{3603324C-3C2F-E34C-5D58-5E8B3C015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587" y="1067205"/>
            <a:ext cx="1418254" cy="945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658C159-42A7-E2B7-E93B-48C6FF23664C}"/>
              </a:ext>
            </a:extLst>
          </p:cNvPr>
          <p:cNvSpPr txBox="1"/>
          <p:nvPr/>
        </p:nvSpPr>
        <p:spPr>
          <a:xfrm>
            <a:off x="674914" y="2129901"/>
            <a:ext cx="40895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開発環境構築手順（</a:t>
            </a:r>
            <a:r>
              <a:rPr lang="en-US" altLang="ja-JP" sz="1600" dirty="0" err="1"/>
              <a:t>HelloLangChainDocs</a:t>
            </a:r>
            <a:r>
              <a:rPr lang="en-US" altLang="ja-JP" sz="1600" dirty="0"/>
              <a:t>)</a:t>
            </a:r>
          </a:p>
          <a:p>
            <a:r>
              <a:rPr kumimoji="1" lang="ja-JP" altLang="en-US" sz="1600" dirty="0"/>
              <a:t>デモ環境</a:t>
            </a:r>
            <a:r>
              <a:rPr lang="ja-JP" altLang="en-US" sz="1600" dirty="0"/>
              <a:t>（</a:t>
            </a:r>
            <a:r>
              <a:rPr lang="en-US" altLang="ja-JP" sz="1600" dirty="0" err="1"/>
              <a:t>HelloLangChainDemo</a:t>
            </a:r>
            <a:r>
              <a:rPr lang="en-US" altLang="ja-JP" sz="1600" dirty="0"/>
              <a:t>)</a:t>
            </a:r>
            <a:endParaRPr kumimoji="1" lang="ja-JP" altLang="en-US" sz="16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4E35863-493C-EF14-50D2-A3803F03AEC1}"/>
              </a:ext>
            </a:extLst>
          </p:cNvPr>
          <p:cNvSpPr txBox="1"/>
          <p:nvPr/>
        </p:nvSpPr>
        <p:spPr>
          <a:xfrm>
            <a:off x="5472483" y="2129901"/>
            <a:ext cx="2541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生成</a:t>
            </a:r>
            <a:r>
              <a:rPr lang="en-US" altLang="ja-JP" sz="1600" dirty="0"/>
              <a:t>AI API</a:t>
            </a:r>
            <a:r>
              <a:rPr lang="ja-JP" altLang="en-US" sz="1600" dirty="0"/>
              <a:t>（</a:t>
            </a:r>
            <a:r>
              <a:rPr kumimoji="1" lang="en-US" altLang="ja-JP" sz="1600" dirty="0" err="1"/>
              <a:t>OpenAI</a:t>
            </a:r>
            <a:r>
              <a:rPr kumimoji="1" lang="en-US" altLang="ja-JP" sz="1600" dirty="0"/>
              <a:t> API)</a:t>
            </a:r>
            <a:endParaRPr kumimoji="1" lang="ja-JP" altLang="en-US" sz="1600" dirty="0"/>
          </a:p>
          <a:p>
            <a:r>
              <a:rPr lang="en-US" altLang="ja-JP" sz="1600" dirty="0"/>
              <a:t>API</a:t>
            </a:r>
            <a:r>
              <a:rPr lang="ja-JP" altLang="en-US" sz="1600" dirty="0"/>
              <a:t>キー</a:t>
            </a:r>
            <a:endParaRPr lang="en-US" altLang="ja-JP" sz="16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7E7061B-0B1A-231C-970C-9CB73547079E}"/>
              </a:ext>
            </a:extLst>
          </p:cNvPr>
          <p:cNvSpPr txBox="1"/>
          <p:nvPr/>
        </p:nvSpPr>
        <p:spPr>
          <a:xfrm>
            <a:off x="9708187" y="210288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デモ</a:t>
            </a:r>
            <a:r>
              <a:rPr lang="ja-JP" altLang="en-US" sz="1600" dirty="0"/>
              <a:t>実行</a:t>
            </a:r>
            <a:r>
              <a:rPr kumimoji="1" lang="ja-JP" altLang="en-US" sz="1600" dirty="0"/>
              <a:t>環境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1D4C009-FF2E-EB76-44AF-AB59C3B292A7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719705" y="2714676"/>
            <a:ext cx="3775207" cy="774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C136FA2-D199-FFA2-941C-A65AEB68D96A}"/>
              </a:ext>
            </a:extLst>
          </p:cNvPr>
          <p:cNvSpPr txBox="1"/>
          <p:nvPr/>
        </p:nvSpPr>
        <p:spPr>
          <a:xfrm>
            <a:off x="3929573" y="2932523"/>
            <a:ext cx="94929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Git Clone</a:t>
            </a:r>
            <a:endParaRPr kumimoji="1" lang="ja-JP" altLang="en-US" sz="1400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B315A10-8889-815B-C587-18650A8CA1C7}"/>
              </a:ext>
            </a:extLst>
          </p:cNvPr>
          <p:cNvCxnSpPr>
            <a:cxnSpLocks/>
          </p:cNvCxnSpPr>
          <p:nvPr/>
        </p:nvCxnSpPr>
        <p:spPr>
          <a:xfrm flipH="1" flipV="1">
            <a:off x="6809286" y="2612571"/>
            <a:ext cx="553436" cy="943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8F2F696-144D-0FC0-D39F-9B6B0D94F819}"/>
              </a:ext>
            </a:extLst>
          </p:cNvPr>
          <p:cNvSpPr txBox="1"/>
          <p:nvPr/>
        </p:nvSpPr>
        <p:spPr>
          <a:xfrm>
            <a:off x="6669864" y="2898495"/>
            <a:ext cx="83227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API</a:t>
            </a:r>
            <a:r>
              <a:rPr kumimoji="1" lang="ja-JP" altLang="en-US" sz="1400" dirty="0"/>
              <a:t>実行</a:t>
            </a: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87964C5-B7D4-1522-007F-1E69D5BE46F2}"/>
              </a:ext>
            </a:extLst>
          </p:cNvPr>
          <p:cNvCxnSpPr>
            <a:cxnSpLocks/>
          </p:cNvCxnSpPr>
          <p:nvPr/>
        </p:nvCxnSpPr>
        <p:spPr>
          <a:xfrm flipV="1">
            <a:off x="8976049" y="2477276"/>
            <a:ext cx="1306286" cy="1078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C1248BB-3D58-1B9D-508B-5583D5B458A5}"/>
              </a:ext>
            </a:extLst>
          </p:cNvPr>
          <p:cNvSpPr txBox="1"/>
          <p:nvPr/>
        </p:nvSpPr>
        <p:spPr>
          <a:xfrm>
            <a:off x="9256781" y="2874877"/>
            <a:ext cx="90281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デプロイ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E1CDB43-7A10-881D-CC83-3528FD71B18D}"/>
              </a:ext>
            </a:extLst>
          </p:cNvPr>
          <p:cNvSpPr txBox="1"/>
          <p:nvPr/>
        </p:nvSpPr>
        <p:spPr>
          <a:xfrm>
            <a:off x="2765843" y="153261"/>
            <a:ext cx="5484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err="1"/>
              <a:t>HelloLangChain</a:t>
            </a:r>
            <a:r>
              <a:rPr kumimoji="1" lang="ja-JP" altLang="en-US" sz="2800" b="1" dirty="0"/>
              <a:t>開発環境構成図</a:t>
            </a:r>
          </a:p>
        </p:txBody>
      </p:sp>
    </p:spTree>
    <p:extLst>
      <p:ext uri="{BB962C8B-B14F-4D97-AF65-F5344CB8AC3E}">
        <p14:creationId xmlns:p14="http://schemas.microsoft.com/office/powerpoint/2010/main" val="210054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71</Words>
  <Application>Microsoft Office PowerPoint</Application>
  <PresentationFormat>ワイド画面</PresentationFormat>
  <Paragraphs>19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池田　修一</dc:creator>
  <cp:lastModifiedBy>池田　修一</cp:lastModifiedBy>
  <cp:revision>1</cp:revision>
  <dcterms:created xsi:type="dcterms:W3CDTF">2023-06-25T06:43:43Z</dcterms:created>
  <dcterms:modified xsi:type="dcterms:W3CDTF">2023-06-25T07:17:14Z</dcterms:modified>
</cp:coreProperties>
</file>