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57" r:id="rId1"/>
  </p:sldMasterIdLst>
  <p:notesMasterIdLst>
    <p:notesMasterId r:id="rId22"/>
  </p:notesMasterIdLst>
  <p:sldIdLst>
    <p:sldId id="256" r:id="rId2"/>
    <p:sldId id="259" r:id="rId3"/>
    <p:sldId id="262" r:id="rId4"/>
    <p:sldId id="290" r:id="rId5"/>
    <p:sldId id="263" r:id="rId6"/>
    <p:sldId id="288" r:id="rId7"/>
    <p:sldId id="289" r:id="rId8"/>
    <p:sldId id="291" r:id="rId9"/>
    <p:sldId id="284" r:id="rId10"/>
    <p:sldId id="260" r:id="rId11"/>
    <p:sldId id="292" r:id="rId12"/>
    <p:sldId id="287" r:id="rId13"/>
    <p:sldId id="285" r:id="rId14"/>
    <p:sldId id="293" r:id="rId15"/>
    <p:sldId id="297" r:id="rId16"/>
    <p:sldId id="296" r:id="rId17"/>
    <p:sldId id="294" r:id="rId18"/>
    <p:sldId id="298" r:id="rId19"/>
    <p:sldId id="295" r:id="rId20"/>
    <p:sldId id="279"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53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2FEB39D-49DE-481A-8B45-BD3BCABC8478}">
  <a:tblStyle styleId="{32FEB39D-49DE-481A-8B45-BD3BCABC847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94660"/>
  </p:normalViewPr>
  <p:slideViewPr>
    <p:cSldViewPr snapToGrid="0">
      <p:cViewPr>
        <p:scale>
          <a:sx n="100" d="100"/>
          <a:sy n="100" d="100"/>
        </p:scale>
        <p:origin x="235" y="18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03135557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5621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5648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1015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24928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2816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9800"/>
              </a:buClr>
              <a:buSzPts val="2000"/>
              <a:buNone/>
              <a:defRPr sz="2000">
                <a:solidFill>
                  <a:srgbClr val="FF9800"/>
                </a:solidFill>
              </a:defRPr>
            </a:lvl1pPr>
            <a:lvl2pPr lvl="1" rtl="0">
              <a:spcBef>
                <a:spcPts val="1000"/>
              </a:spcBef>
              <a:spcAft>
                <a:spcPts val="0"/>
              </a:spcAft>
              <a:buClr>
                <a:srgbClr val="FF9800"/>
              </a:buClr>
              <a:buSzPts val="2000"/>
              <a:buNone/>
              <a:defRPr sz="2000">
                <a:solidFill>
                  <a:srgbClr val="FF9800"/>
                </a:solidFill>
              </a:defRPr>
            </a:lvl2pPr>
            <a:lvl3pPr lvl="2" rtl="0">
              <a:spcBef>
                <a:spcPts val="1000"/>
              </a:spcBef>
              <a:spcAft>
                <a:spcPts val="0"/>
              </a:spcAft>
              <a:buClr>
                <a:srgbClr val="FF9800"/>
              </a:buClr>
              <a:buSzPts val="2000"/>
              <a:buNone/>
              <a:defRPr sz="2000">
                <a:solidFill>
                  <a:srgbClr val="FF9800"/>
                </a:solidFill>
              </a:defRPr>
            </a:lvl3pPr>
            <a:lvl4pPr lvl="3" rtl="0">
              <a:spcBef>
                <a:spcPts val="1000"/>
              </a:spcBef>
              <a:spcAft>
                <a:spcPts val="0"/>
              </a:spcAft>
              <a:buClr>
                <a:srgbClr val="FF9800"/>
              </a:buClr>
              <a:buSzPts val="2000"/>
              <a:buNone/>
              <a:defRPr sz="2000">
                <a:solidFill>
                  <a:srgbClr val="FF9800"/>
                </a:solidFill>
              </a:defRPr>
            </a:lvl4pPr>
            <a:lvl5pPr lvl="4" rtl="0">
              <a:spcBef>
                <a:spcPts val="1000"/>
              </a:spcBef>
              <a:spcAft>
                <a:spcPts val="0"/>
              </a:spcAft>
              <a:buClr>
                <a:srgbClr val="FF9800"/>
              </a:buClr>
              <a:buSzPts val="2000"/>
              <a:buNone/>
              <a:defRPr sz="2000">
                <a:solidFill>
                  <a:srgbClr val="FF9800"/>
                </a:solidFill>
              </a:defRPr>
            </a:lvl5pPr>
            <a:lvl6pPr lvl="5" rtl="0">
              <a:spcBef>
                <a:spcPts val="1000"/>
              </a:spcBef>
              <a:spcAft>
                <a:spcPts val="0"/>
              </a:spcAft>
              <a:buClr>
                <a:srgbClr val="FF9800"/>
              </a:buClr>
              <a:buSzPts val="2000"/>
              <a:buNone/>
              <a:defRPr sz="2000">
                <a:solidFill>
                  <a:srgbClr val="FF9800"/>
                </a:solidFill>
              </a:defRPr>
            </a:lvl6pPr>
            <a:lvl7pPr lvl="6" rtl="0">
              <a:spcBef>
                <a:spcPts val="1000"/>
              </a:spcBef>
              <a:spcAft>
                <a:spcPts val="0"/>
              </a:spcAft>
              <a:buClr>
                <a:srgbClr val="FF9800"/>
              </a:buClr>
              <a:buSzPts val="2000"/>
              <a:buNone/>
              <a:defRPr sz="2000">
                <a:solidFill>
                  <a:srgbClr val="FF9800"/>
                </a:solidFill>
              </a:defRPr>
            </a:lvl7pPr>
            <a:lvl8pPr lvl="7" rtl="0">
              <a:spcBef>
                <a:spcPts val="1000"/>
              </a:spcBef>
              <a:spcAft>
                <a:spcPts val="0"/>
              </a:spcAft>
              <a:buClr>
                <a:srgbClr val="FF9800"/>
              </a:buClr>
              <a:buSzPts val="2000"/>
              <a:buNone/>
              <a:defRPr sz="2000">
                <a:solidFill>
                  <a:srgbClr val="FF9800"/>
                </a:solidFill>
              </a:defRPr>
            </a:lvl8pPr>
            <a:lvl9pPr lvl="8" rtl="0">
              <a:spcBef>
                <a:spcPts val="1000"/>
              </a:spcBef>
              <a:spcAft>
                <a:spcPts val="1000"/>
              </a:spcAft>
              <a:buClr>
                <a:srgbClr val="FF9800"/>
              </a:buClr>
              <a:buSzPts val="2000"/>
              <a:buNone/>
              <a:defRPr sz="2000">
                <a:solidFill>
                  <a:srgbClr val="FF9800"/>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2"/>
        <p:cNvGrpSpPr/>
        <p:nvPr/>
      </p:nvGrpSpPr>
      <p:grpSpPr>
        <a:xfrm>
          <a:off x="0" y="0"/>
          <a:ext cx="0" cy="0"/>
          <a:chOff x="0" y="0"/>
          <a:chExt cx="0" cy="0"/>
        </a:xfrm>
      </p:grpSpPr>
      <p:sp>
        <p:nvSpPr>
          <p:cNvPr id="43" name="Google Shape;43;p4"/>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44" name="Google Shape;44;p4"/>
          <p:cNvGrpSpPr/>
          <p:nvPr/>
        </p:nvGrpSpPr>
        <p:grpSpPr>
          <a:xfrm>
            <a:off x="0" y="-7088"/>
            <a:ext cx="8661398" cy="5150588"/>
            <a:chOff x="0" y="-7088"/>
            <a:chExt cx="8661398" cy="5150588"/>
          </a:xfrm>
        </p:grpSpPr>
        <p:sp>
          <p:nvSpPr>
            <p:cNvPr id="45" name="Google Shape;45;p4"/>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47" name="Google Shape;47;p4"/>
          <p:cNvGrpSpPr/>
          <p:nvPr/>
        </p:nvGrpSpPr>
        <p:grpSpPr>
          <a:xfrm rot="10800000" flipH="1">
            <a:off x="1" y="1090763"/>
            <a:ext cx="8847502" cy="2961975"/>
            <a:chOff x="-8178042" y="-4493254"/>
            <a:chExt cx="19483598" cy="6522736"/>
          </a:xfrm>
        </p:grpSpPr>
        <p:sp>
          <p:nvSpPr>
            <p:cNvPr id="48" name="Google Shape;48;p4"/>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9" name="Google Shape;49;p4"/>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50" name="Google Shape;50;p4"/>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FFFFF"/>
              </a:buClr>
              <a:buSzPts val="3000"/>
              <a:buChar char="▰"/>
              <a:defRPr sz="3000" i="1">
                <a:solidFill>
                  <a:srgbClr val="FFFFFF"/>
                </a:solidFill>
              </a:defRPr>
            </a:lvl1pPr>
            <a:lvl2pPr marL="914400" lvl="1" indent="-419100" rtl="0">
              <a:spcBef>
                <a:spcPts val="480"/>
              </a:spcBef>
              <a:spcAft>
                <a:spcPts val="0"/>
              </a:spcAft>
              <a:buClr>
                <a:srgbClr val="FFFFFF"/>
              </a:buClr>
              <a:buSzPts val="3000"/>
              <a:buChar char="▻"/>
              <a:defRPr sz="3000" i="1">
                <a:solidFill>
                  <a:srgbClr val="FFFFFF"/>
                </a:solidFill>
              </a:defRPr>
            </a:lvl2pPr>
            <a:lvl3pPr marL="1371600" lvl="2" indent="-419100" rtl="0">
              <a:spcBef>
                <a:spcPts val="480"/>
              </a:spcBef>
              <a:spcAft>
                <a:spcPts val="0"/>
              </a:spcAft>
              <a:buClr>
                <a:srgbClr val="FFFFFF"/>
              </a:buClr>
              <a:buSzPts val="3000"/>
              <a:buChar char="▻"/>
              <a:defRPr sz="3000" i="1">
                <a:solidFill>
                  <a:srgbClr val="FFFFFF"/>
                </a:solidFill>
              </a:defRPr>
            </a:lvl3pPr>
            <a:lvl4pPr marL="1828800" lvl="3" indent="-419100" rtl="0">
              <a:spcBef>
                <a:spcPts val="360"/>
              </a:spcBef>
              <a:spcAft>
                <a:spcPts val="0"/>
              </a:spcAft>
              <a:buClr>
                <a:srgbClr val="FFFFFF"/>
              </a:buClr>
              <a:buSzPts val="3000"/>
              <a:buChar char="▻"/>
              <a:defRPr sz="3000" i="1">
                <a:solidFill>
                  <a:srgbClr val="FFFFFF"/>
                </a:solidFill>
              </a:defRPr>
            </a:lvl4pPr>
            <a:lvl5pPr marL="2286000" lvl="4" indent="-419100" rtl="0">
              <a:spcBef>
                <a:spcPts val="360"/>
              </a:spcBef>
              <a:spcAft>
                <a:spcPts val="0"/>
              </a:spcAft>
              <a:buClr>
                <a:srgbClr val="FFFFFF"/>
              </a:buClr>
              <a:buSzPts val="3000"/>
              <a:buChar char="▻"/>
              <a:defRPr sz="3000" i="1">
                <a:solidFill>
                  <a:srgbClr val="FFFFFF"/>
                </a:solidFill>
              </a:defRPr>
            </a:lvl5pPr>
            <a:lvl6pPr marL="2743200" lvl="5" indent="-419100" rtl="0">
              <a:spcBef>
                <a:spcPts val="360"/>
              </a:spcBef>
              <a:spcAft>
                <a:spcPts val="0"/>
              </a:spcAft>
              <a:buClr>
                <a:srgbClr val="FFFFFF"/>
              </a:buClr>
              <a:buSzPts val="3000"/>
              <a:buChar char="▻"/>
              <a:defRPr sz="3000" i="1">
                <a:solidFill>
                  <a:srgbClr val="FFFFFF"/>
                </a:solidFill>
              </a:defRPr>
            </a:lvl6pPr>
            <a:lvl7pPr marL="3200400" lvl="6" indent="-419100" rtl="0">
              <a:spcBef>
                <a:spcPts val="360"/>
              </a:spcBef>
              <a:spcAft>
                <a:spcPts val="0"/>
              </a:spcAft>
              <a:buClr>
                <a:srgbClr val="FFFFFF"/>
              </a:buClr>
              <a:buSzPts val="3000"/>
              <a:buChar char="▻"/>
              <a:defRPr sz="3000" i="1">
                <a:solidFill>
                  <a:srgbClr val="FFFFFF"/>
                </a:solidFill>
              </a:defRPr>
            </a:lvl7pPr>
            <a:lvl8pPr marL="3657600" lvl="7" indent="-419100" rtl="0">
              <a:spcBef>
                <a:spcPts val="360"/>
              </a:spcBef>
              <a:spcAft>
                <a:spcPts val="0"/>
              </a:spcAft>
              <a:buClr>
                <a:srgbClr val="FFFFFF"/>
              </a:buClr>
              <a:buSzPts val="3000"/>
              <a:buChar char="▻"/>
              <a:defRPr sz="3000" i="1">
                <a:solidFill>
                  <a:srgbClr val="FFFFFF"/>
                </a:solidFill>
              </a:defRPr>
            </a:lvl8pPr>
            <a:lvl9pPr marL="4114800" lvl="8" indent="-419100">
              <a:spcBef>
                <a:spcPts val="360"/>
              </a:spcBef>
              <a:spcAft>
                <a:spcPts val="0"/>
              </a:spcAft>
              <a:buClr>
                <a:srgbClr val="FFFFFF"/>
              </a:buClr>
              <a:buSzPts val="3000"/>
              <a:buChar char="▻"/>
              <a:defRPr sz="3000" i="1">
                <a:solidFill>
                  <a:srgbClr val="FFFFFF"/>
                </a:solidFill>
              </a:defRPr>
            </a:lvl9pPr>
          </a:lstStyle>
          <a:p>
            <a:endParaRPr/>
          </a:p>
        </p:txBody>
      </p:sp>
      <p:sp>
        <p:nvSpPr>
          <p:cNvPr id="51" name="Google Shape;51;p4"/>
          <p:cNvSpPr txBox="1"/>
          <p:nvPr/>
        </p:nvSpPr>
        <p:spPr>
          <a:xfrm>
            <a:off x="286600" y="1014575"/>
            <a:ext cx="676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rgbClr val="FF9800"/>
                </a:solidFill>
              </a:rPr>
              <a:t>“</a:t>
            </a:r>
            <a:endParaRPr sz="7200" b="1">
              <a:solidFill>
                <a:srgbClr val="FF9800"/>
              </a:solidFill>
            </a:endParaRPr>
          </a:p>
        </p:txBody>
      </p:sp>
      <p:grpSp>
        <p:nvGrpSpPr>
          <p:cNvPr id="52" name="Google Shape;52;p4"/>
          <p:cNvGrpSpPr/>
          <p:nvPr/>
        </p:nvGrpSpPr>
        <p:grpSpPr>
          <a:xfrm>
            <a:off x="6946842" y="4472723"/>
            <a:ext cx="2202830" cy="670795"/>
            <a:chOff x="5575242" y="4472723"/>
            <a:chExt cx="2202830" cy="670795"/>
          </a:xfrm>
        </p:grpSpPr>
        <p:sp>
          <p:nvSpPr>
            <p:cNvPr id="53" name="Google Shape;53;p4"/>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4"/>
            <p:cNvGrpSpPr/>
            <p:nvPr/>
          </p:nvGrpSpPr>
          <p:grpSpPr>
            <a:xfrm flipH="1">
              <a:off x="5734850" y="4472723"/>
              <a:ext cx="2040837" cy="670795"/>
              <a:chOff x="1297954" y="330075"/>
              <a:chExt cx="5169293" cy="1699506"/>
            </a:xfrm>
          </p:grpSpPr>
          <p:sp>
            <p:nvSpPr>
              <p:cNvPr id="55" name="Google Shape;55;p4"/>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4"/>
            <p:cNvGrpSpPr/>
            <p:nvPr/>
          </p:nvGrpSpPr>
          <p:grpSpPr>
            <a:xfrm flipH="1">
              <a:off x="5578209" y="4646738"/>
              <a:ext cx="2199863" cy="304563"/>
              <a:chOff x="-5827153" y="330075"/>
              <a:chExt cx="12276019" cy="1699569"/>
            </a:xfrm>
          </p:grpSpPr>
          <p:sp>
            <p:nvSpPr>
              <p:cNvPr id="58" name="Google Shape;58;p4"/>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0" name="Google Shape;60;p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10"/>
          <p:cNvGrpSpPr/>
          <p:nvPr/>
        </p:nvGrpSpPr>
        <p:grpSpPr>
          <a:xfrm rot="10800000">
            <a:off x="-8" y="-2"/>
            <a:ext cx="2202830" cy="670795"/>
            <a:chOff x="5575242" y="4472723"/>
            <a:chExt cx="2202830" cy="670795"/>
          </a:xfrm>
        </p:grpSpPr>
        <p:sp>
          <p:nvSpPr>
            <p:cNvPr id="173" name="Google Shape;173;p10"/>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4.jpg"/><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428625" y="1433650"/>
            <a:ext cx="5367900" cy="2961900"/>
          </a:xfrm>
          <a:prstGeom prst="rect">
            <a:avLst/>
          </a:prstGeom>
        </p:spPr>
        <p:txBody>
          <a:bodyPr spcFirstLastPara="1" wrap="square" lIns="91425" tIns="91425" rIns="91425" bIns="91425" anchor="ctr" anchorCtr="0">
            <a:noAutofit/>
          </a:bodyPr>
          <a:lstStyle/>
          <a:p>
            <a:r>
              <a:rPr lang="en-PH" dirty="0"/>
              <a:t>CHECK M8</a:t>
            </a:r>
            <a:br>
              <a:rPr lang="en-PH" dirty="0"/>
            </a:br>
            <a:r>
              <a:rPr lang="en-PH" sz="1800" dirty="0">
                <a:solidFill>
                  <a:srgbClr val="FF9800"/>
                </a:solidFill>
              </a:rPr>
              <a:t>CAMBALIZA | CISNERO | DIONISIO</a:t>
            </a:r>
            <a:br>
              <a:rPr lang="en-PH" dirty="0">
                <a:solidFill>
                  <a:srgbClr val="FF9800"/>
                </a:solidFill>
              </a:rPr>
            </a:b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5"/>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Quotations are commonly printed as a means of inspiration and to invoke philosophical thoughts from the reader.</a:t>
            </a:r>
            <a:endParaRPr dirty="0"/>
          </a:p>
        </p:txBody>
      </p:sp>
      <p:sp>
        <p:nvSpPr>
          <p:cNvPr id="230" name="Google Shape;230;p15"/>
          <p:cNvSpPr txBox="1">
            <a:spLocks noGrp="1"/>
          </p:cNvSpPr>
          <p:nvPr>
            <p:ph type="sldNum" idx="4294967295"/>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231" name="Google Shape;231;p1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3" name="Picture 2">
            <a:extLst>
              <a:ext uri="{FF2B5EF4-FFF2-40B4-BE49-F238E27FC236}">
                <a16:creationId xmlns:a16="http://schemas.microsoft.com/office/drawing/2014/main" id="{4B78972D-49B7-4147-86C2-64EC159E2946}"/>
              </a:ext>
            </a:extLst>
          </p:cNvPr>
          <p:cNvPicPr>
            <a:picLocks noChangeAspect="1"/>
          </p:cNvPicPr>
          <p:nvPr/>
        </p:nvPicPr>
        <p:blipFill>
          <a:blip r:embed="rId3"/>
          <a:stretch>
            <a:fillRect/>
          </a:stretch>
        </p:blipFill>
        <p:spPr>
          <a:xfrm>
            <a:off x="1143000" y="0"/>
            <a:ext cx="6858000" cy="5143500"/>
          </a:xfrm>
          <a:prstGeom prst="rect">
            <a:avLst/>
          </a:prstGeom>
        </p:spPr>
      </p:pic>
      <p:pic>
        <p:nvPicPr>
          <p:cNvPr id="5" name="Picture 4">
            <a:extLst>
              <a:ext uri="{FF2B5EF4-FFF2-40B4-BE49-F238E27FC236}">
                <a16:creationId xmlns:a16="http://schemas.microsoft.com/office/drawing/2014/main" id="{6891F926-358A-4C00-943B-5E283A08FC33}"/>
              </a:ext>
            </a:extLst>
          </p:cNvPr>
          <p:cNvPicPr>
            <a:picLocks noChangeAspect="1"/>
          </p:cNvPicPr>
          <p:nvPr/>
        </p:nvPicPr>
        <p:blipFill>
          <a:blip r:embed="rId4"/>
          <a:stretch>
            <a:fillRect/>
          </a:stretch>
        </p:blipFill>
        <p:spPr>
          <a:xfrm>
            <a:off x="1143000" y="0"/>
            <a:ext cx="6858000" cy="5143500"/>
          </a:xfrm>
          <a:prstGeom prst="rect">
            <a:avLst/>
          </a:prstGeom>
        </p:spPr>
      </p:pic>
      <p:pic>
        <p:nvPicPr>
          <p:cNvPr id="7" name="Picture 6">
            <a:extLst>
              <a:ext uri="{FF2B5EF4-FFF2-40B4-BE49-F238E27FC236}">
                <a16:creationId xmlns:a16="http://schemas.microsoft.com/office/drawing/2014/main" id="{DED8FA74-143A-4E3D-8FB2-D597EA769CF2}"/>
              </a:ext>
            </a:extLst>
          </p:cNvPr>
          <p:cNvPicPr>
            <a:picLocks noChangeAspect="1"/>
          </p:cNvPicPr>
          <p:nvPr/>
        </p:nvPicPr>
        <p:blipFill>
          <a:blip r:embed="rId5"/>
          <a:stretch>
            <a:fillRect/>
          </a:stretch>
        </p:blipFill>
        <p:spPr>
          <a:xfrm>
            <a:off x="0" y="0"/>
            <a:ext cx="9144000" cy="51435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347DE8-1198-4251-9596-336B4823B712}"/>
              </a:ext>
            </a:extLst>
          </p:cNvPr>
          <p:cNvSpPr>
            <a:spLocks noGrp="1"/>
          </p:cNvSpPr>
          <p:nvPr>
            <p:ph type="body" idx="1"/>
          </p:nvPr>
        </p:nvSpPr>
        <p:spPr/>
        <p:txBody>
          <a:bodyPr/>
          <a:lstStyle/>
          <a:p>
            <a:endParaRPr lang="en-PH"/>
          </a:p>
        </p:txBody>
      </p:sp>
      <p:sp>
        <p:nvSpPr>
          <p:cNvPr id="3" name="Slide Number Placeholder 2">
            <a:extLst>
              <a:ext uri="{FF2B5EF4-FFF2-40B4-BE49-F238E27FC236}">
                <a16:creationId xmlns:a16="http://schemas.microsoft.com/office/drawing/2014/main" id="{BBD407FD-F574-4105-B0C5-03C6C5E197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5" name="Picture 4">
            <a:extLst>
              <a:ext uri="{FF2B5EF4-FFF2-40B4-BE49-F238E27FC236}">
                <a16:creationId xmlns:a16="http://schemas.microsoft.com/office/drawing/2014/main" id="{D456EFBA-62F0-4996-BC2D-E0E460154B32}"/>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640811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5"/>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Quotations are commonly printed as a means of inspiration and to invoke philosophical thoughts from the reader.</a:t>
            </a:r>
            <a:endParaRPr dirty="0"/>
          </a:p>
        </p:txBody>
      </p:sp>
      <p:sp>
        <p:nvSpPr>
          <p:cNvPr id="230" name="Google Shape;230;p15"/>
          <p:cNvSpPr txBox="1">
            <a:spLocks noGrp="1"/>
          </p:cNvSpPr>
          <p:nvPr>
            <p:ph type="sldNum" idx="4294967295"/>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231" name="Google Shape;231;p1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4" name="Picture 3" descr="A close up of text on a white background&#10;&#10;Description automatically generated">
            <a:extLst>
              <a:ext uri="{FF2B5EF4-FFF2-40B4-BE49-F238E27FC236}">
                <a16:creationId xmlns:a16="http://schemas.microsoft.com/office/drawing/2014/main" id="{4E3AD964-6E6C-4029-B750-43CF7CAEEBA7}"/>
              </a:ext>
            </a:extLst>
          </p:cNvPr>
          <p:cNvPicPr>
            <a:picLocks noChangeAspect="1"/>
          </p:cNvPicPr>
          <p:nvPr/>
        </p:nvPicPr>
        <p:blipFill>
          <a:blip r:embed="rId3"/>
          <a:stretch>
            <a:fillRect/>
          </a:stretch>
        </p:blipFill>
        <p:spPr>
          <a:xfrm>
            <a:off x="0" y="0"/>
            <a:ext cx="9144000" cy="5143500"/>
          </a:xfrm>
          <a:prstGeom prst="rect">
            <a:avLst/>
          </a:prstGeom>
        </p:spPr>
      </p:pic>
      <p:pic>
        <p:nvPicPr>
          <p:cNvPr id="8" name="Picture 7" descr="A close up of text on a white background&#10;&#10;Description automatically generated">
            <a:extLst>
              <a:ext uri="{FF2B5EF4-FFF2-40B4-BE49-F238E27FC236}">
                <a16:creationId xmlns:a16="http://schemas.microsoft.com/office/drawing/2014/main" id="{A98BA39F-09CD-479C-8F28-0B8D4F9D11E7}"/>
              </a:ext>
            </a:extLst>
          </p:cNvPr>
          <p:cNvPicPr>
            <a:picLocks noChangeAspect="1"/>
          </p:cNvPicPr>
          <p:nvPr/>
        </p:nvPicPr>
        <p:blipFill>
          <a:blip r:embed="rId4"/>
          <a:stretch>
            <a:fillRect/>
          </a:stretch>
        </p:blipFill>
        <p:spPr>
          <a:xfrm>
            <a:off x="0" y="0"/>
            <a:ext cx="9144000" cy="5143500"/>
          </a:xfrm>
          <a:prstGeom prst="rect">
            <a:avLst/>
          </a:prstGeom>
        </p:spPr>
      </p:pic>
    </p:spTree>
    <p:extLst>
      <p:ext uri="{BB962C8B-B14F-4D97-AF65-F5344CB8AC3E}">
        <p14:creationId xmlns:p14="http://schemas.microsoft.com/office/powerpoint/2010/main" val="826874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3136200"/>
            <a:ext cx="5301481"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PH" sz="4400" dirty="0"/>
              <a:t>ITERATION COMMENTS</a:t>
            </a:r>
            <a:endParaRPr sz="4400"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3142106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a:t>
            </a:r>
            <a:r>
              <a:rPr lang="en-US" baseline="30000" dirty="0"/>
              <a:t>st</a:t>
            </a:r>
            <a:r>
              <a:rPr lang="en-US" dirty="0"/>
              <a:t> Iteration Comments for Parent</a:t>
            </a:r>
          </a:p>
        </p:txBody>
      </p:sp>
      <p:sp>
        <p:nvSpPr>
          <p:cNvPr id="3" name="Text Placeholder 2"/>
          <p:cNvSpPr>
            <a:spLocks noGrp="1"/>
          </p:cNvSpPr>
          <p:nvPr>
            <p:ph type="body" idx="1"/>
          </p:nvPr>
        </p:nvSpPr>
        <p:spPr>
          <a:xfrm>
            <a:off x="120261" y="1278731"/>
            <a:ext cx="8798553" cy="3757690"/>
          </a:xfrm>
        </p:spPr>
        <p:txBody>
          <a:bodyPr numCol="5"/>
          <a:lstStyle/>
          <a:p>
            <a:pPr marL="101600" indent="0">
              <a:buNone/>
            </a:pPr>
            <a:r>
              <a:rPr lang="en-US" sz="1600" b="1" dirty="0"/>
              <a:t>Parent 1:</a:t>
            </a:r>
          </a:p>
          <a:p>
            <a:pPr marL="101600" indent="0" algn="just">
              <a:buNone/>
            </a:pPr>
            <a:r>
              <a:rPr lang="en-US" sz="1200" dirty="0"/>
              <a:t>“For college, if you could put remarks that </a:t>
            </a:r>
            <a:r>
              <a:rPr lang="en-US" sz="1200" dirty="0" err="1"/>
              <a:t>i</a:t>
            </a:r>
            <a:r>
              <a:rPr lang="en-US" sz="1200" dirty="0"/>
              <a:t> can see in which subjects he or she attended to or not. And make it real time so the parent will know the attendance of the child. If could also improve more the interface. Add remarks which subject the child is absent and the contact teacher of that subject the parent can communicate with.” </a:t>
            </a:r>
          </a:p>
          <a:p>
            <a:pPr marL="101600" indent="0" algn="just">
              <a:buNone/>
            </a:pPr>
            <a:endParaRPr lang="en-US" sz="1200" b="1" dirty="0"/>
          </a:p>
          <a:p>
            <a:pPr marL="101600" indent="0" algn="just">
              <a:buNone/>
            </a:pPr>
            <a:endParaRPr lang="en-US" sz="1200" b="1" dirty="0"/>
          </a:p>
          <a:p>
            <a:pPr marL="101600" indent="0" algn="just">
              <a:buNone/>
            </a:pPr>
            <a:endParaRPr lang="en-US" sz="1200" b="1" dirty="0"/>
          </a:p>
          <a:p>
            <a:pPr marL="101600" indent="0" algn="just">
              <a:buNone/>
            </a:pPr>
            <a:endParaRPr lang="en-US" sz="1200" b="1" dirty="0"/>
          </a:p>
          <a:p>
            <a:pPr marL="101600" indent="0" algn="just">
              <a:buNone/>
            </a:pPr>
            <a:endParaRPr lang="en-US" sz="1600" b="1" dirty="0"/>
          </a:p>
          <a:p>
            <a:pPr marL="101600" indent="0" algn="just">
              <a:buNone/>
            </a:pPr>
            <a:endParaRPr lang="en-US" sz="1600" b="1" dirty="0"/>
          </a:p>
          <a:p>
            <a:pPr marL="101600" indent="0" algn="just">
              <a:buNone/>
            </a:pPr>
            <a:endParaRPr lang="en-US" sz="1600" b="1" dirty="0"/>
          </a:p>
          <a:p>
            <a:pPr marL="101600" indent="0" algn="just">
              <a:buNone/>
            </a:pPr>
            <a:endParaRPr lang="en-US" sz="1600" b="1" dirty="0"/>
          </a:p>
          <a:p>
            <a:pPr marL="101600" indent="0" algn="just">
              <a:buNone/>
            </a:pPr>
            <a:endParaRPr lang="en-US" sz="1600" b="1" dirty="0"/>
          </a:p>
          <a:p>
            <a:pPr marL="101600" indent="0" algn="just">
              <a:buNone/>
            </a:pPr>
            <a:r>
              <a:rPr lang="en-US" sz="1600" b="1" dirty="0"/>
              <a:t>Parent 2: </a:t>
            </a:r>
          </a:p>
          <a:p>
            <a:pPr marL="101600" indent="0" algn="just">
              <a:buNone/>
            </a:pPr>
            <a:r>
              <a:rPr lang="en-US" sz="1100" dirty="0"/>
              <a:t>“Regarding </a:t>
            </a:r>
            <a:r>
              <a:rPr lang="en-US" sz="1100" dirty="0" err="1"/>
              <a:t>sa</a:t>
            </a:r>
            <a:r>
              <a:rPr lang="en-US" sz="1100" dirty="0"/>
              <a:t> send message,	</a:t>
            </a:r>
            <a:r>
              <a:rPr lang="en-US" sz="1100" dirty="0" err="1"/>
              <a:t>meron</a:t>
            </a:r>
            <a:r>
              <a:rPr lang="en-US" sz="1100" dirty="0"/>
              <a:t> </a:t>
            </a:r>
            <a:r>
              <a:rPr lang="en-US" sz="1100" dirty="0" err="1"/>
              <a:t>sanang</a:t>
            </a:r>
            <a:r>
              <a:rPr lang="en-US" sz="1100" dirty="0"/>
              <a:t> automatic message. Example, absent </a:t>
            </a:r>
            <a:r>
              <a:rPr lang="en-US" sz="1100" dirty="0" err="1"/>
              <a:t>ang</a:t>
            </a:r>
            <a:r>
              <a:rPr lang="en-US" sz="1100" dirty="0"/>
              <a:t> student </a:t>
            </a:r>
            <a:r>
              <a:rPr lang="en-US" sz="1100" dirty="0" err="1"/>
              <a:t>sa</a:t>
            </a:r>
            <a:r>
              <a:rPr lang="en-US" sz="1100" dirty="0"/>
              <a:t> </a:t>
            </a:r>
            <a:r>
              <a:rPr lang="en-US" sz="1100" dirty="0" err="1"/>
              <a:t>isang</a:t>
            </a:r>
            <a:r>
              <a:rPr lang="en-US" sz="1100" dirty="0"/>
              <a:t> subject,  </a:t>
            </a:r>
            <a:r>
              <a:rPr lang="en-US" sz="1100" dirty="0" err="1"/>
              <a:t>pag</a:t>
            </a:r>
            <a:r>
              <a:rPr lang="en-US" sz="1100" dirty="0"/>
              <a:t> click </a:t>
            </a:r>
            <a:r>
              <a:rPr lang="en-US" sz="1100" dirty="0" err="1"/>
              <a:t>ng</a:t>
            </a:r>
            <a:r>
              <a:rPr lang="en-US" sz="1100" dirty="0"/>
              <a:t> send message may </a:t>
            </a:r>
            <a:r>
              <a:rPr lang="en-US" sz="1100" dirty="0" err="1"/>
              <a:t>lalabas</a:t>
            </a:r>
            <a:r>
              <a:rPr lang="en-US" sz="1100" dirty="0"/>
              <a:t> </a:t>
            </a:r>
            <a:r>
              <a:rPr lang="en-US" sz="1100" dirty="0" err="1"/>
              <a:t>na</a:t>
            </a:r>
            <a:r>
              <a:rPr lang="en-US" sz="1100" dirty="0"/>
              <a:t> make an appointment. When they click the make an appointment </a:t>
            </a:r>
            <a:r>
              <a:rPr lang="en-US" sz="1100" dirty="0" err="1"/>
              <a:t>lalabas</a:t>
            </a:r>
            <a:r>
              <a:rPr lang="en-US" sz="1100" dirty="0"/>
              <a:t> </a:t>
            </a:r>
            <a:r>
              <a:rPr lang="en-US" sz="1100" dirty="0" err="1"/>
              <a:t>yung</a:t>
            </a:r>
            <a:r>
              <a:rPr lang="en-US" sz="1100" dirty="0"/>
              <a:t> time and date </a:t>
            </a:r>
            <a:r>
              <a:rPr lang="en-US" sz="1100" dirty="0" err="1"/>
              <a:t>ng</a:t>
            </a:r>
            <a:r>
              <a:rPr lang="en-US" sz="1100" dirty="0"/>
              <a:t> schedule for the appointment. Number 2 </a:t>
            </a:r>
            <a:r>
              <a:rPr lang="en-US" sz="1100" dirty="0" err="1"/>
              <a:t>yung</a:t>
            </a:r>
            <a:r>
              <a:rPr lang="en-US" sz="1100" dirty="0"/>
              <a:t> send message is </a:t>
            </a:r>
            <a:r>
              <a:rPr lang="en-US" sz="1100" dirty="0" err="1"/>
              <a:t>sana</a:t>
            </a:r>
            <a:r>
              <a:rPr lang="en-US" sz="1100" dirty="0"/>
              <a:t> a free text message.”</a:t>
            </a:r>
          </a:p>
          <a:p>
            <a:pPr marL="101600" indent="0" algn="just">
              <a:buNone/>
            </a:pPr>
            <a:endParaRPr lang="en-US" sz="1100" dirty="0"/>
          </a:p>
          <a:p>
            <a:pPr marL="101600" indent="0" algn="just">
              <a:buNone/>
            </a:pPr>
            <a:endParaRPr lang="en-US" sz="1100" dirty="0"/>
          </a:p>
          <a:p>
            <a:pPr marL="101600" indent="0" algn="just">
              <a:buNone/>
            </a:pPr>
            <a:endParaRPr lang="en-US" sz="1100" dirty="0"/>
          </a:p>
          <a:p>
            <a:pPr marL="101600" indent="0" algn="just">
              <a:buNone/>
            </a:pPr>
            <a:endParaRPr lang="en-US" sz="1100" dirty="0"/>
          </a:p>
          <a:p>
            <a:pPr marL="101600" indent="0" algn="just">
              <a:buNone/>
            </a:pPr>
            <a:endParaRPr lang="en-US" sz="1100" dirty="0"/>
          </a:p>
          <a:p>
            <a:pPr marL="101600" indent="0" algn="just">
              <a:buNone/>
            </a:pPr>
            <a:endParaRPr lang="en-US" sz="1100" dirty="0"/>
          </a:p>
          <a:p>
            <a:pPr marL="101600" indent="0" algn="just">
              <a:buNone/>
            </a:pPr>
            <a:endParaRPr lang="en-US" sz="1100" dirty="0"/>
          </a:p>
          <a:p>
            <a:pPr marL="101600" indent="0" algn="just">
              <a:buNone/>
            </a:pPr>
            <a:endParaRPr lang="en-US" sz="1100" dirty="0"/>
          </a:p>
          <a:p>
            <a:pPr marL="101600" indent="0" algn="just">
              <a:buNone/>
            </a:pPr>
            <a:endParaRPr lang="en-US" sz="1600" b="1" dirty="0"/>
          </a:p>
          <a:p>
            <a:pPr marL="101600" indent="0" algn="just">
              <a:buNone/>
            </a:pPr>
            <a:endParaRPr lang="en-US" sz="1600" b="1" dirty="0"/>
          </a:p>
          <a:p>
            <a:pPr marL="101600" indent="0" algn="just">
              <a:buNone/>
            </a:pPr>
            <a:r>
              <a:rPr lang="en-US" sz="1600" b="1" dirty="0"/>
              <a:t>Parent 3:</a:t>
            </a:r>
          </a:p>
          <a:p>
            <a:pPr marL="101600" indent="0" algn="just">
              <a:buNone/>
            </a:pPr>
            <a:r>
              <a:rPr lang="en-US" sz="1400" dirty="0"/>
              <a:t>“Okay </a:t>
            </a:r>
            <a:r>
              <a:rPr lang="en-US" sz="1400" dirty="0" err="1"/>
              <a:t>naman</a:t>
            </a:r>
            <a:r>
              <a:rPr lang="en-US" sz="1400" dirty="0"/>
              <a:t> </a:t>
            </a:r>
            <a:r>
              <a:rPr lang="en-US" sz="1400" dirty="0" err="1"/>
              <a:t>yung</a:t>
            </a:r>
            <a:r>
              <a:rPr lang="en-US" sz="1400" dirty="0"/>
              <a:t> app, </a:t>
            </a:r>
            <a:r>
              <a:rPr lang="en-US" sz="1400" dirty="0" err="1"/>
              <a:t>parang</a:t>
            </a:r>
            <a:r>
              <a:rPr lang="en-US" sz="1400" dirty="0"/>
              <a:t> may </a:t>
            </a:r>
            <a:r>
              <a:rPr lang="en-US" sz="1400" dirty="0" err="1"/>
              <a:t>kulang</a:t>
            </a:r>
            <a:r>
              <a:rPr lang="en-US" sz="1400" dirty="0"/>
              <a:t> lang. </a:t>
            </a:r>
            <a:r>
              <a:rPr lang="en-US" sz="1400" dirty="0" err="1"/>
              <a:t>Dapat</a:t>
            </a:r>
            <a:r>
              <a:rPr lang="en-US" sz="1400" dirty="0"/>
              <a:t> may summary </a:t>
            </a:r>
            <a:r>
              <a:rPr lang="en-US" sz="1400" dirty="0" err="1"/>
              <a:t>ng</a:t>
            </a:r>
            <a:r>
              <a:rPr lang="en-US" sz="1400" dirty="0"/>
              <a:t> absent </a:t>
            </a:r>
            <a:r>
              <a:rPr lang="en-US" sz="1400" dirty="0" err="1"/>
              <a:t>para</a:t>
            </a:r>
            <a:r>
              <a:rPr lang="en-US" sz="1400" dirty="0"/>
              <a:t> mas </a:t>
            </a:r>
            <a:r>
              <a:rPr lang="en-US" sz="1400" dirty="0" err="1"/>
              <a:t>madaling</a:t>
            </a:r>
            <a:r>
              <a:rPr lang="en-US" sz="1400" dirty="0"/>
              <a:t> </a:t>
            </a:r>
            <a:r>
              <a:rPr lang="en-US" sz="1400" dirty="0" err="1"/>
              <a:t>icheck</a:t>
            </a:r>
            <a:r>
              <a:rPr lang="en-US" sz="1400" dirty="0"/>
              <a:t>.”</a:t>
            </a:r>
          </a:p>
          <a:p>
            <a:pPr marL="101600" indent="0" algn="just">
              <a:buNone/>
            </a:pPr>
            <a:endParaRPr lang="en-US" sz="1400" dirty="0"/>
          </a:p>
          <a:p>
            <a:pPr marL="101600" indent="0" algn="just">
              <a:buNone/>
            </a:pPr>
            <a:endParaRPr lang="en-US" sz="1400" dirty="0"/>
          </a:p>
          <a:p>
            <a:pPr marL="101600" indent="0" algn="just">
              <a:buNone/>
            </a:pPr>
            <a:endParaRPr lang="en-US" sz="1400" dirty="0"/>
          </a:p>
          <a:p>
            <a:pPr marL="101600" indent="0" algn="just">
              <a:buNone/>
            </a:pPr>
            <a:endParaRPr lang="en-US" sz="1400" dirty="0"/>
          </a:p>
          <a:p>
            <a:pPr marL="101600" indent="0" algn="just">
              <a:buNone/>
            </a:pPr>
            <a:endParaRPr lang="en-US" sz="1400" dirty="0"/>
          </a:p>
          <a:p>
            <a:pPr marL="101600" indent="0" algn="just">
              <a:buNone/>
            </a:pPr>
            <a:endParaRPr lang="en-US" sz="1400" dirty="0"/>
          </a:p>
          <a:p>
            <a:pPr marL="101600" indent="0" algn="just">
              <a:buNone/>
            </a:pPr>
            <a:endParaRPr lang="en-US" sz="1400" dirty="0"/>
          </a:p>
          <a:p>
            <a:pPr marL="101600" indent="0" algn="just">
              <a:buNone/>
            </a:pPr>
            <a:endParaRPr lang="en-US" sz="1400" dirty="0"/>
          </a:p>
          <a:p>
            <a:pPr marL="101600" indent="0" algn="just">
              <a:buNone/>
            </a:pPr>
            <a:endParaRPr lang="en-US" sz="1600" b="1" dirty="0"/>
          </a:p>
          <a:p>
            <a:pPr marL="101600" indent="0" algn="just">
              <a:buNone/>
            </a:pPr>
            <a:br>
              <a:rPr lang="en-US" sz="1600" b="1" dirty="0"/>
            </a:br>
            <a:br>
              <a:rPr lang="en-US" sz="1600" b="1" dirty="0"/>
            </a:br>
            <a:br>
              <a:rPr lang="en-US" sz="1600" b="1" dirty="0"/>
            </a:br>
            <a:br>
              <a:rPr lang="en-US" sz="1600" b="1" dirty="0"/>
            </a:br>
            <a:br>
              <a:rPr lang="en-US" sz="1600" b="1" dirty="0"/>
            </a:br>
            <a:br>
              <a:rPr lang="en-US" sz="1600" b="1" dirty="0"/>
            </a:br>
            <a:r>
              <a:rPr lang="en-US" sz="1600" b="1" dirty="0"/>
              <a:t>Parent 4:</a:t>
            </a:r>
          </a:p>
          <a:p>
            <a:pPr marL="101600" indent="0" algn="just">
              <a:buNone/>
            </a:pPr>
            <a:r>
              <a:rPr lang="en-PH" sz="1200" dirty="0"/>
              <a:t>“</a:t>
            </a:r>
            <a:r>
              <a:rPr lang="en-PH" sz="1200" dirty="0" err="1"/>
              <a:t>Maganda</a:t>
            </a:r>
            <a:r>
              <a:rPr lang="en-PH" sz="1200" dirty="0"/>
              <a:t> </a:t>
            </a:r>
            <a:r>
              <a:rPr lang="en-PH" sz="1200" dirty="0" err="1"/>
              <a:t>naman</a:t>
            </a:r>
            <a:r>
              <a:rPr lang="en-PH" sz="1200" dirty="0"/>
              <a:t> </a:t>
            </a:r>
            <a:r>
              <a:rPr lang="en-PH" sz="1200" dirty="0" err="1"/>
              <a:t>yung</a:t>
            </a:r>
            <a:r>
              <a:rPr lang="en-PH" sz="1200" dirty="0"/>
              <a:t> app </a:t>
            </a:r>
            <a:r>
              <a:rPr lang="en-PH" sz="1200" dirty="0" err="1"/>
              <a:t>kasi</a:t>
            </a:r>
            <a:r>
              <a:rPr lang="en-PH" sz="1200" dirty="0"/>
              <a:t> </a:t>
            </a:r>
            <a:r>
              <a:rPr lang="en-PH" sz="1200" dirty="0" err="1"/>
              <a:t>mababantayan</a:t>
            </a:r>
            <a:r>
              <a:rPr lang="en-PH" sz="1200" dirty="0"/>
              <a:t> ko </a:t>
            </a:r>
            <a:r>
              <a:rPr lang="en-PH" sz="1200" dirty="0" err="1"/>
              <a:t>talaga</a:t>
            </a:r>
            <a:r>
              <a:rPr lang="en-PH" sz="1200" dirty="0"/>
              <a:t> </a:t>
            </a:r>
            <a:r>
              <a:rPr lang="en-PH" sz="1200" dirty="0" err="1"/>
              <a:t>yung</a:t>
            </a:r>
            <a:r>
              <a:rPr lang="en-PH" sz="1200" dirty="0"/>
              <a:t> </a:t>
            </a:r>
            <a:r>
              <a:rPr lang="en-PH" sz="1200" dirty="0" err="1"/>
              <a:t>mga</a:t>
            </a:r>
            <a:r>
              <a:rPr lang="en-PH" sz="1200" dirty="0"/>
              <a:t> </a:t>
            </a:r>
            <a:r>
              <a:rPr lang="en-PH" sz="1200" dirty="0" err="1"/>
              <a:t>anak</a:t>
            </a:r>
            <a:r>
              <a:rPr lang="en-PH" sz="1200" dirty="0"/>
              <a:t> ko kung </a:t>
            </a:r>
            <a:r>
              <a:rPr lang="en-PH" sz="1200" dirty="0" err="1"/>
              <a:t>pumapasok</a:t>
            </a:r>
            <a:r>
              <a:rPr lang="en-PH" sz="1200" dirty="0"/>
              <a:t> </a:t>
            </a:r>
            <a:r>
              <a:rPr lang="en-PH" sz="1200" dirty="0" err="1"/>
              <a:t>ba</a:t>
            </a:r>
            <a:r>
              <a:rPr lang="en-PH" sz="1200" dirty="0"/>
              <a:t> o </a:t>
            </a:r>
            <a:r>
              <a:rPr lang="en-PH" sz="1200" dirty="0" err="1"/>
              <a:t>nagcucutting</a:t>
            </a:r>
            <a:r>
              <a:rPr lang="en-PH" sz="1200" dirty="0"/>
              <a:t> lang. I-</a:t>
            </a:r>
            <a:r>
              <a:rPr lang="en-PH" sz="1200" dirty="0" err="1"/>
              <a:t>susugest</a:t>
            </a:r>
            <a:r>
              <a:rPr lang="en-PH" sz="1200" dirty="0"/>
              <a:t> ko </a:t>
            </a:r>
            <a:r>
              <a:rPr lang="en-PH" sz="1200" dirty="0" err="1"/>
              <a:t>sana</a:t>
            </a:r>
            <a:r>
              <a:rPr lang="en-PH" sz="1200" dirty="0"/>
              <a:t> </a:t>
            </a:r>
            <a:r>
              <a:rPr lang="en-PH" sz="1200" dirty="0" err="1"/>
              <a:t>na</a:t>
            </a:r>
            <a:r>
              <a:rPr lang="en-PH" sz="1200" dirty="0"/>
              <a:t> </a:t>
            </a:r>
            <a:r>
              <a:rPr lang="en-PH" sz="1200" dirty="0" err="1"/>
              <a:t>pwedeng</a:t>
            </a:r>
            <a:r>
              <a:rPr lang="en-PH" sz="1200" dirty="0"/>
              <a:t> </a:t>
            </a:r>
            <a:r>
              <a:rPr lang="en-PH" sz="1200" dirty="0" err="1"/>
              <a:t>makapaglagay</a:t>
            </a:r>
            <a:r>
              <a:rPr lang="en-PH" sz="1200" dirty="0"/>
              <a:t> ng total absent para </a:t>
            </a:r>
            <a:r>
              <a:rPr lang="en-PH" sz="1200" dirty="0" err="1"/>
              <a:t>malaman</a:t>
            </a:r>
            <a:r>
              <a:rPr lang="en-PH" sz="1200" dirty="0"/>
              <a:t> ko </a:t>
            </a:r>
            <a:r>
              <a:rPr lang="en-PH" sz="1200" dirty="0" err="1"/>
              <a:t>agad</a:t>
            </a:r>
            <a:r>
              <a:rPr lang="en-PH" sz="1200" dirty="0"/>
              <a:t> kung </a:t>
            </a:r>
            <a:r>
              <a:rPr lang="en-PH" sz="1200" dirty="0" err="1"/>
              <a:t>gaano</a:t>
            </a:r>
            <a:r>
              <a:rPr lang="en-PH" sz="1200" dirty="0"/>
              <a:t> </a:t>
            </a:r>
            <a:r>
              <a:rPr lang="en-PH" sz="1200" dirty="0" err="1"/>
              <a:t>na</a:t>
            </a:r>
            <a:r>
              <a:rPr lang="en-PH" sz="1200" dirty="0"/>
              <a:t> </a:t>
            </a:r>
            <a:r>
              <a:rPr lang="en-PH" sz="1200" dirty="0" err="1"/>
              <a:t>karami</a:t>
            </a:r>
            <a:r>
              <a:rPr lang="en-PH" sz="1200" dirty="0"/>
              <a:t> </a:t>
            </a:r>
            <a:r>
              <a:rPr lang="en-PH" sz="1200" dirty="0" err="1"/>
              <a:t>yung</a:t>
            </a:r>
            <a:r>
              <a:rPr lang="en-PH" sz="1200" dirty="0"/>
              <a:t> absent </a:t>
            </a:r>
            <a:r>
              <a:rPr lang="en-PH" sz="1200" dirty="0" err="1"/>
              <a:t>nila</a:t>
            </a:r>
            <a:r>
              <a:rPr lang="en-PH" sz="1200" dirty="0"/>
              <a:t>.”</a:t>
            </a:r>
            <a:endParaRPr lang="en-US" sz="1200" dirty="0"/>
          </a:p>
          <a:p>
            <a:pPr marL="101600" indent="0" algn="just">
              <a:buNone/>
            </a:pPr>
            <a:endParaRPr lang="en-US" sz="1200" dirty="0"/>
          </a:p>
          <a:p>
            <a:pPr marL="101600" indent="0" algn="just">
              <a:buNone/>
            </a:pPr>
            <a:endParaRPr lang="en-US" sz="1200" dirty="0"/>
          </a:p>
          <a:p>
            <a:pPr marL="101600" indent="0" algn="just">
              <a:buNone/>
            </a:pPr>
            <a:endParaRPr lang="en-US" sz="1200" dirty="0"/>
          </a:p>
          <a:p>
            <a:pPr marL="101600" indent="0" algn="just">
              <a:buNone/>
            </a:pPr>
            <a:endParaRPr lang="en-US" sz="1200" dirty="0"/>
          </a:p>
          <a:p>
            <a:pPr marL="101600" indent="0" algn="just">
              <a:buNone/>
            </a:pPr>
            <a:endParaRPr lang="en-US" sz="1200" dirty="0"/>
          </a:p>
          <a:p>
            <a:pPr marL="101600" indent="0" algn="just">
              <a:buNone/>
            </a:pPr>
            <a:endParaRPr lang="en-US" sz="1200" dirty="0"/>
          </a:p>
          <a:p>
            <a:pPr marL="101600" indent="0" algn="just">
              <a:buNone/>
            </a:pPr>
            <a:endParaRPr lang="en-US" sz="1200" dirty="0"/>
          </a:p>
          <a:p>
            <a:pPr marL="101600" indent="0" algn="just">
              <a:buNone/>
            </a:pPr>
            <a:endParaRPr lang="en-US" sz="1200" dirty="0"/>
          </a:p>
          <a:p>
            <a:pPr marL="101600" indent="0" algn="just">
              <a:buNone/>
            </a:pPr>
            <a:endParaRPr lang="en-US" sz="1200" dirty="0"/>
          </a:p>
          <a:p>
            <a:pPr marL="101600" indent="0" algn="just">
              <a:buNone/>
            </a:pPr>
            <a:endParaRPr lang="en-US" sz="1200" dirty="0"/>
          </a:p>
          <a:p>
            <a:pPr marL="101600" indent="0" algn="just">
              <a:buNone/>
            </a:pPr>
            <a:endParaRPr lang="en-US" sz="1200" dirty="0"/>
          </a:p>
          <a:p>
            <a:pPr marL="101600" indent="0" algn="just">
              <a:buNone/>
            </a:pPr>
            <a:br>
              <a:rPr lang="en-US" sz="1600" b="1" dirty="0"/>
            </a:br>
            <a:r>
              <a:rPr lang="en-US" sz="1600" b="1" dirty="0"/>
              <a:t>Parent 5:</a:t>
            </a:r>
          </a:p>
          <a:p>
            <a:pPr marL="101600" indent="0" algn="just">
              <a:buNone/>
            </a:pPr>
            <a:r>
              <a:rPr lang="en-US" sz="1200" dirty="0"/>
              <a:t>“Mas </a:t>
            </a:r>
            <a:r>
              <a:rPr lang="en-US" sz="1200" dirty="0" err="1"/>
              <a:t>maganda</a:t>
            </a:r>
            <a:r>
              <a:rPr lang="en-US" sz="1200" dirty="0"/>
              <a:t> kung </a:t>
            </a:r>
            <a:r>
              <a:rPr lang="en-US" sz="1200" dirty="0" err="1"/>
              <a:t>yung</a:t>
            </a:r>
            <a:r>
              <a:rPr lang="en-US" sz="1200" dirty="0"/>
              <a:t> </a:t>
            </a:r>
            <a:r>
              <a:rPr lang="en-US" sz="1200" dirty="0" err="1"/>
              <a:t>mga</a:t>
            </a:r>
            <a:r>
              <a:rPr lang="en-US" sz="1200" dirty="0"/>
              <a:t> buttons ay same ng size. </a:t>
            </a:r>
            <a:r>
              <a:rPr lang="en-US" sz="1200" dirty="0" err="1"/>
              <a:t>tapos</a:t>
            </a:r>
            <a:r>
              <a:rPr lang="en-US" sz="1200" dirty="0"/>
              <a:t> </a:t>
            </a:r>
            <a:r>
              <a:rPr lang="en-US" sz="1200" dirty="0" err="1"/>
              <a:t>yung</a:t>
            </a:r>
            <a:r>
              <a:rPr lang="en-US" sz="1200" dirty="0"/>
              <a:t> </a:t>
            </a:r>
            <a:r>
              <a:rPr lang="en-US" sz="1200" dirty="0" err="1"/>
              <a:t>sa</a:t>
            </a:r>
            <a:r>
              <a:rPr lang="en-US" sz="1200" dirty="0"/>
              <a:t> part </a:t>
            </a:r>
            <a:r>
              <a:rPr lang="en-US" sz="1200" dirty="0" err="1"/>
              <a:t>ng</a:t>
            </a:r>
            <a:r>
              <a:rPr lang="en-US" sz="1200" dirty="0"/>
              <a:t> message </a:t>
            </a:r>
            <a:r>
              <a:rPr lang="en-US" sz="1200" dirty="0" err="1"/>
              <a:t>dapat</a:t>
            </a:r>
            <a:r>
              <a:rPr lang="en-US" sz="1200" dirty="0"/>
              <a:t> </a:t>
            </a:r>
            <a:r>
              <a:rPr lang="en-US" sz="1200" dirty="0" err="1"/>
              <a:t>pag</a:t>
            </a:r>
            <a:r>
              <a:rPr lang="en-US" sz="1200" dirty="0"/>
              <a:t> </a:t>
            </a:r>
            <a:r>
              <a:rPr lang="en-US" sz="1200" dirty="0" err="1"/>
              <a:t>tapos</a:t>
            </a:r>
            <a:r>
              <a:rPr lang="en-US" sz="1200" dirty="0"/>
              <a:t> </a:t>
            </a:r>
            <a:r>
              <a:rPr lang="en-US" sz="1200" dirty="0" err="1"/>
              <a:t>kong</a:t>
            </a:r>
            <a:r>
              <a:rPr lang="en-US" sz="1200" dirty="0"/>
              <a:t> mag send </a:t>
            </a:r>
            <a:r>
              <a:rPr lang="en-US" sz="1200" dirty="0" err="1"/>
              <a:t>ng</a:t>
            </a:r>
            <a:r>
              <a:rPr lang="en-US" sz="1200" dirty="0"/>
              <a:t> message </a:t>
            </a:r>
            <a:r>
              <a:rPr lang="en-US" sz="1200" dirty="0" err="1"/>
              <a:t>tapos</a:t>
            </a:r>
            <a:r>
              <a:rPr lang="en-US" sz="1200" dirty="0"/>
              <a:t> </a:t>
            </a:r>
            <a:r>
              <a:rPr lang="en-US" sz="1200" dirty="0" err="1"/>
              <a:t>pagbalik</a:t>
            </a:r>
            <a:r>
              <a:rPr lang="en-US" sz="1200" dirty="0"/>
              <a:t> </a:t>
            </a:r>
            <a:r>
              <a:rPr lang="en-US" sz="1200" dirty="0" err="1"/>
              <a:t>ko</a:t>
            </a:r>
            <a:r>
              <a:rPr lang="en-US" sz="1200" dirty="0"/>
              <a:t> </a:t>
            </a:r>
            <a:r>
              <a:rPr lang="en-US" sz="1200" dirty="0" err="1"/>
              <a:t>andun</a:t>
            </a:r>
            <a:r>
              <a:rPr lang="en-US" sz="1200" dirty="0"/>
              <a:t> </a:t>
            </a:r>
            <a:r>
              <a:rPr lang="en-US" sz="1200" dirty="0" err="1"/>
              <a:t>parin</a:t>
            </a:r>
            <a:r>
              <a:rPr lang="en-US" sz="1200" dirty="0"/>
              <a:t> </a:t>
            </a:r>
            <a:r>
              <a:rPr lang="en-US" sz="1200" dirty="0" err="1"/>
              <a:t>yung</a:t>
            </a:r>
            <a:r>
              <a:rPr lang="en-US" sz="1200" dirty="0"/>
              <a:t> </a:t>
            </a:r>
            <a:r>
              <a:rPr lang="en-US" sz="1200" dirty="0" err="1"/>
              <a:t>ininput</a:t>
            </a:r>
            <a:r>
              <a:rPr lang="en-US" sz="1200" dirty="0"/>
              <a:t> </a:t>
            </a:r>
            <a:r>
              <a:rPr lang="en-US" sz="1200" dirty="0" err="1"/>
              <a:t>ko</a:t>
            </a:r>
            <a:r>
              <a:rPr lang="en-US" sz="1200" dirty="0"/>
              <a:t> </a:t>
            </a:r>
            <a:r>
              <a:rPr lang="en-US" sz="1200" dirty="0" err="1"/>
              <a:t>na</a:t>
            </a:r>
            <a:r>
              <a:rPr lang="en-US" sz="1200" dirty="0"/>
              <a:t> student code, </a:t>
            </a:r>
            <a:r>
              <a:rPr lang="en-US" sz="1200" dirty="0" err="1"/>
              <a:t>parang</a:t>
            </a:r>
            <a:r>
              <a:rPr lang="en-US" sz="1200" dirty="0"/>
              <a:t> </a:t>
            </a:r>
            <a:r>
              <a:rPr lang="en-US" sz="1200" dirty="0" err="1"/>
              <a:t>naka</a:t>
            </a:r>
            <a:r>
              <a:rPr lang="en-US" sz="1200" dirty="0"/>
              <a:t> initial load pa </a:t>
            </a:r>
            <a:r>
              <a:rPr lang="en-US" sz="1200" dirty="0" err="1"/>
              <a:t>rin</a:t>
            </a:r>
            <a:r>
              <a:rPr lang="en-US" sz="1200" dirty="0"/>
              <a:t> </a:t>
            </a:r>
            <a:r>
              <a:rPr lang="en-US" sz="1200" dirty="0" err="1"/>
              <a:t>yung</a:t>
            </a:r>
            <a:r>
              <a:rPr lang="en-US" sz="1200" dirty="0"/>
              <a:t> screen </a:t>
            </a:r>
            <a:r>
              <a:rPr lang="en-US" sz="1200" dirty="0" err="1"/>
              <a:t>kanina</a:t>
            </a:r>
            <a:r>
              <a:rPr lang="en-US" sz="1200" dirty="0"/>
              <a:t>.”</a:t>
            </a:r>
          </a:p>
          <a:p>
            <a:pPr marL="101600" indent="0" algn="just">
              <a:buNone/>
            </a:pPr>
            <a:endParaRPr lang="en-US" sz="1600" b="1" dirty="0"/>
          </a:p>
          <a:p>
            <a:pPr marL="101600" indent="0" algn="just">
              <a:buNone/>
            </a:pPr>
            <a:endParaRPr lang="en-US" sz="1600" b="1" dirty="0"/>
          </a:p>
          <a:p>
            <a:pPr marL="101600" indent="0" algn="just">
              <a:buNone/>
            </a:pPr>
            <a:endParaRPr lang="en-US" sz="1600" b="1" dirty="0"/>
          </a:p>
          <a:p>
            <a:pPr marL="101600" indent="0" algn="just">
              <a:buNone/>
            </a:pPr>
            <a:endParaRPr lang="en-US" sz="1600" b="1" dirty="0"/>
          </a:p>
          <a:p>
            <a:pPr marL="101600" indent="0" algn="just">
              <a:buNone/>
            </a:pPr>
            <a:endParaRPr lang="en-US" sz="1600" b="1" dirty="0"/>
          </a:p>
          <a:p>
            <a:pPr marL="101600" indent="0" algn="just">
              <a:buNone/>
            </a:pPr>
            <a:endParaRPr lang="en-US" sz="1600" b="1" dirty="0"/>
          </a:p>
          <a:p>
            <a:pPr marL="101600" indent="0" algn="just">
              <a:buNone/>
            </a:pPr>
            <a:endParaRPr lang="en-US" sz="1600" b="1" dirty="0"/>
          </a:p>
          <a:p>
            <a:pPr marL="101600" indent="0" algn="just">
              <a:buNone/>
            </a:pPr>
            <a:endParaRPr lang="en-US" sz="1600" b="1"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14</a:t>
            </a:fld>
            <a:endParaRPr lang="uk-UA" dirty="0"/>
          </a:p>
        </p:txBody>
      </p:sp>
    </p:spTree>
    <p:extLst>
      <p:ext uri="{BB962C8B-B14F-4D97-AF65-F5344CB8AC3E}">
        <p14:creationId xmlns:p14="http://schemas.microsoft.com/office/powerpoint/2010/main" val="4153699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a:t>
            </a:r>
            <a:r>
              <a:rPr lang="en-US" baseline="30000" dirty="0"/>
              <a:t>st</a:t>
            </a:r>
            <a:r>
              <a:rPr lang="en-US" dirty="0"/>
              <a:t> Iteration Comments for Parent</a:t>
            </a:r>
          </a:p>
        </p:txBody>
      </p:sp>
      <p:sp>
        <p:nvSpPr>
          <p:cNvPr id="3" name="Text Placeholder 2"/>
          <p:cNvSpPr>
            <a:spLocks noGrp="1"/>
          </p:cNvSpPr>
          <p:nvPr>
            <p:ph type="body" idx="1"/>
          </p:nvPr>
        </p:nvSpPr>
        <p:spPr>
          <a:xfrm>
            <a:off x="120261" y="1278731"/>
            <a:ext cx="8798553" cy="3757690"/>
          </a:xfrm>
        </p:spPr>
        <p:txBody>
          <a:bodyPr numCol="1"/>
          <a:lstStyle/>
          <a:p>
            <a:r>
              <a:rPr lang="fr-FR" sz="1600" dirty="0"/>
              <a:t>PARENT 1: https://www.youtube.com/watch?v=skR6X0a28Q4&amp;feature=youtu.be</a:t>
            </a:r>
          </a:p>
          <a:p>
            <a:r>
              <a:rPr lang="fr-FR" sz="1600" dirty="0"/>
              <a:t>PARENT 2: https://www.youtube.com/watch?v=KweeTv7tQug&amp;feature=youtu.be</a:t>
            </a:r>
          </a:p>
          <a:p>
            <a:r>
              <a:rPr lang="fr-FR" sz="1600" dirty="0"/>
              <a:t>PARENT 3:  https://www.youtube.com/watch?v=HQMSewctC3s&amp;feature=youtu.be</a:t>
            </a:r>
          </a:p>
          <a:p>
            <a:r>
              <a:rPr lang="fr-FR" sz="1600" dirty="0"/>
              <a:t>PARENT 4:  https://youtu.be/LORnD3Vyo54</a:t>
            </a:r>
          </a:p>
          <a:p>
            <a:r>
              <a:rPr lang="fr-FR" sz="1600" dirty="0"/>
              <a:t>PARENT 5:  https://youtu.be/IGYO_cmypS4</a:t>
            </a:r>
          </a:p>
          <a:p>
            <a:r>
              <a:rPr lang="fr-FR" sz="1600" dirty="0"/>
              <a:t>PARENT 6:  https://youtu.be/S_v1cxgwAag</a:t>
            </a:r>
            <a:endParaRPr lang="en-US" sz="1600"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15</a:t>
            </a:fld>
            <a:endParaRPr lang="uk-UA" dirty="0"/>
          </a:p>
        </p:txBody>
      </p:sp>
    </p:spTree>
    <p:extLst>
      <p:ext uri="{BB962C8B-B14F-4D97-AF65-F5344CB8AC3E}">
        <p14:creationId xmlns:p14="http://schemas.microsoft.com/office/powerpoint/2010/main" val="3332324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F95A8-86B0-4A3D-81BB-15455AE3C945}"/>
              </a:ext>
            </a:extLst>
          </p:cNvPr>
          <p:cNvSpPr>
            <a:spLocks noGrp="1"/>
          </p:cNvSpPr>
          <p:nvPr>
            <p:ph type="title"/>
          </p:nvPr>
        </p:nvSpPr>
        <p:spPr/>
        <p:txBody>
          <a:bodyPr/>
          <a:lstStyle/>
          <a:p>
            <a:r>
              <a:rPr lang="en-PH" dirty="0"/>
              <a:t>LINKS FOR PARENT </a:t>
            </a:r>
            <a:br>
              <a:rPr lang="en-PH" dirty="0"/>
            </a:br>
            <a:r>
              <a:rPr lang="en-PH" dirty="0"/>
              <a:t>ITERATION 1</a:t>
            </a:r>
          </a:p>
        </p:txBody>
      </p:sp>
      <p:sp>
        <p:nvSpPr>
          <p:cNvPr id="3" name="Text Placeholder 2">
            <a:extLst>
              <a:ext uri="{FF2B5EF4-FFF2-40B4-BE49-F238E27FC236}">
                <a16:creationId xmlns:a16="http://schemas.microsoft.com/office/drawing/2014/main" id="{F2A4BD8E-5AAA-4613-8284-BD06B8DBFC87}"/>
              </a:ext>
            </a:extLst>
          </p:cNvPr>
          <p:cNvSpPr>
            <a:spLocks noGrp="1"/>
          </p:cNvSpPr>
          <p:nvPr>
            <p:ph type="body" idx="1"/>
          </p:nvPr>
        </p:nvSpPr>
        <p:spPr/>
        <p:txBody>
          <a:bodyPr/>
          <a:lstStyle/>
          <a:p>
            <a:pPr marL="101600" indent="0">
              <a:buNone/>
            </a:pPr>
            <a:r>
              <a:rPr lang="fr-FR" sz="1200" dirty="0"/>
              <a:t>PARENT 1 https://www.youtube.com/watch?v=skR6X0a28Q4&amp;feature=youtu.be</a:t>
            </a:r>
          </a:p>
          <a:p>
            <a:pPr marL="101600" indent="0">
              <a:buNone/>
            </a:pPr>
            <a:r>
              <a:rPr lang="fr-FR" sz="1200" dirty="0"/>
              <a:t>PARENT 2 https://www.youtube.com/watch?v=KweeTv7tQug&amp;feature=youtu.be</a:t>
            </a:r>
          </a:p>
          <a:p>
            <a:pPr marL="101600" indent="0">
              <a:buNone/>
            </a:pPr>
            <a:r>
              <a:rPr lang="fr-FR" sz="1200" dirty="0"/>
              <a:t>PARENT 3 https://www.youtube.com/watch?v=HQMSewctC3s&amp;feature=youtu.be</a:t>
            </a:r>
          </a:p>
          <a:p>
            <a:pPr marL="101600" indent="0">
              <a:buNone/>
            </a:pPr>
            <a:r>
              <a:rPr lang="fr-FR" sz="1200" dirty="0"/>
              <a:t>PARENT 4 https://youtu.be/LORnD3Vyo54</a:t>
            </a:r>
          </a:p>
          <a:p>
            <a:pPr marL="101600" indent="0">
              <a:buNone/>
            </a:pPr>
            <a:r>
              <a:rPr lang="fr-FR" sz="1200" dirty="0"/>
              <a:t>PARENT 5 https://youtu.be/IGYO_cmypS4</a:t>
            </a:r>
          </a:p>
          <a:p>
            <a:pPr marL="101600" indent="0">
              <a:buNone/>
            </a:pPr>
            <a:r>
              <a:rPr lang="fr-FR" sz="1200" dirty="0"/>
              <a:t>PARENT 6 https://youtu.be/S_v1cxgwAag</a:t>
            </a:r>
            <a:endParaRPr lang="en-PH" sz="1200" dirty="0"/>
          </a:p>
        </p:txBody>
      </p:sp>
      <p:sp>
        <p:nvSpPr>
          <p:cNvPr id="4" name="Text Placeholder 3">
            <a:extLst>
              <a:ext uri="{FF2B5EF4-FFF2-40B4-BE49-F238E27FC236}">
                <a16:creationId xmlns:a16="http://schemas.microsoft.com/office/drawing/2014/main" id="{381B9FB6-D69D-488E-B3BE-C93A03CFF77F}"/>
              </a:ext>
            </a:extLst>
          </p:cNvPr>
          <p:cNvSpPr>
            <a:spLocks noGrp="1"/>
          </p:cNvSpPr>
          <p:nvPr>
            <p:ph type="body" idx="2"/>
          </p:nvPr>
        </p:nvSpPr>
        <p:spPr/>
        <p:txBody>
          <a:bodyPr/>
          <a:lstStyle/>
          <a:p>
            <a:endParaRPr lang="en-PH"/>
          </a:p>
        </p:txBody>
      </p:sp>
      <p:sp>
        <p:nvSpPr>
          <p:cNvPr id="5" name="Slide Number Placeholder 4">
            <a:extLst>
              <a:ext uri="{FF2B5EF4-FFF2-40B4-BE49-F238E27FC236}">
                <a16:creationId xmlns:a16="http://schemas.microsoft.com/office/drawing/2014/main" id="{8E22C786-4F84-47AB-8286-369552EC8A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117376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a:t>
            </a:r>
            <a:r>
              <a:rPr lang="en-US" baseline="30000" dirty="0"/>
              <a:t>st</a:t>
            </a:r>
            <a:r>
              <a:rPr lang="en-US" dirty="0"/>
              <a:t> Iteration Comments</a:t>
            </a:r>
          </a:p>
        </p:txBody>
      </p:sp>
      <p:sp>
        <p:nvSpPr>
          <p:cNvPr id="3" name="Text Placeholder 2"/>
          <p:cNvSpPr>
            <a:spLocks noGrp="1"/>
          </p:cNvSpPr>
          <p:nvPr>
            <p:ph type="body" idx="1"/>
          </p:nvPr>
        </p:nvSpPr>
        <p:spPr>
          <a:xfrm>
            <a:off x="120261" y="1434601"/>
            <a:ext cx="8798553" cy="3601820"/>
          </a:xfrm>
        </p:spPr>
        <p:txBody>
          <a:bodyPr numCol="5"/>
          <a:lstStyle/>
          <a:p>
            <a:pPr marL="101600" indent="0" algn="just">
              <a:buNone/>
            </a:pPr>
            <a:r>
              <a:rPr lang="en-US" sz="1600" b="1" dirty="0"/>
              <a:t>Teacher 1: </a:t>
            </a:r>
          </a:p>
          <a:p>
            <a:pPr marL="101600" indent="0" algn="just">
              <a:buNone/>
            </a:pPr>
            <a:r>
              <a:rPr lang="en-US" sz="1200" dirty="0"/>
              <a:t>Sana </a:t>
            </a:r>
            <a:r>
              <a:rPr lang="en-US" sz="1200" dirty="0" err="1"/>
              <a:t>kapag</a:t>
            </a:r>
            <a:r>
              <a:rPr lang="en-US" sz="1200" dirty="0"/>
              <a:t> </a:t>
            </a:r>
            <a:r>
              <a:rPr lang="en-US" sz="1200" dirty="0" err="1"/>
              <a:t>naglo</a:t>
            </a:r>
            <a:r>
              <a:rPr lang="en-US" sz="1200" dirty="0"/>
              <a:t>-login </a:t>
            </a:r>
            <a:r>
              <a:rPr lang="en-US" sz="1200" dirty="0" err="1"/>
              <a:t>ako</a:t>
            </a:r>
            <a:r>
              <a:rPr lang="en-US" sz="1200" dirty="0"/>
              <a:t>, </a:t>
            </a:r>
            <a:r>
              <a:rPr lang="en-US" sz="1200" dirty="0" err="1"/>
              <a:t>pinapakita</a:t>
            </a:r>
            <a:r>
              <a:rPr lang="en-US" sz="1200" dirty="0"/>
              <a:t> </a:t>
            </a:r>
            <a:r>
              <a:rPr lang="en-US" sz="1200" dirty="0" err="1"/>
              <a:t>yung</a:t>
            </a:r>
            <a:r>
              <a:rPr lang="en-US" sz="1200" dirty="0"/>
              <a:t> username ko </a:t>
            </a:r>
            <a:r>
              <a:rPr lang="en-US" sz="1200" dirty="0" err="1"/>
              <a:t>sa</a:t>
            </a:r>
            <a:r>
              <a:rPr lang="en-US" sz="1200" dirty="0"/>
              <a:t> home page. Sana automatic din </a:t>
            </a:r>
            <a:r>
              <a:rPr lang="en-US" sz="1200" dirty="0" err="1"/>
              <a:t>na</a:t>
            </a:r>
            <a:r>
              <a:rPr lang="en-US" sz="1200" dirty="0"/>
              <a:t> </a:t>
            </a:r>
            <a:r>
              <a:rPr lang="en-US" sz="1200" dirty="0" err="1"/>
              <a:t>nakalagay</a:t>
            </a:r>
            <a:r>
              <a:rPr lang="en-US" sz="1200" dirty="0"/>
              <a:t> </a:t>
            </a:r>
            <a:r>
              <a:rPr lang="en-US" sz="1200" dirty="0" err="1"/>
              <a:t>yung</a:t>
            </a:r>
            <a:r>
              <a:rPr lang="en-US" sz="1200" dirty="0"/>
              <a:t> date kung </a:t>
            </a:r>
            <a:r>
              <a:rPr lang="en-US" sz="1200" dirty="0" err="1"/>
              <a:t>sakaling</a:t>
            </a:r>
            <a:r>
              <a:rPr lang="en-US" sz="1200" dirty="0"/>
              <a:t> di </a:t>
            </a:r>
            <a:r>
              <a:rPr lang="en-US" sz="1200" dirty="0" err="1"/>
              <a:t>nakapaglagay</a:t>
            </a:r>
            <a:r>
              <a:rPr lang="en-US" sz="1200" dirty="0"/>
              <a:t> </a:t>
            </a:r>
            <a:r>
              <a:rPr lang="en-US" sz="1200" dirty="0" err="1"/>
              <a:t>yung</a:t>
            </a:r>
            <a:r>
              <a:rPr lang="en-US" sz="1200" dirty="0"/>
              <a:t> teacher </a:t>
            </a:r>
            <a:r>
              <a:rPr lang="en-US" sz="1200" dirty="0" err="1"/>
              <a:t>tapos</a:t>
            </a:r>
            <a:r>
              <a:rPr lang="en-US" sz="1200" dirty="0"/>
              <a:t> mas </a:t>
            </a:r>
            <a:r>
              <a:rPr lang="en-US" sz="1200" dirty="0" err="1"/>
              <a:t>maganda</a:t>
            </a:r>
            <a:r>
              <a:rPr lang="en-US" sz="1200" dirty="0"/>
              <a:t> </a:t>
            </a:r>
            <a:r>
              <a:rPr lang="en-US" sz="1200" dirty="0" err="1"/>
              <a:t>siguro</a:t>
            </a:r>
            <a:r>
              <a:rPr lang="en-US" sz="1200" dirty="0"/>
              <a:t> kung may date din </a:t>
            </a:r>
            <a:r>
              <a:rPr lang="en-US" sz="1200" dirty="0" err="1"/>
              <a:t>sa</a:t>
            </a:r>
            <a:r>
              <a:rPr lang="en-US" sz="1200" dirty="0"/>
              <a:t> review records. </a:t>
            </a:r>
          </a:p>
          <a:p>
            <a:pPr marL="101600" indent="0" algn="just">
              <a:buNone/>
            </a:pPr>
            <a:endParaRPr lang="en-US" sz="1600" b="1" dirty="0"/>
          </a:p>
          <a:p>
            <a:pPr marL="101600" indent="0" algn="just">
              <a:buNone/>
            </a:pPr>
            <a:endParaRPr lang="en-US" sz="1600" b="1" dirty="0"/>
          </a:p>
          <a:p>
            <a:pPr marL="101600" indent="0" algn="just">
              <a:buNone/>
            </a:pPr>
            <a:endParaRPr lang="en-US" sz="1600" b="1" dirty="0"/>
          </a:p>
          <a:p>
            <a:pPr marL="101600" indent="0" algn="just">
              <a:buNone/>
            </a:pPr>
            <a:r>
              <a:rPr lang="en-US" sz="1600" b="1" dirty="0"/>
              <a:t>Teacher 2:</a:t>
            </a:r>
          </a:p>
          <a:p>
            <a:pPr marL="101600" indent="0" algn="just">
              <a:buNone/>
            </a:pPr>
            <a:r>
              <a:rPr lang="en-PH" sz="1200" dirty="0" err="1"/>
              <a:t>maayos</a:t>
            </a:r>
            <a:r>
              <a:rPr lang="en-PH" sz="1200" dirty="0"/>
              <a:t> </a:t>
            </a:r>
            <a:r>
              <a:rPr lang="en-PH" sz="1200" dirty="0" err="1"/>
              <a:t>naman</a:t>
            </a:r>
            <a:r>
              <a:rPr lang="en-PH" sz="1200" dirty="0"/>
              <a:t> ang app </a:t>
            </a:r>
            <a:r>
              <a:rPr lang="en-PH" sz="1200" dirty="0" err="1"/>
              <a:t>pero</a:t>
            </a:r>
            <a:r>
              <a:rPr lang="en-PH" sz="1200" dirty="0"/>
              <a:t> suggestion </a:t>
            </a:r>
            <a:r>
              <a:rPr lang="en-PH" sz="1200" dirty="0" err="1"/>
              <a:t>lang</a:t>
            </a:r>
            <a:r>
              <a:rPr lang="en-PH" sz="1200" dirty="0"/>
              <a:t>, </a:t>
            </a:r>
            <a:r>
              <a:rPr lang="en-PH" sz="1200" dirty="0" err="1"/>
              <a:t>sana</a:t>
            </a:r>
            <a:r>
              <a:rPr lang="en-PH" sz="1200" dirty="0"/>
              <a:t> may </a:t>
            </a:r>
            <a:r>
              <a:rPr lang="en-PH" sz="1200" dirty="0" err="1"/>
              <a:t>nakalagay</a:t>
            </a:r>
            <a:r>
              <a:rPr lang="en-PH" sz="1200" dirty="0"/>
              <a:t> </a:t>
            </a:r>
            <a:r>
              <a:rPr lang="en-PH" sz="1200" dirty="0" err="1"/>
              <a:t>na</a:t>
            </a:r>
            <a:r>
              <a:rPr lang="en-PH" sz="1200" dirty="0"/>
              <a:t> </a:t>
            </a:r>
            <a:r>
              <a:rPr lang="en-PH" sz="1200" dirty="0" err="1"/>
              <a:t>pangalan</a:t>
            </a:r>
            <a:r>
              <a:rPr lang="en-PH" sz="1200" dirty="0"/>
              <a:t> ng teacher kung </a:t>
            </a:r>
            <a:r>
              <a:rPr lang="en-PH" sz="1200" dirty="0" err="1"/>
              <a:t>sino</a:t>
            </a:r>
            <a:r>
              <a:rPr lang="en-PH" sz="1200" dirty="0"/>
              <a:t> nag check, kung </a:t>
            </a:r>
            <a:r>
              <a:rPr lang="en-PH" sz="1200" dirty="0" err="1"/>
              <a:t>si</a:t>
            </a:r>
            <a:r>
              <a:rPr lang="en-PH" sz="1200" dirty="0"/>
              <a:t> adviser teacher </a:t>
            </a:r>
            <a:r>
              <a:rPr lang="en-PH" sz="1200" dirty="0" err="1"/>
              <a:t>ba</a:t>
            </a:r>
            <a:r>
              <a:rPr lang="en-PH" sz="1200" dirty="0"/>
              <a:t> or </a:t>
            </a:r>
            <a:r>
              <a:rPr lang="en-PH" sz="1200" dirty="0" err="1"/>
              <a:t>yung</a:t>
            </a:r>
            <a:r>
              <a:rPr lang="en-PH" sz="1200" dirty="0"/>
              <a:t> subject teacher </a:t>
            </a:r>
            <a:r>
              <a:rPr lang="en-PH" sz="1200" dirty="0" err="1"/>
              <a:t>ba</a:t>
            </a:r>
            <a:r>
              <a:rPr lang="en-PH" sz="1200" dirty="0"/>
              <a:t> para </a:t>
            </a:r>
            <a:r>
              <a:rPr lang="en-PH" sz="1200" dirty="0" err="1"/>
              <a:t>atleast</a:t>
            </a:r>
            <a:r>
              <a:rPr lang="en-PH" sz="1200" dirty="0"/>
              <a:t> </a:t>
            </a:r>
            <a:r>
              <a:rPr lang="en-PH" sz="1200" dirty="0" err="1"/>
              <a:t>alam</a:t>
            </a:r>
            <a:r>
              <a:rPr lang="en-PH" sz="1200" dirty="0"/>
              <a:t> ng parent kung </a:t>
            </a:r>
            <a:r>
              <a:rPr lang="en-PH" sz="1200" dirty="0" err="1"/>
              <a:t>sino</a:t>
            </a:r>
            <a:r>
              <a:rPr lang="en-PH" sz="1200" dirty="0"/>
              <a:t> </a:t>
            </a:r>
            <a:r>
              <a:rPr lang="en-PH" sz="1200" dirty="0" err="1"/>
              <a:t>yung</a:t>
            </a:r>
            <a:r>
              <a:rPr lang="en-PH" sz="1200" dirty="0"/>
              <a:t> nag check ng attendance ng </a:t>
            </a:r>
            <a:r>
              <a:rPr lang="en-PH" sz="1200" dirty="0" err="1"/>
              <a:t>kanilang</a:t>
            </a:r>
            <a:r>
              <a:rPr lang="en-PH" sz="1200" dirty="0"/>
              <a:t> </a:t>
            </a:r>
            <a:r>
              <a:rPr lang="en-PH" sz="1200" dirty="0" err="1"/>
              <a:t>mga</a:t>
            </a:r>
            <a:r>
              <a:rPr lang="en-PH" sz="1200" dirty="0"/>
              <a:t> </a:t>
            </a:r>
            <a:r>
              <a:rPr lang="en-PH" sz="1200" dirty="0" err="1"/>
              <a:t>anak</a:t>
            </a:r>
            <a:r>
              <a:rPr lang="en-PH" sz="1200" dirty="0"/>
              <a:t>.</a:t>
            </a:r>
          </a:p>
          <a:p>
            <a:pPr marL="101600" indent="0" algn="just">
              <a:buNone/>
            </a:pPr>
            <a:endParaRPr lang="en-US" sz="1200" b="1" dirty="0"/>
          </a:p>
          <a:p>
            <a:pPr marL="101600" indent="0" algn="just">
              <a:buNone/>
            </a:pPr>
            <a:endParaRPr lang="en-US" sz="1200" dirty="0"/>
          </a:p>
          <a:p>
            <a:pPr marL="101600" indent="0" algn="just">
              <a:buNone/>
            </a:pPr>
            <a:r>
              <a:rPr lang="en-US" sz="1600" b="1" dirty="0"/>
              <a:t>Teacher 3:</a:t>
            </a:r>
          </a:p>
          <a:p>
            <a:pPr marL="101600" indent="0" algn="just">
              <a:buNone/>
            </a:pPr>
            <a:r>
              <a:rPr lang="en-US" sz="1200" dirty="0"/>
              <a:t>“Sana </a:t>
            </a:r>
            <a:r>
              <a:rPr lang="en-US" sz="1200" dirty="0" err="1"/>
              <a:t>kapag</a:t>
            </a:r>
            <a:r>
              <a:rPr lang="en-US" sz="1200" dirty="0"/>
              <a:t> nag review </a:t>
            </a:r>
            <a:r>
              <a:rPr lang="en-US" sz="1200" dirty="0" err="1"/>
              <a:t>ako</a:t>
            </a:r>
            <a:r>
              <a:rPr lang="en-US" sz="1200" dirty="0"/>
              <a:t> </a:t>
            </a:r>
            <a:r>
              <a:rPr lang="en-US" sz="1200" dirty="0" err="1"/>
              <a:t>ng</a:t>
            </a:r>
            <a:r>
              <a:rPr lang="en-US" sz="1200" dirty="0"/>
              <a:t> records </a:t>
            </a:r>
            <a:r>
              <a:rPr lang="en-US" sz="1200" dirty="0" err="1"/>
              <a:t>hindi</a:t>
            </a:r>
            <a:r>
              <a:rPr lang="en-US" sz="1200" dirty="0"/>
              <a:t> </a:t>
            </a:r>
            <a:r>
              <a:rPr lang="en-US" sz="1200" dirty="0" err="1"/>
              <a:t>lang</a:t>
            </a:r>
            <a:r>
              <a:rPr lang="en-US" sz="1200" dirty="0"/>
              <a:t> section </a:t>
            </a:r>
            <a:r>
              <a:rPr lang="en-US" sz="1200" dirty="0" err="1"/>
              <a:t>ang</a:t>
            </a:r>
            <a:r>
              <a:rPr lang="en-US" sz="1200" dirty="0"/>
              <a:t> </a:t>
            </a:r>
            <a:r>
              <a:rPr lang="en-US" sz="1200" dirty="0" err="1"/>
              <a:t>ilagay</a:t>
            </a:r>
            <a:r>
              <a:rPr lang="en-US" sz="1200" dirty="0"/>
              <a:t> </a:t>
            </a:r>
            <a:r>
              <a:rPr lang="en-US" sz="1200" dirty="0" err="1"/>
              <a:t>niyo</a:t>
            </a:r>
            <a:r>
              <a:rPr lang="en-US" sz="1200" dirty="0"/>
              <a:t>, </a:t>
            </a:r>
            <a:r>
              <a:rPr lang="en-US" sz="1200" dirty="0" err="1"/>
              <a:t>pati</a:t>
            </a:r>
            <a:r>
              <a:rPr lang="en-US" sz="1200" dirty="0"/>
              <a:t> </a:t>
            </a:r>
            <a:r>
              <a:rPr lang="en-US" sz="1200" dirty="0" err="1"/>
              <a:t>na</a:t>
            </a:r>
            <a:r>
              <a:rPr lang="en-US" sz="1200" dirty="0"/>
              <a:t> </a:t>
            </a:r>
            <a:r>
              <a:rPr lang="en-US" sz="1200" dirty="0" err="1"/>
              <a:t>rin</a:t>
            </a:r>
            <a:r>
              <a:rPr lang="en-US" sz="1200" dirty="0"/>
              <a:t> </a:t>
            </a:r>
            <a:r>
              <a:rPr lang="en-US" sz="1200" dirty="0" err="1"/>
              <a:t>ang</a:t>
            </a:r>
            <a:r>
              <a:rPr lang="en-US" sz="1200" dirty="0"/>
              <a:t> date. </a:t>
            </a:r>
            <a:r>
              <a:rPr lang="en-US" sz="1200" dirty="0" err="1"/>
              <a:t>Ayun</a:t>
            </a:r>
            <a:r>
              <a:rPr lang="en-US" sz="1200" dirty="0"/>
              <a:t> </a:t>
            </a:r>
            <a:r>
              <a:rPr lang="en-US" sz="1200" dirty="0" err="1"/>
              <a:t>lang</a:t>
            </a:r>
            <a:r>
              <a:rPr lang="en-US" sz="1200" dirty="0"/>
              <a:t> okay </a:t>
            </a:r>
            <a:r>
              <a:rPr lang="en-US" sz="1200" dirty="0" err="1"/>
              <a:t>naman</a:t>
            </a:r>
            <a:r>
              <a:rPr lang="en-US" sz="1200" dirty="0"/>
              <a:t> </a:t>
            </a:r>
            <a:r>
              <a:rPr lang="en-US" sz="1200" dirty="0" err="1"/>
              <a:t>yung</a:t>
            </a:r>
            <a:r>
              <a:rPr lang="en-US" sz="1200" dirty="0"/>
              <a:t> app, kaya </a:t>
            </a:r>
            <a:r>
              <a:rPr lang="en-US" sz="1200" dirty="0" err="1"/>
              <a:t>lang</a:t>
            </a:r>
            <a:r>
              <a:rPr lang="en-US" sz="1200" dirty="0"/>
              <a:t> </a:t>
            </a:r>
            <a:r>
              <a:rPr lang="en-US" sz="1200" dirty="0" err="1"/>
              <a:t>lakihan</a:t>
            </a:r>
            <a:r>
              <a:rPr lang="en-US" sz="1200" dirty="0"/>
              <a:t> </a:t>
            </a:r>
            <a:r>
              <a:rPr lang="en-US" sz="1200" dirty="0" err="1"/>
              <a:t>niyo</a:t>
            </a:r>
            <a:r>
              <a:rPr lang="en-US" sz="1200" dirty="0"/>
              <a:t> </a:t>
            </a:r>
            <a:r>
              <a:rPr lang="en-US" sz="1200" dirty="0" err="1"/>
              <a:t>onti</a:t>
            </a:r>
            <a:r>
              <a:rPr lang="en-US" sz="1200" dirty="0"/>
              <a:t> </a:t>
            </a:r>
            <a:r>
              <a:rPr lang="en-US" sz="1200" dirty="0" err="1"/>
              <a:t>yung</a:t>
            </a:r>
            <a:r>
              <a:rPr lang="en-US" sz="1200" dirty="0"/>
              <a:t> </a:t>
            </a:r>
            <a:r>
              <a:rPr lang="en-US" sz="1200" dirty="0" err="1"/>
              <a:t>mga</a:t>
            </a:r>
            <a:r>
              <a:rPr lang="en-US" sz="1200" dirty="0"/>
              <a:t> buttons.”</a:t>
            </a:r>
            <a:endParaRPr lang="en-US" sz="1600" b="1" dirty="0"/>
          </a:p>
          <a:p>
            <a:pPr marL="101600" indent="0" algn="just">
              <a:buNone/>
            </a:pPr>
            <a:endParaRPr lang="en-US" sz="1600" b="1" dirty="0"/>
          </a:p>
          <a:p>
            <a:pPr marL="101600" indent="0" algn="just">
              <a:buNone/>
            </a:pPr>
            <a:endParaRPr lang="en-US" sz="1600" b="1" dirty="0"/>
          </a:p>
          <a:p>
            <a:pPr marL="101600" indent="0" algn="just">
              <a:buNone/>
            </a:pPr>
            <a:endParaRPr lang="en-US" sz="1600" b="1" dirty="0"/>
          </a:p>
          <a:p>
            <a:pPr marL="101600" indent="0" algn="just">
              <a:buNone/>
            </a:pPr>
            <a:endParaRPr lang="en-US" sz="1600" b="1" dirty="0"/>
          </a:p>
          <a:p>
            <a:pPr marL="101600" indent="0" algn="just">
              <a:buNone/>
            </a:pPr>
            <a:r>
              <a:rPr lang="en-US" sz="1600" b="1" dirty="0"/>
              <a:t>Teacher 4:</a:t>
            </a:r>
          </a:p>
          <a:p>
            <a:pPr marL="101600" indent="0" algn="just">
              <a:buNone/>
            </a:pPr>
            <a:r>
              <a:rPr lang="en-US" sz="1200" dirty="0"/>
              <a:t>“</a:t>
            </a:r>
            <a:r>
              <a:rPr lang="en-US" sz="1200" dirty="0" err="1"/>
              <a:t>Siguro</a:t>
            </a:r>
            <a:r>
              <a:rPr lang="en-US" sz="1200" dirty="0"/>
              <a:t> </a:t>
            </a:r>
            <a:r>
              <a:rPr lang="en-US" sz="1200" dirty="0" err="1"/>
              <a:t>pag</a:t>
            </a:r>
            <a:r>
              <a:rPr lang="en-US" sz="1200" dirty="0"/>
              <a:t> mag </a:t>
            </a:r>
            <a:r>
              <a:rPr lang="en-US" sz="1200" dirty="0" err="1"/>
              <a:t>rereview</a:t>
            </a:r>
            <a:r>
              <a:rPr lang="en-US" sz="1200" dirty="0"/>
              <a:t> </a:t>
            </a:r>
            <a:r>
              <a:rPr lang="en-US" sz="1200" dirty="0" err="1"/>
              <a:t>sana</a:t>
            </a:r>
            <a:r>
              <a:rPr lang="en-US" sz="1200" dirty="0"/>
              <a:t> may option for date. Okay </a:t>
            </a:r>
            <a:r>
              <a:rPr lang="en-US" sz="1200" dirty="0" err="1"/>
              <a:t>naman</a:t>
            </a:r>
            <a:r>
              <a:rPr lang="en-US" sz="1200" dirty="0"/>
              <a:t> </a:t>
            </a:r>
            <a:r>
              <a:rPr lang="en-US" sz="1200" dirty="0" err="1"/>
              <a:t>siya</a:t>
            </a:r>
            <a:r>
              <a:rPr lang="en-US" sz="1200" dirty="0"/>
              <a:t>, </a:t>
            </a:r>
            <a:r>
              <a:rPr lang="en-US" sz="1200" dirty="0" err="1"/>
              <a:t>ibahin</a:t>
            </a:r>
            <a:r>
              <a:rPr lang="en-US" sz="1200" dirty="0"/>
              <a:t> </a:t>
            </a:r>
            <a:r>
              <a:rPr lang="en-US" sz="1200" dirty="0" err="1"/>
              <a:t>niyo</a:t>
            </a:r>
            <a:r>
              <a:rPr lang="en-US" sz="1200" dirty="0"/>
              <a:t> </a:t>
            </a:r>
            <a:r>
              <a:rPr lang="en-US" sz="1200" dirty="0" err="1"/>
              <a:t>nalang</a:t>
            </a:r>
            <a:r>
              <a:rPr lang="en-US" sz="1200" dirty="0"/>
              <a:t> </a:t>
            </a:r>
            <a:r>
              <a:rPr lang="en-US" sz="1200" dirty="0" err="1"/>
              <a:t>yung</a:t>
            </a:r>
            <a:r>
              <a:rPr lang="en-US" sz="1200" dirty="0"/>
              <a:t> </a:t>
            </a:r>
            <a:r>
              <a:rPr lang="en-US" sz="1200" dirty="0" err="1"/>
              <a:t>kulay</a:t>
            </a:r>
            <a:r>
              <a:rPr lang="en-US" sz="1200" dirty="0"/>
              <a:t> </a:t>
            </a:r>
            <a:r>
              <a:rPr lang="en-US" sz="1200" dirty="0" err="1"/>
              <a:t>nung</a:t>
            </a:r>
            <a:r>
              <a:rPr lang="en-US" sz="1200" dirty="0"/>
              <a:t> present at absent, </a:t>
            </a:r>
            <a:r>
              <a:rPr lang="en-US" sz="1200" dirty="0" err="1"/>
              <a:t>yung</a:t>
            </a:r>
            <a:r>
              <a:rPr lang="en-US" sz="1200" dirty="0"/>
              <a:t> </a:t>
            </a:r>
            <a:r>
              <a:rPr lang="en-US" sz="1200" dirty="0" err="1"/>
              <a:t>parang</a:t>
            </a:r>
            <a:r>
              <a:rPr lang="en-US" sz="1200" dirty="0"/>
              <a:t> red </a:t>
            </a:r>
            <a:r>
              <a:rPr lang="en-US" sz="1200" dirty="0" err="1"/>
              <a:t>kapag</a:t>
            </a:r>
            <a:r>
              <a:rPr lang="en-US" sz="1200" dirty="0"/>
              <a:t> absent, </a:t>
            </a:r>
            <a:r>
              <a:rPr lang="en-US" sz="1200" dirty="0" err="1"/>
              <a:t>para</a:t>
            </a:r>
            <a:r>
              <a:rPr lang="en-US" sz="1200" dirty="0"/>
              <a:t> </a:t>
            </a:r>
            <a:r>
              <a:rPr lang="en-US" sz="1200" dirty="0" err="1"/>
              <a:t>lang</a:t>
            </a:r>
            <a:r>
              <a:rPr lang="en-US" sz="1200" dirty="0"/>
              <a:t> </a:t>
            </a:r>
            <a:r>
              <a:rPr lang="en-US" sz="1200" dirty="0" err="1"/>
              <a:t>malaman</a:t>
            </a:r>
            <a:r>
              <a:rPr lang="en-US" sz="1200" dirty="0"/>
              <a:t> </a:t>
            </a:r>
            <a:r>
              <a:rPr lang="en-US" sz="1200" dirty="0" err="1"/>
              <a:t>agad</a:t>
            </a:r>
            <a:r>
              <a:rPr lang="en-US" sz="1200" dirty="0"/>
              <a:t> kung </a:t>
            </a:r>
            <a:r>
              <a:rPr lang="en-US" sz="1200" dirty="0" err="1"/>
              <a:t>sino</a:t>
            </a:r>
            <a:r>
              <a:rPr lang="en-US" sz="1200" dirty="0"/>
              <a:t> </a:t>
            </a:r>
            <a:r>
              <a:rPr lang="en-US" sz="1200" dirty="0" err="1"/>
              <a:t>yung</a:t>
            </a:r>
            <a:r>
              <a:rPr lang="en-US" sz="1200" dirty="0"/>
              <a:t> absent.”</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17</a:t>
            </a:fld>
            <a:endParaRPr lang="uk-UA"/>
          </a:p>
        </p:txBody>
      </p:sp>
    </p:spTree>
    <p:extLst>
      <p:ext uri="{BB962C8B-B14F-4D97-AF65-F5344CB8AC3E}">
        <p14:creationId xmlns:p14="http://schemas.microsoft.com/office/powerpoint/2010/main" val="2464878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F95A8-86B0-4A3D-81BB-15455AE3C945}"/>
              </a:ext>
            </a:extLst>
          </p:cNvPr>
          <p:cNvSpPr>
            <a:spLocks noGrp="1"/>
          </p:cNvSpPr>
          <p:nvPr>
            <p:ph type="title"/>
          </p:nvPr>
        </p:nvSpPr>
        <p:spPr/>
        <p:txBody>
          <a:bodyPr/>
          <a:lstStyle/>
          <a:p>
            <a:r>
              <a:rPr lang="en-PH" dirty="0"/>
              <a:t>LINKS FOR TEACHER ITERATION #1</a:t>
            </a:r>
          </a:p>
        </p:txBody>
      </p:sp>
      <p:sp>
        <p:nvSpPr>
          <p:cNvPr id="3" name="Text Placeholder 2">
            <a:extLst>
              <a:ext uri="{FF2B5EF4-FFF2-40B4-BE49-F238E27FC236}">
                <a16:creationId xmlns:a16="http://schemas.microsoft.com/office/drawing/2014/main" id="{F2A4BD8E-5AAA-4613-8284-BD06B8DBFC87}"/>
              </a:ext>
            </a:extLst>
          </p:cNvPr>
          <p:cNvSpPr>
            <a:spLocks noGrp="1"/>
          </p:cNvSpPr>
          <p:nvPr>
            <p:ph type="body" idx="1"/>
          </p:nvPr>
        </p:nvSpPr>
        <p:spPr/>
        <p:txBody>
          <a:bodyPr/>
          <a:lstStyle/>
          <a:p>
            <a:pPr marL="101600" indent="0">
              <a:buNone/>
            </a:pPr>
            <a:endParaRPr lang="en-US" sz="1200" dirty="0"/>
          </a:p>
          <a:p>
            <a:pPr marL="101600" indent="0">
              <a:buNone/>
            </a:pPr>
            <a:r>
              <a:rPr lang="en-US" sz="1200" dirty="0"/>
              <a:t>TEACHER 1 https://youtu.be/qUGO84j8hSc</a:t>
            </a:r>
          </a:p>
          <a:p>
            <a:pPr marL="101600" indent="0">
              <a:buNone/>
            </a:pPr>
            <a:endParaRPr lang="en-US" sz="1200" dirty="0"/>
          </a:p>
          <a:p>
            <a:pPr marL="101600" indent="0">
              <a:buNone/>
            </a:pPr>
            <a:r>
              <a:rPr lang="en-US" sz="1200" dirty="0"/>
              <a:t>TEACHER 2 https://youtu.be/HPGztryQWkg</a:t>
            </a:r>
          </a:p>
          <a:p>
            <a:pPr marL="101600" indent="0">
              <a:buNone/>
            </a:pPr>
            <a:endParaRPr lang="en-US" sz="1200" dirty="0"/>
          </a:p>
          <a:p>
            <a:pPr marL="101600" indent="0">
              <a:buNone/>
            </a:pPr>
            <a:r>
              <a:rPr lang="en-US" sz="1200" dirty="0"/>
              <a:t>TEACHER 3 https://youtu.be/UwW5rCnjVA0</a:t>
            </a:r>
          </a:p>
          <a:p>
            <a:pPr marL="101600" indent="0">
              <a:buNone/>
            </a:pPr>
            <a:endParaRPr lang="en-US" sz="1200" dirty="0"/>
          </a:p>
          <a:p>
            <a:pPr marL="101600" indent="0">
              <a:buNone/>
            </a:pPr>
            <a:r>
              <a:rPr lang="en-US" sz="1200" dirty="0"/>
              <a:t>TEACHER 4 https://youtu.be/ZiSQZPia788</a:t>
            </a:r>
          </a:p>
        </p:txBody>
      </p:sp>
      <p:sp>
        <p:nvSpPr>
          <p:cNvPr id="4" name="Text Placeholder 3">
            <a:extLst>
              <a:ext uri="{FF2B5EF4-FFF2-40B4-BE49-F238E27FC236}">
                <a16:creationId xmlns:a16="http://schemas.microsoft.com/office/drawing/2014/main" id="{381B9FB6-D69D-488E-B3BE-C93A03CFF77F}"/>
              </a:ext>
            </a:extLst>
          </p:cNvPr>
          <p:cNvSpPr>
            <a:spLocks noGrp="1"/>
          </p:cNvSpPr>
          <p:nvPr>
            <p:ph type="body" idx="2"/>
          </p:nvPr>
        </p:nvSpPr>
        <p:spPr/>
        <p:txBody>
          <a:bodyPr/>
          <a:lstStyle/>
          <a:p>
            <a:endParaRPr lang="en-PH"/>
          </a:p>
        </p:txBody>
      </p:sp>
      <p:sp>
        <p:nvSpPr>
          <p:cNvPr id="5" name="Slide Number Placeholder 4">
            <a:extLst>
              <a:ext uri="{FF2B5EF4-FFF2-40B4-BE49-F238E27FC236}">
                <a16:creationId xmlns:a16="http://schemas.microsoft.com/office/drawing/2014/main" id="{8E22C786-4F84-47AB-8286-369552EC8A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667545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2nd Iteration Comment</a:t>
            </a:r>
          </a:p>
        </p:txBody>
      </p:sp>
      <p:sp>
        <p:nvSpPr>
          <p:cNvPr id="3" name="Text Placeholder 2"/>
          <p:cNvSpPr>
            <a:spLocks noGrp="1"/>
          </p:cNvSpPr>
          <p:nvPr>
            <p:ph type="body" idx="1"/>
          </p:nvPr>
        </p:nvSpPr>
        <p:spPr>
          <a:xfrm>
            <a:off x="120261" y="1434601"/>
            <a:ext cx="8798553" cy="3601820"/>
          </a:xfrm>
        </p:spPr>
        <p:txBody>
          <a:bodyPr numCol="5"/>
          <a:lstStyle/>
          <a:p>
            <a:pPr marL="101600" indent="0">
              <a:buNone/>
            </a:pPr>
            <a:r>
              <a:rPr lang="en-US" sz="1400" b="1" dirty="0"/>
              <a:t>Parent 6:</a:t>
            </a:r>
          </a:p>
          <a:p>
            <a:pPr marL="101600" indent="0" algn="just">
              <a:buNone/>
            </a:pPr>
            <a:r>
              <a:rPr lang="en-US" sz="1400" dirty="0"/>
              <a:t>“</a:t>
            </a:r>
            <a:r>
              <a:rPr lang="en-US" sz="1400" dirty="0" err="1"/>
              <a:t>Maganda</a:t>
            </a:r>
            <a:r>
              <a:rPr lang="en-US" sz="1400" dirty="0"/>
              <a:t> </a:t>
            </a:r>
            <a:r>
              <a:rPr lang="en-US" sz="1400" dirty="0" err="1"/>
              <a:t>naman</a:t>
            </a:r>
            <a:r>
              <a:rPr lang="en-US" sz="1400" dirty="0"/>
              <a:t> </a:t>
            </a:r>
            <a:r>
              <a:rPr lang="en-US" sz="1400" dirty="0" err="1"/>
              <a:t>yung</a:t>
            </a:r>
            <a:r>
              <a:rPr lang="en-US" sz="1400" dirty="0"/>
              <a:t> application </a:t>
            </a:r>
            <a:r>
              <a:rPr lang="en-US" sz="1400" dirty="0" err="1"/>
              <a:t>kasi</a:t>
            </a:r>
            <a:r>
              <a:rPr lang="en-US" sz="1400" dirty="0"/>
              <a:t> </a:t>
            </a:r>
            <a:r>
              <a:rPr lang="en-US" sz="1400" dirty="0" err="1"/>
              <a:t>makakatulong</a:t>
            </a:r>
            <a:r>
              <a:rPr lang="en-US" sz="1400" dirty="0"/>
              <a:t> </a:t>
            </a:r>
            <a:r>
              <a:rPr lang="en-US" sz="1400" dirty="0" err="1"/>
              <a:t>yun</a:t>
            </a:r>
            <a:r>
              <a:rPr lang="en-US" sz="1400" dirty="0"/>
              <a:t> </a:t>
            </a:r>
            <a:r>
              <a:rPr lang="en-US" sz="1400" dirty="0" err="1"/>
              <a:t>sa</a:t>
            </a:r>
            <a:r>
              <a:rPr lang="en-US" sz="1400" dirty="0"/>
              <a:t> </a:t>
            </a:r>
            <a:r>
              <a:rPr lang="en-US" sz="1400" dirty="0" err="1"/>
              <a:t>aming</a:t>
            </a:r>
            <a:r>
              <a:rPr lang="en-US" sz="1400" dirty="0"/>
              <a:t> </a:t>
            </a:r>
            <a:r>
              <a:rPr lang="en-US" sz="1400" dirty="0" err="1"/>
              <a:t>mga</a:t>
            </a:r>
            <a:r>
              <a:rPr lang="en-US" sz="1400" dirty="0"/>
              <a:t> parents </a:t>
            </a:r>
            <a:r>
              <a:rPr lang="en-US" sz="1400" dirty="0" err="1"/>
              <a:t>para</a:t>
            </a:r>
            <a:r>
              <a:rPr lang="en-US" sz="1400" dirty="0"/>
              <a:t> ma monitor </a:t>
            </a:r>
            <a:r>
              <a:rPr lang="en-US" sz="1400" dirty="0" err="1"/>
              <a:t>namin</a:t>
            </a:r>
            <a:r>
              <a:rPr lang="en-US" sz="1400" dirty="0"/>
              <a:t> kung </a:t>
            </a:r>
            <a:r>
              <a:rPr lang="en-US" sz="1400" dirty="0" err="1"/>
              <a:t>nakapasok</a:t>
            </a:r>
            <a:r>
              <a:rPr lang="en-US" sz="1400" dirty="0"/>
              <a:t> </a:t>
            </a:r>
            <a:r>
              <a:rPr lang="en-US" sz="1400" dirty="0" err="1"/>
              <a:t>ba</a:t>
            </a:r>
            <a:r>
              <a:rPr lang="en-US" sz="1400" dirty="0"/>
              <a:t> o </a:t>
            </a:r>
            <a:r>
              <a:rPr lang="en-US" sz="1400" dirty="0" err="1"/>
              <a:t>pumasok</a:t>
            </a:r>
            <a:r>
              <a:rPr lang="en-US" sz="1400" dirty="0"/>
              <a:t> </a:t>
            </a:r>
            <a:r>
              <a:rPr lang="en-US" sz="1400" dirty="0" err="1"/>
              <a:t>ba</a:t>
            </a:r>
            <a:r>
              <a:rPr lang="en-US" sz="1400" dirty="0"/>
              <a:t> at </a:t>
            </a:r>
            <a:r>
              <a:rPr lang="en-US" sz="1400" dirty="0" err="1"/>
              <a:t>anong</a:t>
            </a:r>
            <a:r>
              <a:rPr lang="en-US" sz="1400" dirty="0"/>
              <a:t> </a:t>
            </a:r>
            <a:r>
              <a:rPr lang="en-US" sz="1400" dirty="0" err="1"/>
              <a:t>oras</a:t>
            </a:r>
            <a:r>
              <a:rPr lang="en-US" sz="1400" dirty="0"/>
              <a:t> </a:t>
            </a:r>
            <a:r>
              <a:rPr lang="en-US" sz="1400" dirty="0" err="1"/>
              <a:t>pumasok</a:t>
            </a:r>
            <a:r>
              <a:rPr lang="en-US" sz="1400" dirty="0"/>
              <a:t> </a:t>
            </a:r>
            <a:r>
              <a:rPr lang="en-US" sz="1400" dirty="0" err="1"/>
              <a:t>ang</a:t>
            </a:r>
            <a:r>
              <a:rPr lang="en-US" sz="1400" dirty="0"/>
              <a:t> </a:t>
            </a:r>
            <a:r>
              <a:rPr lang="en-US" sz="1400" dirty="0" err="1"/>
              <a:t>mga</a:t>
            </a:r>
            <a:r>
              <a:rPr lang="en-US" sz="1400" dirty="0"/>
              <a:t> </a:t>
            </a:r>
            <a:r>
              <a:rPr lang="en-US" sz="1400" dirty="0" err="1"/>
              <a:t>anak</a:t>
            </a:r>
            <a:r>
              <a:rPr lang="en-US" sz="1400" dirty="0"/>
              <a:t> </a:t>
            </a:r>
            <a:r>
              <a:rPr lang="en-US" sz="1400" dirty="0" err="1"/>
              <a:t>namin</a:t>
            </a:r>
            <a:r>
              <a:rPr lang="en-US" sz="1400" dirty="0"/>
              <a:t>. Suggest </a:t>
            </a:r>
            <a:r>
              <a:rPr lang="en-US" sz="1400" dirty="0" err="1"/>
              <a:t>ko</a:t>
            </a:r>
            <a:r>
              <a:rPr lang="en-US" sz="1400" dirty="0"/>
              <a:t> </a:t>
            </a:r>
            <a:r>
              <a:rPr lang="en-US" sz="1400" dirty="0" err="1"/>
              <a:t>lang</a:t>
            </a:r>
            <a:r>
              <a:rPr lang="en-US" sz="1400" dirty="0"/>
              <a:t> </a:t>
            </a:r>
            <a:r>
              <a:rPr lang="en-US" sz="1400" dirty="0" err="1"/>
              <a:t>na</a:t>
            </a:r>
            <a:r>
              <a:rPr lang="en-US" sz="1400" dirty="0"/>
              <a:t> </a:t>
            </a:r>
            <a:r>
              <a:rPr lang="en-US" sz="1400" dirty="0" err="1"/>
              <a:t>lagyan</a:t>
            </a:r>
            <a:r>
              <a:rPr lang="en-US" sz="1400" dirty="0"/>
              <a:t> </a:t>
            </a:r>
            <a:r>
              <a:rPr lang="en-US" sz="1400" dirty="0" err="1"/>
              <a:t>ng</a:t>
            </a:r>
            <a:r>
              <a:rPr lang="en-US" sz="1400" dirty="0"/>
              <a:t> section.”</a:t>
            </a:r>
            <a:endParaRPr lang="en-US" sz="1400" b="1" dirty="0"/>
          </a:p>
          <a:p>
            <a:pPr marL="101600" indent="0" algn="just">
              <a:buNone/>
            </a:pPr>
            <a:endParaRPr lang="en-US" sz="1600" b="1" dirty="0"/>
          </a:p>
          <a:p>
            <a:pPr marL="101600" indent="0" algn="just">
              <a:buNone/>
            </a:pPr>
            <a:r>
              <a:rPr lang="fr-FR" sz="1100" dirty="0"/>
              <a:t>LINK FOR PARENT 6:  https://youtu.be/S_v1cxgwAag</a:t>
            </a:r>
            <a:endParaRPr lang="en-US" sz="1100" dirty="0"/>
          </a:p>
          <a:p>
            <a:pPr marL="101600" indent="0" algn="just">
              <a:buNone/>
            </a:pPr>
            <a:endParaRPr lang="en-US" sz="1600" b="1" dirty="0"/>
          </a:p>
          <a:p>
            <a:pPr marL="101600" indent="0" algn="just">
              <a:buNone/>
            </a:pPr>
            <a:endParaRPr lang="en-US" sz="1600" b="1" dirty="0"/>
          </a:p>
          <a:p>
            <a:pPr marL="101600" indent="0" algn="just">
              <a:buNone/>
            </a:pPr>
            <a:endParaRPr lang="en-US" sz="1600" b="1" dirty="0"/>
          </a:p>
          <a:p>
            <a:pPr marL="101600" indent="0" algn="just">
              <a:buNone/>
            </a:pPr>
            <a:endParaRPr lang="en-US" sz="1600" b="1" dirty="0"/>
          </a:p>
          <a:p>
            <a:pPr marL="101600" indent="0" algn="just">
              <a:buNone/>
            </a:pPr>
            <a:endParaRPr lang="en-US" sz="1600" b="1" dirty="0"/>
          </a:p>
          <a:p>
            <a:pPr marL="101600" indent="0" algn="just">
              <a:buNone/>
            </a:pPr>
            <a:endParaRPr lang="en-US" sz="1600" b="1" dirty="0"/>
          </a:p>
          <a:p>
            <a:pPr marL="101600" indent="0" algn="just">
              <a:buNone/>
            </a:pPr>
            <a:endParaRPr lang="en-US" sz="1600" b="1" dirty="0"/>
          </a:p>
          <a:p>
            <a:pPr marL="101600" indent="0" algn="just">
              <a:buNone/>
            </a:pPr>
            <a:endParaRPr lang="en-US" sz="1200" b="1" dirty="0"/>
          </a:p>
          <a:p>
            <a:pPr marL="101600" indent="0" algn="just">
              <a:buNone/>
            </a:pPr>
            <a:r>
              <a:rPr lang="en-US" sz="1400" b="1" dirty="0"/>
              <a:t>Teacher 5</a:t>
            </a:r>
          </a:p>
          <a:p>
            <a:pPr marL="101600" indent="0" algn="just">
              <a:buNone/>
            </a:pPr>
            <a:r>
              <a:rPr lang="en-US" sz="1200" dirty="0"/>
              <a:t>“</a:t>
            </a:r>
            <a:r>
              <a:rPr lang="en-US" sz="1200" dirty="0" err="1"/>
              <a:t>Kapag</a:t>
            </a:r>
            <a:r>
              <a:rPr lang="en-US" sz="1200" dirty="0"/>
              <a:t> </a:t>
            </a:r>
            <a:r>
              <a:rPr lang="en-US" sz="1200" dirty="0" err="1"/>
              <a:t>sa</a:t>
            </a:r>
            <a:r>
              <a:rPr lang="en-US" sz="1200" dirty="0"/>
              <a:t> messages </a:t>
            </a:r>
            <a:r>
              <a:rPr lang="en-US" sz="1200" dirty="0" err="1"/>
              <a:t>sana</a:t>
            </a:r>
            <a:r>
              <a:rPr lang="en-US" sz="1200" dirty="0"/>
              <a:t> </a:t>
            </a:r>
            <a:r>
              <a:rPr lang="en-US" sz="1200" dirty="0" err="1"/>
              <a:t>kita</a:t>
            </a:r>
            <a:r>
              <a:rPr lang="en-US" sz="1200" dirty="0"/>
              <a:t>, </a:t>
            </a:r>
            <a:r>
              <a:rPr lang="en-US" sz="1200" dirty="0" err="1"/>
              <a:t>naka</a:t>
            </a:r>
            <a:r>
              <a:rPr lang="en-US" sz="1200" dirty="0"/>
              <a:t> thread view pa </a:t>
            </a:r>
            <a:r>
              <a:rPr lang="en-US" sz="1200" dirty="0" err="1"/>
              <a:t>rin</a:t>
            </a:r>
            <a:r>
              <a:rPr lang="en-US" sz="1200" dirty="0"/>
              <a:t> </a:t>
            </a:r>
            <a:r>
              <a:rPr lang="en-US" sz="1200" dirty="0" err="1"/>
              <a:t>siya</a:t>
            </a:r>
            <a:r>
              <a:rPr lang="en-US" sz="1200" dirty="0"/>
              <a:t>.”</a:t>
            </a:r>
          </a:p>
          <a:p>
            <a:pPr marL="101600" indent="0" algn="just">
              <a:buNone/>
            </a:pPr>
            <a:endParaRPr lang="en-US" sz="1600" b="1" dirty="0"/>
          </a:p>
          <a:p>
            <a:pPr marL="101600" indent="0" algn="just">
              <a:buNone/>
            </a:pPr>
            <a:endParaRPr lang="en-US" sz="1600" b="1" dirty="0"/>
          </a:p>
          <a:p>
            <a:pPr marL="101600" indent="0" algn="just">
              <a:buNone/>
            </a:pPr>
            <a:endParaRPr lang="en-US" sz="1600" b="1" dirty="0"/>
          </a:p>
          <a:p>
            <a:pPr marL="101600" indent="0" algn="just">
              <a:buNone/>
            </a:pPr>
            <a:endParaRPr lang="en-US" sz="1600" b="1"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19</a:t>
            </a:fld>
            <a:endParaRPr lang="uk-UA"/>
          </a:p>
        </p:txBody>
      </p:sp>
    </p:spTree>
    <p:extLst>
      <p:ext uri="{BB962C8B-B14F-4D97-AF65-F5344CB8AC3E}">
        <p14:creationId xmlns:p14="http://schemas.microsoft.com/office/powerpoint/2010/main" val="1476491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PH" sz="4000" dirty="0"/>
              <a:t>NEEDFINDING</a:t>
            </a:r>
            <a:endParaRPr sz="4000" dirty="0"/>
          </a:p>
        </p:txBody>
      </p:sp>
      <p:sp>
        <p:nvSpPr>
          <p:cNvPr id="222" name="Google Shape;222;p14"/>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PH" sz="1800" dirty="0"/>
              <a:t>Checking of attendance in a school</a:t>
            </a:r>
            <a:endParaRPr sz="1800"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a:solidFill>
                  <a:srgbClr val="3F5378"/>
                </a:solidFill>
                <a:latin typeface="Roboto Condensed"/>
                <a:ea typeface="Roboto Condensed"/>
                <a:cs typeface="Roboto Condensed"/>
                <a:sym typeface="Roboto Condensed"/>
              </a:rPr>
              <a:t>1</a:t>
            </a:r>
            <a:endParaRPr sz="3000" b="1">
              <a:solidFill>
                <a:srgbClr val="3F5378"/>
              </a:solidFill>
              <a:latin typeface="Roboto Condensed"/>
              <a:ea typeface="Roboto Condensed"/>
              <a:cs typeface="Roboto Condensed"/>
              <a:sym typeface="Roboto Condense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3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503" name="Google Shape;503;p34"/>
          <p:cNvSpPr txBox="1">
            <a:spLocks noGrp="1"/>
          </p:cNvSpPr>
          <p:nvPr>
            <p:ph type="ctrTitle" idx="4294967295"/>
          </p:nvPr>
        </p:nvSpPr>
        <p:spPr>
          <a:xfrm>
            <a:off x="1252108" y="256335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rgbClr val="FF9800"/>
                </a:solidFill>
              </a:rPr>
              <a:t>THAN</a:t>
            </a:r>
            <a:r>
              <a:rPr lang="en-PH" sz="6000" dirty="0">
                <a:solidFill>
                  <a:srgbClr val="FF9800"/>
                </a:solidFill>
              </a:rPr>
              <a:t>K YOU!</a:t>
            </a:r>
            <a:endParaRPr sz="6000" dirty="0">
              <a:solidFill>
                <a:srgbClr val="FF9800"/>
              </a:solidFill>
            </a:endParaRPr>
          </a:p>
        </p:txBody>
      </p:sp>
      <p:grpSp>
        <p:nvGrpSpPr>
          <p:cNvPr id="505" name="Google Shape;505;p34"/>
          <p:cNvGrpSpPr/>
          <p:nvPr/>
        </p:nvGrpSpPr>
        <p:grpSpPr>
          <a:xfrm>
            <a:off x="3973168" y="1165767"/>
            <a:ext cx="1197664" cy="1126777"/>
            <a:chOff x="5972700" y="2330200"/>
            <a:chExt cx="411625" cy="387275"/>
          </a:xfrm>
        </p:grpSpPr>
        <p:sp>
          <p:nvSpPr>
            <p:cNvPr id="506" name="Google Shape;506;p3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7"/>
          <p:cNvSpPr txBox="1">
            <a:spLocks noGrp="1"/>
          </p:cNvSpPr>
          <p:nvPr>
            <p:ph type="ctrTitle" idx="4294967295"/>
          </p:nvPr>
        </p:nvSpPr>
        <p:spPr>
          <a:xfrm>
            <a:off x="685800" y="947148"/>
            <a:ext cx="3264694" cy="24818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PH" sz="4000" u="sng" dirty="0">
                <a:solidFill>
                  <a:srgbClr val="FF9800"/>
                </a:solidFill>
              </a:rPr>
              <a:t>PROBLEM</a:t>
            </a:r>
            <a:endParaRPr sz="4000" u="sng" dirty="0">
              <a:solidFill>
                <a:srgbClr val="FF9800"/>
              </a:solidFill>
            </a:endParaRPr>
          </a:p>
        </p:txBody>
      </p:sp>
      <p:sp>
        <p:nvSpPr>
          <p:cNvPr id="249" name="Google Shape;249;p17"/>
          <p:cNvSpPr txBox="1">
            <a:spLocks noGrp="1"/>
          </p:cNvSpPr>
          <p:nvPr>
            <p:ph type="subTitle" idx="4294967295"/>
          </p:nvPr>
        </p:nvSpPr>
        <p:spPr>
          <a:xfrm>
            <a:off x="685800" y="2720356"/>
            <a:ext cx="3186113" cy="1624602"/>
          </a:xfrm>
          <a:prstGeom prst="rect">
            <a:avLst/>
          </a:prstGeom>
        </p:spPr>
        <p:txBody>
          <a:bodyPr spcFirstLastPara="1" wrap="square" lIns="91425" tIns="91425" rIns="91425" bIns="91425" anchor="ctr" anchorCtr="0">
            <a:noAutofit/>
          </a:bodyPr>
          <a:lstStyle/>
          <a:p>
            <a:pPr marL="0" lvl="0" indent="0" algn="just" rtl="0">
              <a:spcBef>
                <a:spcPts val="600"/>
              </a:spcBef>
              <a:spcAft>
                <a:spcPts val="1000"/>
              </a:spcAft>
              <a:buNone/>
            </a:pPr>
            <a:r>
              <a:rPr lang="en-PH" sz="2000" dirty="0"/>
              <a:t>The main problem is that some teachers are having a hard time in checking the attendance and some parents doesn’t know if their child's are really going to school. </a:t>
            </a:r>
            <a:endParaRPr sz="2000" dirty="0"/>
          </a:p>
        </p:txBody>
      </p:sp>
      <p:grpSp>
        <p:nvGrpSpPr>
          <p:cNvPr id="250" name="Google Shape;250;p17"/>
          <p:cNvGrpSpPr/>
          <p:nvPr/>
        </p:nvGrpSpPr>
        <p:grpSpPr>
          <a:xfrm>
            <a:off x="6682481" y="378837"/>
            <a:ext cx="1588639" cy="1588655"/>
            <a:chOff x="6643075" y="3664250"/>
            <a:chExt cx="407950" cy="407975"/>
          </a:xfrm>
        </p:grpSpPr>
        <p:sp>
          <p:nvSpPr>
            <p:cNvPr id="251" name="Google Shape;251;p17"/>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7"/>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17"/>
          <p:cNvGrpSpPr/>
          <p:nvPr/>
        </p:nvGrpSpPr>
        <p:grpSpPr>
          <a:xfrm rot="-587363">
            <a:off x="6589251" y="2174497"/>
            <a:ext cx="653127" cy="653134"/>
            <a:chOff x="576250" y="4319400"/>
            <a:chExt cx="442075" cy="442050"/>
          </a:xfrm>
        </p:grpSpPr>
        <p:sp>
          <p:nvSpPr>
            <p:cNvPr id="254" name="Google Shape;254;p17"/>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7"/>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7"/>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7"/>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 name="Google Shape;258;p17"/>
          <p:cNvSpPr/>
          <p:nvPr/>
        </p:nvSpPr>
        <p:spPr>
          <a:xfrm>
            <a:off x="6302724" y="745608"/>
            <a:ext cx="248336" cy="23712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7"/>
          <p:cNvSpPr/>
          <p:nvPr/>
        </p:nvSpPr>
        <p:spPr>
          <a:xfrm rot="2697322">
            <a:off x="7939080" y="1959478"/>
            <a:ext cx="376961" cy="35993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7"/>
          <p:cNvSpPr/>
          <p:nvPr/>
        </p:nvSpPr>
        <p:spPr>
          <a:xfrm>
            <a:off x="8237292" y="1754006"/>
            <a:ext cx="150972" cy="14422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7"/>
          <p:cNvSpPr/>
          <p:nvPr/>
        </p:nvSpPr>
        <p:spPr>
          <a:xfrm rot="1280149">
            <a:off x="6130690" y="1460796"/>
            <a:ext cx="150975" cy="14420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pic>
        <p:nvPicPr>
          <p:cNvPr id="3" name="Picture 2" descr="A close up of text on a black background&#10;&#10;Description automatically generated">
            <a:extLst>
              <a:ext uri="{FF2B5EF4-FFF2-40B4-BE49-F238E27FC236}">
                <a16:creationId xmlns:a16="http://schemas.microsoft.com/office/drawing/2014/main" id="{1E2415D0-62DC-4E8A-B9C3-2870C8F666D7}"/>
              </a:ext>
            </a:extLst>
          </p:cNvPr>
          <p:cNvPicPr>
            <a:picLocks noChangeAspect="1"/>
          </p:cNvPicPr>
          <p:nvPr/>
        </p:nvPicPr>
        <p:blipFill>
          <a:blip r:embed="rId3"/>
          <a:stretch>
            <a:fillRect/>
          </a:stretch>
        </p:blipFill>
        <p:spPr>
          <a:xfrm>
            <a:off x="4243122" y="191400"/>
            <a:ext cx="4615875" cy="346190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50E58-1883-4379-8D16-60A1EF61CD80}"/>
              </a:ext>
            </a:extLst>
          </p:cNvPr>
          <p:cNvSpPr>
            <a:spLocks noGrp="1"/>
          </p:cNvSpPr>
          <p:nvPr>
            <p:ph type="title"/>
          </p:nvPr>
        </p:nvSpPr>
        <p:spPr/>
        <p:txBody>
          <a:bodyPr/>
          <a:lstStyle/>
          <a:p>
            <a:r>
              <a:rPr lang="en-PH" dirty="0"/>
              <a:t>INTERVIEWEES</a:t>
            </a:r>
          </a:p>
        </p:txBody>
      </p:sp>
      <p:sp>
        <p:nvSpPr>
          <p:cNvPr id="3" name="Text Placeholder 2">
            <a:extLst>
              <a:ext uri="{FF2B5EF4-FFF2-40B4-BE49-F238E27FC236}">
                <a16:creationId xmlns:a16="http://schemas.microsoft.com/office/drawing/2014/main" id="{04D9653A-68A4-4E11-8940-68CFAB3EDC15}"/>
              </a:ext>
            </a:extLst>
          </p:cNvPr>
          <p:cNvSpPr>
            <a:spLocks noGrp="1"/>
          </p:cNvSpPr>
          <p:nvPr>
            <p:ph type="body" idx="1"/>
          </p:nvPr>
        </p:nvSpPr>
        <p:spPr>
          <a:xfrm>
            <a:off x="814274" y="1537988"/>
            <a:ext cx="7408181" cy="826593"/>
          </a:xfrm>
        </p:spPr>
        <p:txBody>
          <a:bodyPr/>
          <a:lstStyle/>
          <a:p>
            <a:pPr marL="101600" indent="0" algn="just">
              <a:buNone/>
            </a:pPr>
            <a:r>
              <a:rPr lang="en-PH" dirty="0"/>
              <a:t>We asked two (2) teachers and two (2) parent about their insights and experiences when it comes to their students and child's attendance.</a:t>
            </a:r>
          </a:p>
        </p:txBody>
      </p:sp>
      <p:sp>
        <p:nvSpPr>
          <p:cNvPr id="5" name="Slide Number Placeholder 4">
            <a:extLst>
              <a:ext uri="{FF2B5EF4-FFF2-40B4-BE49-F238E27FC236}">
                <a16:creationId xmlns:a16="http://schemas.microsoft.com/office/drawing/2014/main" id="{C7A986E8-BB00-4217-A084-285A97CAD09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6" name="Text Placeholder 2">
            <a:extLst>
              <a:ext uri="{FF2B5EF4-FFF2-40B4-BE49-F238E27FC236}">
                <a16:creationId xmlns:a16="http://schemas.microsoft.com/office/drawing/2014/main" id="{8AA64EB2-C104-4E9F-AB9F-9693C16E6380}"/>
              </a:ext>
            </a:extLst>
          </p:cNvPr>
          <p:cNvSpPr txBox="1">
            <a:spLocks/>
          </p:cNvSpPr>
          <p:nvPr/>
        </p:nvSpPr>
        <p:spPr>
          <a:xfrm>
            <a:off x="864281" y="2364581"/>
            <a:ext cx="3378300" cy="272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pPr marL="101600" indent="0">
              <a:buNone/>
            </a:pPr>
            <a:r>
              <a:rPr lang="en-PH" b="1" dirty="0"/>
              <a:t>Teachers: </a:t>
            </a:r>
          </a:p>
          <a:p>
            <a:r>
              <a:rPr lang="en-PH" dirty="0"/>
              <a:t>Mr. </a:t>
            </a:r>
            <a:r>
              <a:rPr lang="en-PH" dirty="0" err="1"/>
              <a:t>Edzel</a:t>
            </a:r>
            <a:r>
              <a:rPr lang="en-PH" dirty="0"/>
              <a:t> </a:t>
            </a:r>
            <a:r>
              <a:rPr lang="en-PH" dirty="0" err="1"/>
              <a:t>Mangune</a:t>
            </a:r>
            <a:endParaRPr lang="en-PH" dirty="0"/>
          </a:p>
          <a:p>
            <a:r>
              <a:rPr lang="en-PH" dirty="0"/>
              <a:t>Ms. Russel Manuel </a:t>
            </a:r>
          </a:p>
        </p:txBody>
      </p:sp>
      <p:sp>
        <p:nvSpPr>
          <p:cNvPr id="7" name="Text Placeholder 3">
            <a:extLst>
              <a:ext uri="{FF2B5EF4-FFF2-40B4-BE49-F238E27FC236}">
                <a16:creationId xmlns:a16="http://schemas.microsoft.com/office/drawing/2014/main" id="{37258534-1EF6-48C0-971A-F5CDB9CE9BE7}"/>
              </a:ext>
            </a:extLst>
          </p:cNvPr>
          <p:cNvSpPr>
            <a:spLocks noGrp="1"/>
          </p:cNvSpPr>
          <p:nvPr>
            <p:ph type="body" idx="2"/>
          </p:nvPr>
        </p:nvSpPr>
        <p:spPr>
          <a:xfrm>
            <a:off x="4446129" y="2364581"/>
            <a:ext cx="3378300" cy="2724300"/>
          </a:xfrm>
        </p:spPr>
        <p:txBody>
          <a:bodyPr/>
          <a:lstStyle/>
          <a:p>
            <a:pPr marL="101600" indent="0">
              <a:buNone/>
            </a:pPr>
            <a:r>
              <a:rPr lang="en-US" b="1" dirty="0"/>
              <a:t>Parents:</a:t>
            </a:r>
          </a:p>
          <a:p>
            <a:r>
              <a:rPr lang="en-US" dirty="0"/>
              <a:t>Delia </a:t>
            </a:r>
            <a:r>
              <a:rPr lang="en-US" dirty="0" err="1"/>
              <a:t>Lingad</a:t>
            </a:r>
            <a:endParaRPr lang="en-PH" dirty="0"/>
          </a:p>
          <a:p>
            <a:r>
              <a:rPr lang="en-US" dirty="0"/>
              <a:t>I</a:t>
            </a:r>
            <a:r>
              <a:rPr lang="en-PH" dirty="0" err="1"/>
              <a:t>rish</a:t>
            </a:r>
            <a:r>
              <a:rPr lang="en-PH" dirty="0"/>
              <a:t> </a:t>
            </a:r>
            <a:r>
              <a:rPr lang="en-PH" dirty="0" err="1"/>
              <a:t>Camiring</a:t>
            </a:r>
            <a:endParaRPr lang="en-PH" dirty="0"/>
          </a:p>
          <a:p>
            <a:endParaRPr lang="en-PH" dirty="0"/>
          </a:p>
        </p:txBody>
      </p:sp>
    </p:spTree>
    <p:extLst>
      <p:ext uri="{BB962C8B-B14F-4D97-AF65-F5344CB8AC3E}">
        <p14:creationId xmlns:p14="http://schemas.microsoft.com/office/powerpoint/2010/main" val="2166732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8"/>
          <p:cNvSpPr txBox="1">
            <a:spLocks noGrp="1"/>
          </p:cNvSpPr>
          <p:nvPr>
            <p:ph type="body" idx="1"/>
          </p:nvPr>
        </p:nvSpPr>
        <p:spPr>
          <a:xfrm>
            <a:off x="65175" y="2065568"/>
            <a:ext cx="2156531" cy="2724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PH" sz="1800" b="1" dirty="0"/>
              <a:t>Teacher 1:</a:t>
            </a:r>
            <a:endParaRPr sz="1800" b="1" dirty="0"/>
          </a:p>
          <a:p>
            <a:pPr marL="0" lvl="0" indent="0" algn="just">
              <a:spcBef>
                <a:spcPts val="1000"/>
              </a:spcBef>
              <a:spcAft>
                <a:spcPts val="1000"/>
              </a:spcAft>
              <a:buNone/>
            </a:pPr>
            <a:r>
              <a:rPr lang="en-US" sz="1800" dirty="0"/>
              <a:t>“Yes, I don’t often have complete attendance in my class. And some of my students go to class after they come without excuse letter.”</a:t>
            </a:r>
            <a:endParaRPr sz="1800" dirty="0"/>
          </a:p>
        </p:txBody>
      </p:sp>
      <p:sp>
        <p:nvSpPr>
          <p:cNvPr id="268" name="Google Shape;268;p1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PH" dirty="0"/>
              <a:t>INTERVIEW QUESTIONS AND ANSWERS</a:t>
            </a:r>
            <a:endParaRPr dirty="0"/>
          </a:p>
        </p:txBody>
      </p:sp>
      <p:sp>
        <p:nvSpPr>
          <p:cNvPr id="270" name="Google Shape;270;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271" name="Google Shape;271;p18"/>
          <p:cNvGrpSpPr/>
          <p:nvPr/>
        </p:nvGrpSpPr>
        <p:grpSpPr>
          <a:xfrm>
            <a:off x="312466" y="587260"/>
            <a:ext cx="309022" cy="376837"/>
            <a:chOff x="596350" y="929175"/>
            <a:chExt cx="407950" cy="497475"/>
          </a:xfrm>
        </p:grpSpPr>
        <p:sp>
          <p:nvSpPr>
            <p:cNvPr id="272" name="Google Shape;272;p1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267;p18">
            <a:extLst>
              <a:ext uri="{FF2B5EF4-FFF2-40B4-BE49-F238E27FC236}">
                <a16:creationId xmlns:a16="http://schemas.microsoft.com/office/drawing/2014/main" id="{628B0B58-5F0F-46BA-8224-C7D35352AB8A}"/>
              </a:ext>
            </a:extLst>
          </p:cNvPr>
          <p:cNvSpPr txBox="1">
            <a:spLocks/>
          </p:cNvSpPr>
          <p:nvPr/>
        </p:nvSpPr>
        <p:spPr>
          <a:xfrm>
            <a:off x="2221706" y="2070031"/>
            <a:ext cx="2156531" cy="272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pPr marL="0" indent="0" algn="just">
              <a:buFont typeface="Roboto Condensed Light"/>
              <a:buNone/>
            </a:pPr>
            <a:r>
              <a:rPr lang="en-US" sz="1800" b="1" dirty="0"/>
              <a:t>Teacher 2:</a:t>
            </a:r>
          </a:p>
          <a:p>
            <a:pPr marL="0" indent="0" algn="just">
              <a:spcBef>
                <a:spcPts val="1000"/>
              </a:spcBef>
              <a:spcAft>
                <a:spcPts val="1000"/>
              </a:spcAft>
              <a:buNone/>
            </a:pPr>
            <a:r>
              <a:rPr lang="en-US" sz="1800" dirty="0"/>
              <a:t>“I always keep it in my bag, and I am having a hard time when the time comes that I need to check the summary of their attendance.”</a:t>
            </a:r>
          </a:p>
        </p:txBody>
      </p:sp>
      <p:sp>
        <p:nvSpPr>
          <p:cNvPr id="19" name="Google Shape;267;p18">
            <a:extLst>
              <a:ext uri="{FF2B5EF4-FFF2-40B4-BE49-F238E27FC236}">
                <a16:creationId xmlns:a16="http://schemas.microsoft.com/office/drawing/2014/main" id="{7A33F476-FA64-4CED-8657-76A7D6D6DBD2}"/>
              </a:ext>
            </a:extLst>
          </p:cNvPr>
          <p:cNvSpPr txBox="1">
            <a:spLocks/>
          </p:cNvSpPr>
          <p:nvPr/>
        </p:nvSpPr>
        <p:spPr>
          <a:xfrm>
            <a:off x="4383203" y="2070031"/>
            <a:ext cx="2156531" cy="272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pPr marL="0" indent="0">
              <a:buFont typeface="Roboto Condensed Light"/>
              <a:buNone/>
            </a:pPr>
            <a:r>
              <a:rPr lang="en-US" sz="1800" b="1" dirty="0"/>
              <a:t>Parent 1</a:t>
            </a:r>
          </a:p>
          <a:p>
            <a:pPr marL="101600" indent="0" algn="just">
              <a:buNone/>
            </a:pPr>
            <a:r>
              <a:rPr lang="en-US" sz="1500" dirty="0"/>
              <a:t>Before I’m not aware, then I knew my child does not go to school and goes somewhere. Then </a:t>
            </a:r>
            <a:r>
              <a:rPr lang="en-US" sz="1500" dirty="0" err="1"/>
              <a:t>i</a:t>
            </a:r>
            <a:r>
              <a:rPr lang="en-US" sz="1500" dirty="0"/>
              <a:t> said to myself that I need to accompany and pick him up from school so I’m sure that he goes to school.”</a:t>
            </a:r>
            <a:endParaRPr lang="en-PH" sz="1500" dirty="0"/>
          </a:p>
        </p:txBody>
      </p:sp>
      <p:sp>
        <p:nvSpPr>
          <p:cNvPr id="20" name="Google Shape;267;p18">
            <a:extLst>
              <a:ext uri="{FF2B5EF4-FFF2-40B4-BE49-F238E27FC236}">
                <a16:creationId xmlns:a16="http://schemas.microsoft.com/office/drawing/2014/main" id="{D1436180-4FC7-475C-B187-0C96E1B417A7}"/>
              </a:ext>
            </a:extLst>
          </p:cNvPr>
          <p:cNvSpPr txBox="1">
            <a:spLocks/>
          </p:cNvSpPr>
          <p:nvPr/>
        </p:nvSpPr>
        <p:spPr>
          <a:xfrm>
            <a:off x="6539734" y="2068408"/>
            <a:ext cx="2156531" cy="272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pPr marL="0" indent="0">
              <a:buFont typeface="Roboto Condensed Light"/>
              <a:buNone/>
            </a:pPr>
            <a:r>
              <a:rPr lang="en-US" sz="1800" b="1" dirty="0"/>
              <a:t>Parent 2</a:t>
            </a:r>
          </a:p>
          <a:p>
            <a:pPr marL="101600" indent="0">
              <a:buNone/>
            </a:pPr>
            <a:r>
              <a:rPr lang="en-US" dirty="0"/>
              <a:t>“</a:t>
            </a:r>
            <a:r>
              <a:rPr lang="en-US" dirty="0" err="1"/>
              <a:t>Nalalaman</a:t>
            </a:r>
            <a:r>
              <a:rPr lang="en-US" dirty="0"/>
              <a:t> ko </a:t>
            </a:r>
            <a:r>
              <a:rPr lang="en-US" dirty="0" err="1"/>
              <a:t>nalang</a:t>
            </a:r>
            <a:r>
              <a:rPr lang="en-US" dirty="0"/>
              <a:t> </a:t>
            </a:r>
            <a:r>
              <a:rPr lang="en-US" dirty="0" err="1"/>
              <a:t>na</a:t>
            </a:r>
            <a:r>
              <a:rPr lang="en-US" dirty="0"/>
              <a:t> </a:t>
            </a:r>
            <a:r>
              <a:rPr lang="en-US" dirty="0" err="1"/>
              <a:t>umaabsent</a:t>
            </a:r>
            <a:r>
              <a:rPr lang="en-US" dirty="0"/>
              <a:t> </a:t>
            </a:r>
            <a:r>
              <a:rPr lang="en-US" dirty="0" err="1"/>
              <a:t>pala</a:t>
            </a:r>
            <a:r>
              <a:rPr lang="en-US" dirty="0"/>
              <a:t> ang </a:t>
            </a:r>
            <a:r>
              <a:rPr lang="en-US" dirty="0" err="1"/>
              <a:t>anak</a:t>
            </a:r>
            <a:r>
              <a:rPr lang="en-US" dirty="0"/>
              <a:t> ko </a:t>
            </a:r>
            <a:r>
              <a:rPr lang="en-US" dirty="0" err="1"/>
              <a:t>kapag</a:t>
            </a:r>
            <a:r>
              <a:rPr lang="en-US" dirty="0"/>
              <a:t> </a:t>
            </a:r>
            <a:r>
              <a:rPr lang="en-US" dirty="0" err="1"/>
              <a:t>nababasa</a:t>
            </a:r>
            <a:r>
              <a:rPr lang="en-US" dirty="0"/>
              <a:t> ko </a:t>
            </a:r>
            <a:r>
              <a:rPr lang="en-US" dirty="0" err="1"/>
              <a:t>sa</a:t>
            </a:r>
            <a:r>
              <a:rPr lang="en-US" dirty="0"/>
              <a:t> </a:t>
            </a:r>
            <a:r>
              <a:rPr lang="en-US" dirty="0" err="1"/>
              <a:t>likod</a:t>
            </a:r>
            <a:r>
              <a:rPr lang="en-US" dirty="0"/>
              <a:t> ng card </a:t>
            </a:r>
            <a:r>
              <a:rPr lang="en-US" dirty="0" err="1"/>
              <a:t>niya</a:t>
            </a:r>
            <a:r>
              <a:rPr lang="en-US" dirty="0"/>
              <a:t>.”</a:t>
            </a:r>
            <a:endParaRPr lang="en-PH" dirty="0"/>
          </a:p>
        </p:txBody>
      </p:sp>
      <p:sp>
        <p:nvSpPr>
          <p:cNvPr id="21" name="Google Shape;268;p18">
            <a:extLst>
              <a:ext uri="{FF2B5EF4-FFF2-40B4-BE49-F238E27FC236}">
                <a16:creationId xmlns:a16="http://schemas.microsoft.com/office/drawing/2014/main" id="{D317A316-3B1D-4558-AE7E-BDCE77E01F39}"/>
              </a:ext>
            </a:extLst>
          </p:cNvPr>
          <p:cNvSpPr txBox="1">
            <a:spLocks/>
          </p:cNvSpPr>
          <p:nvPr/>
        </p:nvSpPr>
        <p:spPr>
          <a:xfrm>
            <a:off x="382573" y="1483402"/>
            <a:ext cx="7354990" cy="766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r>
              <a:rPr lang="en-PH" dirty="0">
                <a:solidFill>
                  <a:srgbClr val="3F5378"/>
                </a:solidFill>
              </a:rPr>
              <a:t>QUESTION 1 : </a:t>
            </a:r>
            <a:r>
              <a:rPr lang="en-US" dirty="0">
                <a:solidFill>
                  <a:srgbClr val="3F5378"/>
                </a:solidFill>
              </a:rPr>
              <a:t>Are you aware of your child’s/student’s attendance? </a:t>
            </a:r>
            <a:endParaRPr lang="en-PH" dirty="0">
              <a:solidFill>
                <a:srgbClr val="3F5378"/>
              </a:solidFill>
            </a:endParaRPr>
          </a:p>
          <a:p>
            <a:endParaRPr lang="en-PH" dirty="0">
              <a:solidFill>
                <a:srgbClr val="3F5378"/>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8"/>
          <p:cNvSpPr txBox="1">
            <a:spLocks noGrp="1"/>
          </p:cNvSpPr>
          <p:nvPr>
            <p:ph type="body" idx="1"/>
          </p:nvPr>
        </p:nvSpPr>
        <p:spPr>
          <a:xfrm>
            <a:off x="65175" y="2065568"/>
            <a:ext cx="2156531" cy="27243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PH" sz="1800" b="1" dirty="0"/>
              <a:t>Teacher 1:</a:t>
            </a:r>
            <a:endParaRPr sz="1800" b="1" dirty="0"/>
          </a:p>
          <a:p>
            <a:pPr marL="101600" indent="0" algn="just">
              <a:buNone/>
            </a:pPr>
            <a:r>
              <a:rPr lang="en-US" sz="1800" dirty="0"/>
              <a:t> “I really have no idea; maybe they go to malls or friend’s house”</a:t>
            </a:r>
            <a:endParaRPr lang="en-PH" sz="1800" dirty="0"/>
          </a:p>
        </p:txBody>
      </p:sp>
      <p:sp>
        <p:nvSpPr>
          <p:cNvPr id="268" name="Google Shape;268;p1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PH" dirty="0"/>
              <a:t>INTERVIEW QUESTIONS AND ANSWERS</a:t>
            </a:r>
            <a:endParaRPr dirty="0"/>
          </a:p>
        </p:txBody>
      </p:sp>
      <p:sp>
        <p:nvSpPr>
          <p:cNvPr id="270" name="Google Shape;270;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271" name="Google Shape;271;p18"/>
          <p:cNvGrpSpPr/>
          <p:nvPr/>
        </p:nvGrpSpPr>
        <p:grpSpPr>
          <a:xfrm>
            <a:off x="312466" y="587260"/>
            <a:ext cx="309022" cy="376837"/>
            <a:chOff x="596350" y="929175"/>
            <a:chExt cx="407950" cy="497475"/>
          </a:xfrm>
        </p:grpSpPr>
        <p:sp>
          <p:nvSpPr>
            <p:cNvPr id="272" name="Google Shape;272;p1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267;p18">
            <a:extLst>
              <a:ext uri="{FF2B5EF4-FFF2-40B4-BE49-F238E27FC236}">
                <a16:creationId xmlns:a16="http://schemas.microsoft.com/office/drawing/2014/main" id="{628B0B58-5F0F-46BA-8224-C7D35352AB8A}"/>
              </a:ext>
            </a:extLst>
          </p:cNvPr>
          <p:cNvSpPr txBox="1">
            <a:spLocks/>
          </p:cNvSpPr>
          <p:nvPr/>
        </p:nvSpPr>
        <p:spPr>
          <a:xfrm>
            <a:off x="2221706" y="2070031"/>
            <a:ext cx="2156531" cy="272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pPr marL="0" indent="0" algn="just">
              <a:buFont typeface="Roboto Condensed Light"/>
              <a:buNone/>
            </a:pPr>
            <a:r>
              <a:rPr lang="en-US" sz="1800" b="1" dirty="0"/>
              <a:t>Teacher 2:</a:t>
            </a:r>
          </a:p>
          <a:p>
            <a:pPr marL="101600" indent="0" algn="just">
              <a:buNone/>
            </a:pPr>
            <a:r>
              <a:rPr lang="en-US" sz="1800" dirty="0"/>
              <a:t>“I admit that my subject is quite hard and that leads them to just go somewhere else to escape in the hardships of schooling.”</a:t>
            </a:r>
            <a:endParaRPr lang="en-PH" sz="1800" dirty="0"/>
          </a:p>
        </p:txBody>
      </p:sp>
      <p:sp>
        <p:nvSpPr>
          <p:cNvPr id="19" name="Google Shape;267;p18">
            <a:extLst>
              <a:ext uri="{FF2B5EF4-FFF2-40B4-BE49-F238E27FC236}">
                <a16:creationId xmlns:a16="http://schemas.microsoft.com/office/drawing/2014/main" id="{7A33F476-FA64-4CED-8657-76A7D6D6DBD2}"/>
              </a:ext>
            </a:extLst>
          </p:cNvPr>
          <p:cNvSpPr txBox="1">
            <a:spLocks/>
          </p:cNvSpPr>
          <p:nvPr/>
        </p:nvSpPr>
        <p:spPr>
          <a:xfrm>
            <a:off x="4383203" y="2070031"/>
            <a:ext cx="2156531" cy="272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pPr marL="0" indent="0" algn="just">
              <a:buFont typeface="Roboto Condensed Light"/>
              <a:buNone/>
            </a:pPr>
            <a:r>
              <a:rPr lang="en-US" sz="1800" b="1" dirty="0"/>
              <a:t>Parent 1</a:t>
            </a:r>
          </a:p>
          <a:p>
            <a:pPr marL="101600" indent="0" algn="just">
              <a:buNone/>
            </a:pPr>
            <a:r>
              <a:rPr lang="en-US" sz="1800" dirty="0"/>
              <a:t>“Yes, one time I caught my son playing in a computer shop.”</a:t>
            </a:r>
            <a:endParaRPr lang="en-PH" sz="1800" dirty="0"/>
          </a:p>
        </p:txBody>
      </p:sp>
      <p:sp>
        <p:nvSpPr>
          <p:cNvPr id="20" name="Google Shape;267;p18">
            <a:extLst>
              <a:ext uri="{FF2B5EF4-FFF2-40B4-BE49-F238E27FC236}">
                <a16:creationId xmlns:a16="http://schemas.microsoft.com/office/drawing/2014/main" id="{D1436180-4FC7-475C-B187-0C96E1B417A7}"/>
              </a:ext>
            </a:extLst>
          </p:cNvPr>
          <p:cNvSpPr txBox="1">
            <a:spLocks/>
          </p:cNvSpPr>
          <p:nvPr/>
        </p:nvSpPr>
        <p:spPr>
          <a:xfrm>
            <a:off x="6539734" y="2068408"/>
            <a:ext cx="2156531" cy="272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pPr marL="0" indent="0" algn="just">
              <a:buFont typeface="Roboto Condensed Light"/>
              <a:buNone/>
            </a:pPr>
            <a:r>
              <a:rPr lang="en-US" sz="1800" b="1" dirty="0"/>
              <a:t>Parent 2</a:t>
            </a:r>
          </a:p>
          <a:p>
            <a:pPr marL="101600" indent="0" algn="just">
              <a:buNone/>
            </a:pPr>
            <a:r>
              <a:rPr lang="en-US" sz="1800" dirty="0"/>
              <a:t> “</a:t>
            </a:r>
            <a:r>
              <a:rPr lang="en-US" sz="1800" dirty="0" err="1"/>
              <a:t>Siguro</a:t>
            </a:r>
            <a:r>
              <a:rPr lang="en-US" sz="1800" dirty="0"/>
              <a:t> </a:t>
            </a:r>
            <a:r>
              <a:rPr lang="en-US" sz="1800" dirty="0" err="1"/>
              <a:t>dahil</a:t>
            </a:r>
            <a:r>
              <a:rPr lang="en-US" sz="1800" dirty="0"/>
              <a:t> </a:t>
            </a:r>
            <a:r>
              <a:rPr lang="en-US" sz="1800" dirty="0" err="1"/>
              <a:t>sa</a:t>
            </a:r>
            <a:r>
              <a:rPr lang="en-US" sz="1800" dirty="0"/>
              <a:t> </a:t>
            </a:r>
            <a:r>
              <a:rPr lang="en-US" sz="1800" dirty="0" err="1"/>
              <a:t>mga</a:t>
            </a:r>
            <a:r>
              <a:rPr lang="en-US" sz="1800" dirty="0"/>
              <a:t> </a:t>
            </a:r>
            <a:r>
              <a:rPr lang="en-US" sz="1800" dirty="0" err="1"/>
              <a:t>kaibigan</a:t>
            </a:r>
            <a:r>
              <a:rPr lang="en-US" sz="1800" dirty="0"/>
              <a:t> </a:t>
            </a:r>
            <a:r>
              <a:rPr lang="en-US" sz="1800" dirty="0" err="1"/>
              <a:t>nila</a:t>
            </a:r>
            <a:r>
              <a:rPr lang="en-US" sz="1800" dirty="0"/>
              <a:t> </a:t>
            </a:r>
            <a:r>
              <a:rPr lang="en-US" sz="1800" dirty="0" err="1"/>
              <a:t>na</a:t>
            </a:r>
            <a:r>
              <a:rPr lang="en-US" sz="1800" dirty="0"/>
              <a:t> </a:t>
            </a:r>
            <a:r>
              <a:rPr lang="en-US" sz="1800" dirty="0" err="1"/>
              <a:t>bigla</a:t>
            </a:r>
            <a:r>
              <a:rPr lang="en-US" sz="1800" dirty="0"/>
              <a:t> </a:t>
            </a:r>
            <a:r>
              <a:rPr lang="en-US" sz="1800" dirty="0" err="1"/>
              <a:t>silang</a:t>
            </a:r>
            <a:r>
              <a:rPr lang="en-US" sz="1800" dirty="0"/>
              <a:t> </a:t>
            </a:r>
            <a:r>
              <a:rPr lang="en-US" sz="1800" dirty="0" err="1"/>
              <a:t>yayain</a:t>
            </a:r>
            <a:r>
              <a:rPr lang="en-US" sz="1800" dirty="0"/>
              <a:t> </a:t>
            </a:r>
            <a:r>
              <a:rPr lang="en-US" sz="1800" dirty="0" err="1"/>
              <a:t>na</a:t>
            </a:r>
            <a:r>
              <a:rPr lang="en-US" sz="1800" dirty="0"/>
              <a:t> </a:t>
            </a:r>
            <a:r>
              <a:rPr lang="en-US" sz="1800" dirty="0" err="1"/>
              <a:t>umabsent</a:t>
            </a:r>
            <a:r>
              <a:rPr lang="en-US" sz="1800" dirty="0"/>
              <a:t> </a:t>
            </a:r>
            <a:r>
              <a:rPr lang="en-US" sz="1800" dirty="0" err="1"/>
              <a:t>nalang</a:t>
            </a:r>
            <a:r>
              <a:rPr lang="en-US" sz="1800" dirty="0"/>
              <a:t>.”</a:t>
            </a:r>
            <a:endParaRPr lang="en-PH" sz="1800" dirty="0"/>
          </a:p>
        </p:txBody>
      </p:sp>
      <p:sp>
        <p:nvSpPr>
          <p:cNvPr id="21" name="Google Shape;268;p18">
            <a:extLst>
              <a:ext uri="{FF2B5EF4-FFF2-40B4-BE49-F238E27FC236}">
                <a16:creationId xmlns:a16="http://schemas.microsoft.com/office/drawing/2014/main" id="{D317A316-3B1D-4558-AE7E-BDCE77E01F39}"/>
              </a:ext>
            </a:extLst>
          </p:cNvPr>
          <p:cNvSpPr txBox="1">
            <a:spLocks/>
          </p:cNvSpPr>
          <p:nvPr/>
        </p:nvSpPr>
        <p:spPr>
          <a:xfrm>
            <a:off x="382573" y="1553333"/>
            <a:ext cx="7354990" cy="766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just"/>
            <a:r>
              <a:rPr lang="en-PH" dirty="0">
                <a:solidFill>
                  <a:srgbClr val="3F5378"/>
                </a:solidFill>
              </a:rPr>
              <a:t>QUESTION 2: </a:t>
            </a:r>
            <a:r>
              <a:rPr lang="en-US" dirty="0">
                <a:solidFill>
                  <a:srgbClr val="3F5378"/>
                </a:solidFill>
              </a:rPr>
              <a:t>What do you think are the reasons why your child/students don’t attend to school and go somewhere else?</a:t>
            </a:r>
            <a:endParaRPr lang="en-PH" dirty="0">
              <a:solidFill>
                <a:srgbClr val="3F5378"/>
              </a:solidFill>
            </a:endParaRPr>
          </a:p>
          <a:p>
            <a:pPr algn="just"/>
            <a:endParaRPr lang="en-PH" dirty="0">
              <a:solidFill>
                <a:srgbClr val="3F5378"/>
              </a:solidFill>
            </a:endParaRPr>
          </a:p>
        </p:txBody>
      </p:sp>
    </p:spTree>
    <p:extLst>
      <p:ext uri="{BB962C8B-B14F-4D97-AF65-F5344CB8AC3E}">
        <p14:creationId xmlns:p14="http://schemas.microsoft.com/office/powerpoint/2010/main" val="1227401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8"/>
          <p:cNvSpPr txBox="1">
            <a:spLocks noGrp="1"/>
          </p:cNvSpPr>
          <p:nvPr>
            <p:ph type="body" idx="1"/>
          </p:nvPr>
        </p:nvSpPr>
        <p:spPr>
          <a:xfrm>
            <a:off x="65175" y="2065568"/>
            <a:ext cx="2156531" cy="27243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PH" sz="1800" b="1" dirty="0"/>
              <a:t>Teacher 1:</a:t>
            </a:r>
            <a:endParaRPr sz="1800" b="1" dirty="0"/>
          </a:p>
          <a:p>
            <a:pPr marL="101600" indent="0" algn="just">
              <a:buNone/>
            </a:pPr>
            <a:r>
              <a:rPr lang="en-US" sz="1800" dirty="0"/>
              <a:t>“I think we need software or something that notifies parents that their children are in school.”</a:t>
            </a:r>
            <a:endParaRPr lang="en-PH" sz="1800" dirty="0"/>
          </a:p>
        </p:txBody>
      </p:sp>
      <p:sp>
        <p:nvSpPr>
          <p:cNvPr id="268" name="Google Shape;268;p1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PH" dirty="0"/>
              <a:t>INTERVIEW QUESTIONS AND ANSWERS</a:t>
            </a:r>
            <a:endParaRPr dirty="0"/>
          </a:p>
        </p:txBody>
      </p:sp>
      <p:sp>
        <p:nvSpPr>
          <p:cNvPr id="270" name="Google Shape;270;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271" name="Google Shape;271;p18"/>
          <p:cNvGrpSpPr/>
          <p:nvPr/>
        </p:nvGrpSpPr>
        <p:grpSpPr>
          <a:xfrm>
            <a:off x="312466" y="587260"/>
            <a:ext cx="309022" cy="376837"/>
            <a:chOff x="596350" y="929175"/>
            <a:chExt cx="407950" cy="497475"/>
          </a:xfrm>
        </p:grpSpPr>
        <p:sp>
          <p:nvSpPr>
            <p:cNvPr id="272" name="Google Shape;272;p1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267;p18">
            <a:extLst>
              <a:ext uri="{FF2B5EF4-FFF2-40B4-BE49-F238E27FC236}">
                <a16:creationId xmlns:a16="http://schemas.microsoft.com/office/drawing/2014/main" id="{628B0B58-5F0F-46BA-8224-C7D35352AB8A}"/>
              </a:ext>
            </a:extLst>
          </p:cNvPr>
          <p:cNvSpPr txBox="1">
            <a:spLocks/>
          </p:cNvSpPr>
          <p:nvPr/>
        </p:nvSpPr>
        <p:spPr>
          <a:xfrm>
            <a:off x="2221706" y="2070031"/>
            <a:ext cx="2156531" cy="272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pPr marL="0" indent="0" algn="just">
              <a:buFont typeface="Roboto Condensed Light"/>
              <a:buNone/>
            </a:pPr>
            <a:r>
              <a:rPr lang="en-US" sz="1800" b="1" dirty="0"/>
              <a:t>Teacher 2:</a:t>
            </a:r>
          </a:p>
          <a:p>
            <a:pPr marL="101600" indent="0" algn="just">
              <a:buNone/>
            </a:pPr>
            <a:r>
              <a:rPr lang="en-US" sz="1800" dirty="0"/>
              <a:t>“Since we live in the 20</a:t>
            </a:r>
            <a:r>
              <a:rPr lang="en-US" sz="1800" baseline="30000" dirty="0"/>
              <a:t>th</a:t>
            </a:r>
            <a:r>
              <a:rPr lang="en-US" sz="1800" dirty="0"/>
              <a:t> century, I think we need something high-tech that will help us in checking the attendance. </a:t>
            </a:r>
            <a:endParaRPr lang="en-PH" sz="1800" dirty="0"/>
          </a:p>
        </p:txBody>
      </p:sp>
      <p:sp>
        <p:nvSpPr>
          <p:cNvPr id="19" name="Google Shape;267;p18">
            <a:extLst>
              <a:ext uri="{FF2B5EF4-FFF2-40B4-BE49-F238E27FC236}">
                <a16:creationId xmlns:a16="http://schemas.microsoft.com/office/drawing/2014/main" id="{7A33F476-FA64-4CED-8657-76A7D6D6DBD2}"/>
              </a:ext>
            </a:extLst>
          </p:cNvPr>
          <p:cNvSpPr txBox="1">
            <a:spLocks/>
          </p:cNvSpPr>
          <p:nvPr/>
        </p:nvSpPr>
        <p:spPr>
          <a:xfrm>
            <a:off x="4383203" y="2070031"/>
            <a:ext cx="2156531" cy="272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pPr marL="0" indent="0" algn="just">
              <a:buFont typeface="Roboto Condensed Light"/>
              <a:buNone/>
            </a:pPr>
            <a:r>
              <a:rPr lang="en-US" sz="1800" b="1" dirty="0"/>
              <a:t>Parent 1</a:t>
            </a:r>
          </a:p>
          <a:p>
            <a:pPr marL="101600" indent="0" algn="just">
              <a:buNone/>
            </a:pPr>
            <a:r>
              <a:rPr lang="en-US" sz="1800" dirty="0"/>
              <a:t>“I want something that will notify me and ensure me that my child is already in school.”</a:t>
            </a:r>
            <a:endParaRPr lang="en-PH" sz="1800" dirty="0"/>
          </a:p>
        </p:txBody>
      </p:sp>
      <p:sp>
        <p:nvSpPr>
          <p:cNvPr id="20" name="Google Shape;267;p18">
            <a:extLst>
              <a:ext uri="{FF2B5EF4-FFF2-40B4-BE49-F238E27FC236}">
                <a16:creationId xmlns:a16="http://schemas.microsoft.com/office/drawing/2014/main" id="{D1436180-4FC7-475C-B187-0C96E1B417A7}"/>
              </a:ext>
            </a:extLst>
          </p:cNvPr>
          <p:cNvSpPr txBox="1">
            <a:spLocks/>
          </p:cNvSpPr>
          <p:nvPr/>
        </p:nvSpPr>
        <p:spPr>
          <a:xfrm>
            <a:off x="6539734" y="2068408"/>
            <a:ext cx="2156531" cy="272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pPr marL="0" indent="0" algn="just">
              <a:buFont typeface="Roboto Condensed Light"/>
              <a:buNone/>
            </a:pPr>
            <a:r>
              <a:rPr lang="en-US" sz="1800" b="1" dirty="0"/>
              <a:t>Parent 2</a:t>
            </a:r>
          </a:p>
          <a:p>
            <a:pPr marL="101600" indent="0" algn="just">
              <a:buNone/>
            </a:pPr>
            <a:r>
              <a:rPr lang="en-US" sz="1800" dirty="0"/>
              <a:t>“</a:t>
            </a:r>
            <a:r>
              <a:rPr lang="en-US" sz="1800" dirty="0" err="1"/>
              <a:t>Siguro</a:t>
            </a:r>
            <a:r>
              <a:rPr lang="en-US" sz="1800" dirty="0"/>
              <a:t> </a:t>
            </a:r>
            <a:r>
              <a:rPr lang="en-US" sz="1800" dirty="0" err="1"/>
              <a:t>kailangan</a:t>
            </a:r>
            <a:r>
              <a:rPr lang="en-US" sz="1800" dirty="0"/>
              <a:t> </a:t>
            </a:r>
            <a:r>
              <a:rPr lang="en-US" sz="1800" dirty="0" err="1"/>
              <a:t>namin</a:t>
            </a:r>
            <a:r>
              <a:rPr lang="en-US" sz="1800" dirty="0"/>
              <a:t> ng </a:t>
            </a:r>
            <a:r>
              <a:rPr lang="en-US" sz="1800" dirty="0" err="1"/>
              <a:t>bagay</a:t>
            </a:r>
            <a:r>
              <a:rPr lang="en-US" sz="1800" dirty="0"/>
              <a:t> </a:t>
            </a:r>
            <a:r>
              <a:rPr lang="en-US" sz="1800" dirty="0" err="1"/>
              <a:t>na</a:t>
            </a:r>
            <a:r>
              <a:rPr lang="en-US" sz="1800" dirty="0"/>
              <a:t> </a:t>
            </a:r>
            <a:r>
              <a:rPr lang="en-US" sz="1800" dirty="0" err="1"/>
              <a:t>palaging</a:t>
            </a:r>
            <a:r>
              <a:rPr lang="en-US" sz="1800" dirty="0"/>
              <a:t> </a:t>
            </a:r>
            <a:r>
              <a:rPr lang="en-US" sz="1800" dirty="0" err="1"/>
              <a:t>magpapaalam</a:t>
            </a:r>
            <a:r>
              <a:rPr lang="en-US" sz="1800" dirty="0"/>
              <a:t> </a:t>
            </a:r>
            <a:r>
              <a:rPr lang="en-US" sz="1800" dirty="0" err="1"/>
              <a:t>saamin</a:t>
            </a:r>
            <a:r>
              <a:rPr lang="en-US" sz="1800" dirty="0"/>
              <a:t> kung </a:t>
            </a:r>
            <a:r>
              <a:rPr lang="en-US" sz="1800" dirty="0" err="1"/>
              <a:t>pumasok</a:t>
            </a:r>
            <a:r>
              <a:rPr lang="en-US" sz="1800" dirty="0"/>
              <a:t> </a:t>
            </a:r>
            <a:r>
              <a:rPr lang="en-US" sz="1800" dirty="0" err="1"/>
              <a:t>ba</a:t>
            </a:r>
            <a:r>
              <a:rPr lang="en-US" sz="1800" dirty="0"/>
              <a:t> </a:t>
            </a:r>
            <a:r>
              <a:rPr lang="en-US" sz="1800" dirty="0" err="1"/>
              <a:t>anak</a:t>
            </a:r>
            <a:r>
              <a:rPr lang="en-US" sz="1800" dirty="0"/>
              <a:t> </a:t>
            </a:r>
            <a:r>
              <a:rPr lang="en-US" sz="1800" dirty="0" err="1"/>
              <a:t>namin</a:t>
            </a:r>
            <a:r>
              <a:rPr lang="en-US" sz="1800" dirty="0"/>
              <a:t>.” </a:t>
            </a:r>
            <a:endParaRPr lang="en-PH" sz="1800" dirty="0"/>
          </a:p>
        </p:txBody>
      </p:sp>
      <p:sp>
        <p:nvSpPr>
          <p:cNvPr id="21" name="Google Shape;268;p18">
            <a:extLst>
              <a:ext uri="{FF2B5EF4-FFF2-40B4-BE49-F238E27FC236}">
                <a16:creationId xmlns:a16="http://schemas.microsoft.com/office/drawing/2014/main" id="{D317A316-3B1D-4558-AE7E-BDCE77E01F39}"/>
              </a:ext>
            </a:extLst>
          </p:cNvPr>
          <p:cNvSpPr txBox="1">
            <a:spLocks/>
          </p:cNvSpPr>
          <p:nvPr/>
        </p:nvSpPr>
        <p:spPr>
          <a:xfrm>
            <a:off x="382573" y="1395584"/>
            <a:ext cx="7354990" cy="766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r>
              <a:rPr lang="en-PH" dirty="0">
                <a:solidFill>
                  <a:srgbClr val="3F5378"/>
                </a:solidFill>
              </a:rPr>
              <a:t>QUESTION 3: </a:t>
            </a:r>
            <a:r>
              <a:rPr lang="en-US" dirty="0">
                <a:solidFill>
                  <a:srgbClr val="3F5378"/>
                </a:solidFill>
              </a:rPr>
              <a:t>What solution do you think will help to prevent students from truancy and cutting classes?</a:t>
            </a:r>
            <a:endParaRPr lang="en-PH" dirty="0">
              <a:solidFill>
                <a:srgbClr val="3F5378"/>
              </a:solidFill>
            </a:endParaRPr>
          </a:p>
        </p:txBody>
      </p:sp>
    </p:spTree>
    <p:extLst>
      <p:ext uri="{BB962C8B-B14F-4D97-AF65-F5344CB8AC3E}">
        <p14:creationId xmlns:p14="http://schemas.microsoft.com/office/powerpoint/2010/main" val="1236983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0D6C-3DE0-4F0A-B923-985C5E5BFC94}"/>
              </a:ext>
            </a:extLst>
          </p:cNvPr>
          <p:cNvSpPr>
            <a:spLocks noGrp="1"/>
          </p:cNvSpPr>
          <p:nvPr>
            <p:ph type="title"/>
          </p:nvPr>
        </p:nvSpPr>
        <p:spPr/>
        <p:txBody>
          <a:bodyPr/>
          <a:lstStyle/>
          <a:p>
            <a:r>
              <a:rPr lang="en-PH" dirty="0"/>
              <a:t>POINT OF VIEW AND USER NEEDS</a:t>
            </a:r>
          </a:p>
        </p:txBody>
      </p:sp>
      <p:sp>
        <p:nvSpPr>
          <p:cNvPr id="3" name="Text Placeholder 2">
            <a:extLst>
              <a:ext uri="{FF2B5EF4-FFF2-40B4-BE49-F238E27FC236}">
                <a16:creationId xmlns:a16="http://schemas.microsoft.com/office/drawing/2014/main" id="{92C01048-BE88-4D07-8D31-31F8E34D3008}"/>
              </a:ext>
            </a:extLst>
          </p:cNvPr>
          <p:cNvSpPr>
            <a:spLocks noGrp="1"/>
          </p:cNvSpPr>
          <p:nvPr>
            <p:ph type="body" idx="1"/>
          </p:nvPr>
        </p:nvSpPr>
        <p:spPr/>
        <p:txBody>
          <a:bodyPr/>
          <a:lstStyle/>
          <a:p>
            <a:pPr marL="101600" indent="0">
              <a:buNone/>
            </a:pPr>
            <a:r>
              <a:rPr lang="en-PH" b="1" dirty="0"/>
              <a:t>POINT OF VIEW</a:t>
            </a:r>
          </a:p>
          <a:p>
            <a:pPr marL="101600" indent="0" algn="just">
              <a:buNone/>
            </a:pPr>
            <a:r>
              <a:rPr lang="en-US" dirty="0"/>
              <a:t>The students now a day doesn’t attend class just to play or go somewhere else. An application will help the parents and teachers to monitor their child/student’s attendance will help to solve this problem.</a:t>
            </a:r>
            <a:endParaRPr lang="en-PH" dirty="0"/>
          </a:p>
          <a:p>
            <a:pPr marL="101600" indent="0" algn="just">
              <a:buNone/>
            </a:pPr>
            <a:endParaRPr lang="en-PH" b="1" dirty="0"/>
          </a:p>
        </p:txBody>
      </p:sp>
      <p:sp>
        <p:nvSpPr>
          <p:cNvPr id="4" name="Text Placeholder 3">
            <a:extLst>
              <a:ext uri="{FF2B5EF4-FFF2-40B4-BE49-F238E27FC236}">
                <a16:creationId xmlns:a16="http://schemas.microsoft.com/office/drawing/2014/main" id="{E487DDD0-3219-461D-8563-89A37DD9AF6C}"/>
              </a:ext>
            </a:extLst>
          </p:cNvPr>
          <p:cNvSpPr>
            <a:spLocks noGrp="1"/>
          </p:cNvSpPr>
          <p:nvPr>
            <p:ph type="body" idx="2"/>
          </p:nvPr>
        </p:nvSpPr>
        <p:spPr/>
        <p:txBody>
          <a:bodyPr/>
          <a:lstStyle/>
          <a:p>
            <a:pPr marL="101600" indent="0">
              <a:buNone/>
            </a:pPr>
            <a:r>
              <a:rPr lang="en-PH" b="1" dirty="0"/>
              <a:t>USER NEEDS</a:t>
            </a:r>
          </a:p>
          <a:p>
            <a:pPr lvl="0" algn="just"/>
            <a:r>
              <a:rPr lang="en-US" dirty="0"/>
              <a:t> The teacher needs an that can record the student’s attendance.</a:t>
            </a:r>
            <a:endParaRPr lang="en-PH" dirty="0"/>
          </a:p>
          <a:p>
            <a:pPr lvl="0" algn="just"/>
            <a:r>
              <a:rPr lang="en-PH" dirty="0"/>
              <a:t>The parent needs an application that will notify them about the students if their children are really go to school. </a:t>
            </a:r>
          </a:p>
          <a:p>
            <a:pPr marL="101600" indent="0">
              <a:buNone/>
            </a:pPr>
            <a:endParaRPr lang="en-PH" b="1" dirty="0"/>
          </a:p>
        </p:txBody>
      </p:sp>
      <p:sp>
        <p:nvSpPr>
          <p:cNvPr id="5" name="Slide Number Placeholder 4">
            <a:extLst>
              <a:ext uri="{FF2B5EF4-FFF2-40B4-BE49-F238E27FC236}">
                <a16:creationId xmlns:a16="http://schemas.microsoft.com/office/drawing/2014/main" id="{3730BCC8-8F2A-4145-9CC6-9F1429D46C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658017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3136200"/>
            <a:ext cx="4094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PH" sz="4000" dirty="0"/>
              <a:t>STORYBOARD</a:t>
            </a:r>
            <a:endParaRPr sz="4000"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2</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241843887"/>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938</TotalTime>
  <Words>1187</Words>
  <Application>Microsoft Office PowerPoint</Application>
  <PresentationFormat>On-screen Show (16:9)</PresentationFormat>
  <Paragraphs>191</Paragraphs>
  <Slides>20</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Roboto Condensed</vt:lpstr>
      <vt:lpstr>Arvo</vt:lpstr>
      <vt:lpstr>Roboto Condensed Light</vt:lpstr>
      <vt:lpstr>Arial</vt:lpstr>
      <vt:lpstr>Salerio template</vt:lpstr>
      <vt:lpstr>CHECK M8 CAMBALIZA | CISNERO | DIONISIO </vt:lpstr>
      <vt:lpstr>NEEDFINDING</vt:lpstr>
      <vt:lpstr>PROBLEM</vt:lpstr>
      <vt:lpstr>INTERVIEWEES</vt:lpstr>
      <vt:lpstr>INTERVIEW QUESTIONS AND ANSWERS</vt:lpstr>
      <vt:lpstr>INTERVIEW QUESTIONS AND ANSWERS</vt:lpstr>
      <vt:lpstr>INTERVIEW QUESTIONS AND ANSWERS</vt:lpstr>
      <vt:lpstr>POINT OF VIEW AND USER NEEDS</vt:lpstr>
      <vt:lpstr>STORYBOARD</vt:lpstr>
      <vt:lpstr>PowerPoint Presentation</vt:lpstr>
      <vt:lpstr>PowerPoint Presentation</vt:lpstr>
      <vt:lpstr>PowerPoint Presentation</vt:lpstr>
      <vt:lpstr>ITERATION COMMENTS</vt:lpstr>
      <vt:lpstr>1st Iteration Comments for Parent</vt:lpstr>
      <vt:lpstr>1st Iteration Comments for Parent</vt:lpstr>
      <vt:lpstr>LINKS FOR PARENT  ITERATION 1</vt:lpstr>
      <vt:lpstr>1st Iteration Comments</vt:lpstr>
      <vt:lpstr>LINKS FOR TEACHER ITERATION #1</vt:lpstr>
      <vt:lpstr>2nd Iteration Comment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CHECK M8 CAMBALIZA | CISNERO | DIONISIO</dc:title>
  <dc:creator>Rob</dc:creator>
  <cp:lastModifiedBy>Rob</cp:lastModifiedBy>
  <cp:revision>31</cp:revision>
  <dcterms:modified xsi:type="dcterms:W3CDTF">2019-09-24T05:51:09Z</dcterms:modified>
</cp:coreProperties>
</file>