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Roboto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3FAE87-7682-431F-A9C7-5D8DADB217A0}">
  <a:tblStyle styleId="{A93FAE87-7682-431F-A9C7-5D8DADB21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Roboto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Roboto-boldItalic.fntdata"/><Relationship Id="rId123" Type="http://schemas.openxmlformats.org/officeDocument/2006/relationships/font" Target="fonts/Roboto-italic.fntdata"/><Relationship Id="rId122" Type="http://schemas.openxmlformats.org/officeDocument/2006/relationships/font" Target="fonts/Roboto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Shape 4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Shape 4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4" name="Shape 4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Shape 4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6" name="Shape 4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9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Shape 4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Shape 4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7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" name="Shape 4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9" name="Shape 4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2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Shape 4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4" name="Shape 4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Shape 4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9" name="Shape 4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Shape 4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Shape 4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Shape 4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1" name="Shape 4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Shape 4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9" name="Shape 4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Shape 4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8" name="Shape 4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5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Shape 4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Shape 4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3" name="Shape 4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4" name="Shape 4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2" name="Shape 4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Shape 4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4" name="Shape 4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5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Shape 4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7" name="Shape 4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2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Shape 4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4" name="Shape 4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8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Shape 48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Shape 4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Shape 1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Shape 1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Shape 1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Shape 1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Shape 1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Shape 1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Shape 1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Shape 1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Shape 1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Shape 1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Shape 1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Shape 1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Shape 1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Shape 19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Shape 19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Shape 19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Shape 19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Shape 2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Shape 2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hape 20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Shape 20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Shape 20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Shape 2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Shape 2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Shape 2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Shape 2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Shape 2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Shape 2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Shape 2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Shape 2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Shape 2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Shape 2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Shape 2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Shape 2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Shape 2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Shape 2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Shape 2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Shape 2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Shape 2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Shape 2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9" name="Shape 2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hape 2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Shape 2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Shape 2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5" name="Shape 2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Shape 2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Shape 2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Shape 27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Shape 2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Shape 2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Shape 2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Shape 2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Shape 2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Shape 2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hape 29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Shape 2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Shape 3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Shape 3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Shape 30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Shape 30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Shape 3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Shape 3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Shape 3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Shape 3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Shape 3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Shape 3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Shape 3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Shape 3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Shape 3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Shape 3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Shape 3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1" name="Shape 3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Shape 3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7" name="Shape 3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Shape 3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8" name="Shape 3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Shape 36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9" name="Shape 3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Shape 3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Shape 3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Shape 3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3" name="Shape 3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Shape 3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Shape 3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5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Shape 38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7" name="Shape 38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Shape 38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Shape 3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Shape 3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Shape 3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Shape 3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Shape 3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Shape 3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Shape 4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6" name="Shape 40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Shape 40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Shape 40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9" name="Shape 40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105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A Matrix-based Distributed Algorithm for Weighted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Bipartite Matching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64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aseline="-25000" lang="en">
                <a:solidFill>
                  <a:srgbClr val="000000"/>
                </a:solidFill>
              </a:rPr>
              <a:t>Cameron Chalk, Boya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185" name="Shape 185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189" name="Shape 189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912575" y="1731850"/>
            <a:ext cx="2762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 the number of assignment</a:t>
            </a:r>
          </a:p>
        </p:txBody>
      </p:sp>
      <p:sp>
        <p:nvSpPr>
          <p:cNvPr id="193" name="Shape 193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Shape 414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6" name="Shape 414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7" name="Shape 414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8" name="Shape 414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9" name="Shape 414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0" name="Shape 415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1" name="Shape 4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152" name="Shape 415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153" name="Shape 415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154" name="Shape 415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155" name="Shape 415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156" name="Shape 415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157" name="Shape 415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158" name="Shape 415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159" name="Shape 415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160" name="Shape 416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161" name="Shape 416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162" name="Shape 416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163" name="Shape 416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164" name="Shape 416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165" name="Shape 416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166" name="Shape 416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167" name="Shape 416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168" name="Shape 416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169" name="Shape 416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170" name="Shape 417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171" name="Shape 417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172" name="Shape 417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173" name="Shape 417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174" name="Shape 417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175" name="Shape 417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176" name="Shape 4176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7" name="Shape 4177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178" name="Shape 4178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9" name="Shape 4179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0" name="Shape 4180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1" name="Shape 4181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182" name="Shape 4182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4" name="Shape 4184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5" name="Shape 4185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4186" name="Shape 4186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7" name="Shape 4187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8" name="Shape 4188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9" name="Shape 4189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0" name="Shape 4190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1" name="Shape 4191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2" name="Shape 4192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3" name="Shape 4193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Shape 4198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9" name="Shape 4199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0" name="Shape 4200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1" name="Shape 4201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2" name="Shape 4202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3" name="Shape 4203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4" name="Shape 4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205" name="Shape 4205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206" name="Shape 4206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207" name="Shape 4207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208" name="Shape 4208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209" name="Shape 4209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210" name="Shape 4210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211" name="Shape 4211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212" name="Shape 4212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0, 0, 0, _] </a:t>
            </a:r>
            <a:r>
              <a:rPr lang="en"/>
              <a:t>PID</a:t>
            </a:r>
          </a:p>
        </p:txBody>
      </p:sp>
      <p:sp>
        <p:nvSpPr>
          <p:cNvPr id="4213" name="Shape 4213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214" name="Shape 4214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215" name="Shape 4215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216" name="Shape 4216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217" name="Shape 4217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218" name="Shape 4218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219" name="Shape 4219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220" name="Shape 4220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221" name="Shape 4221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222" name="Shape 4222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223" name="Shape 422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224" name="Shape 422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225" name="Shape 422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226" name="Shape 422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227" name="Shape 422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228" name="Shape 422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229" name="Shape 4229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0" name="Shape 4230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231" name="Shape 4231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2" name="Shape 4232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3" name="Shape 4233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4" name="Shape 4234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235" name="Shape 4235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6" name="Shape 4236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7" name="Shape 4237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8" name="Shape 4238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4239" name="Shape 4239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0" name="Shape 4240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1" name="Shape 4241"/>
          <p:cNvSpPr/>
          <p:nvPr/>
        </p:nvSpPr>
        <p:spPr>
          <a:xfrm>
            <a:off x="7027300" y="13561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2" name="Shape 4242"/>
          <p:cNvSpPr/>
          <p:nvPr/>
        </p:nvSpPr>
        <p:spPr>
          <a:xfrm>
            <a:off x="648100" y="1877225"/>
            <a:ext cx="1979100" cy="77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3" name="Shape 4243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4" name="Shape 4244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5" name="Shape 4245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6" name="Shape 4246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7" name="Shape 4247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8" name="Shape 4248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2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Shape 425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4" name="Shape 425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5" name="Shape 425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6" name="Shape 425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7" name="Shape 425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8" name="Shape 425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9" name="Shape 4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260" name="Shape 426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261" name="Shape 426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262" name="Shape 426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263" name="Shape 426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264" name="Shape 426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265" name="Shape 426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266" name="Shape 426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267" name="Shape 426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0, 0, 0, _] </a:t>
            </a:r>
            <a:r>
              <a:rPr lang="en"/>
              <a:t>PID</a:t>
            </a:r>
          </a:p>
        </p:txBody>
      </p:sp>
      <p:sp>
        <p:nvSpPr>
          <p:cNvPr id="4268" name="Shape 426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269" name="Shape 426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270" name="Shape 427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271" name="Shape 427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272" name="Shape 427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273" name="Shape 427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274" name="Shape 427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275" name="Shape 427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276" name="Shape 427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277" name="Shape 427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278" name="Shape 427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279" name="Shape 427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280" name="Shape 428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281" name="Shape 428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282" name="Shape 428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283" name="Shape 428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284" name="Shape 4284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5" name="Shape 4285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286" name="Shape 4286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7" name="Shape 4287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8" name="Shape 4288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9" name="Shape 4289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290" name="Shape 4290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1" name="Shape 4291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2" name="Shape 4292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3" name="Shape 4293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4294" name="Shape 4294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5" name="Shape 4295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6" name="Shape 4296"/>
          <p:cNvSpPr/>
          <p:nvPr/>
        </p:nvSpPr>
        <p:spPr>
          <a:xfrm>
            <a:off x="7027300" y="13561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7" name="Shape 4297"/>
          <p:cNvSpPr/>
          <p:nvPr/>
        </p:nvSpPr>
        <p:spPr>
          <a:xfrm>
            <a:off x="1763500" y="1877275"/>
            <a:ext cx="397200" cy="77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8" name="Shape 4298"/>
          <p:cNvSpPr/>
          <p:nvPr/>
        </p:nvSpPr>
        <p:spPr>
          <a:xfrm>
            <a:off x="808350" y="4123900"/>
            <a:ext cx="252000" cy="37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9" name="Shape 4299"/>
          <p:cNvSpPr/>
          <p:nvPr/>
        </p:nvSpPr>
        <p:spPr>
          <a:xfrm>
            <a:off x="1836100" y="4123900"/>
            <a:ext cx="252000" cy="37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0" name="Shape 4300"/>
          <p:cNvSpPr/>
          <p:nvPr/>
        </p:nvSpPr>
        <p:spPr>
          <a:xfrm>
            <a:off x="696700" y="1877275"/>
            <a:ext cx="397200" cy="77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1" name="Shape 4301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2" name="Shape 4302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3" name="Shape 4303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4" name="Shape 4304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5" name="Shape 4305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6" name="Shape 4306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0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Shape 431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2" name="Shape 431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3" name="Shape 431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4" name="Shape 431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5" name="Shape 431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6" name="Shape 431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7" name="Shape 4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318" name="Shape 431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319" name="Shape 431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320" name="Shape 432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321" name="Shape 432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322" name="Shape 432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323" name="Shape 432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324" name="Shape 432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325" name="Shape 432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2, 1, 2,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2, 0, 2, _] </a:t>
            </a:r>
            <a:r>
              <a:rPr lang="en"/>
              <a:t>PID</a:t>
            </a:r>
          </a:p>
        </p:txBody>
      </p:sp>
      <p:sp>
        <p:nvSpPr>
          <p:cNvPr id="4326" name="Shape 432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327" name="Shape 432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328" name="Shape 432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329" name="Shape 432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330" name="Shape 433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331" name="Shape 433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332" name="Shape 433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333" name="Shape 433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334" name="Shape 433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335" name="Shape 433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336" name="Shape 433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337" name="Shape 433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338" name="Shape 433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339" name="Shape 433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340" name="Shape 434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341" name="Shape 434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342" name="Shape 4342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3" name="Shape 4343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344" name="Shape 4344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5" name="Shape 4345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6" name="Shape 4346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7" name="Shape 4347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348" name="Shape 4348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9" name="Shape 4349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0" name="Shape 4350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1" name="Shape 4351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4352" name="Shape 4352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3" name="Shape 4353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4" name="Shape 4354"/>
          <p:cNvSpPr/>
          <p:nvPr/>
        </p:nvSpPr>
        <p:spPr>
          <a:xfrm>
            <a:off x="7027300" y="27277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5" name="Shape 4355"/>
          <p:cNvSpPr/>
          <p:nvPr/>
        </p:nvSpPr>
        <p:spPr>
          <a:xfrm>
            <a:off x="628050" y="1891161"/>
            <a:ext cx="20871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6" name="Shape 4356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7" name="Shape 4357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8" name="Shape 4358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9" name="Shape 4359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0" name="Shape 4360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1" name="Shape 4361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5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Shape 436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7" name="Shape 436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8" name="Shape 436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9" name="Shape 436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0" name="Shape 437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1" name="Shape 437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2" name="Shape 4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373" name="Shape 437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374" name="Shape 437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375" name="Shape 437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376" name="Shape 437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377" name="Shape 437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378" name="Shape 437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379" name="Shape 437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380" name="Shape 438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3, 2, 3,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3, 3, 3, _] </a:t>
            </a:r>
            <a:r>
              <a:rPr lang="en"/>
              <a:t>PID</a:t>
            </a:r>
          </a:p>
        </p:txBody>
      </p:sp>
      <p:sp>
        <p:nvSpPr>
          <p:cNvPr id="4381" name="Shape 438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382" name="Shape 438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383" name="Shape 438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384" name="Shape 438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385" name="Shape 438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386" name="Shape 438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387" name="Shape 438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388" name="Shape 438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389" name="Shape 438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390" name="Shape 439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391" name="Shape 439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392" name="Shape 439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393" name="Shape 439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394" name="Shape 439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395" name="Shape 439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396" name="Shape 439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397" name="Shape 4397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8" name="Shape 4398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399" name="Shape 4399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0" name="Shape 4400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1" name="Shape 4401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2" name="Shape 4402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403" name="Shape 4403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4" name="Shape 4404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5" name="Shape 440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6" name="Shape 4406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4407" name="Shape 4407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8" name="Shape 4408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9" name="Shape 4409"/>
          <p:cNvSpPr/>
          <p:nvPr/>
        </p:nvSpPr>
        <p:spPr>
          <a:xfrm>
            <a:off x="7056375" y="34387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0" name="Shape 4410"/>
          <p:cNvSpPr/>
          <p:nvPr/>
        </p:nvSpPr>
        <p:spPr>
          <a:xfrm>
            <a:off x="628050" y="1891161"/>
            <a:ext cx="20871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1" name="Shape 4411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2" name="Shape 4412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3" name="Shape 4413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4" name="Shape 4414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5" name="Shape 4415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6" name="Shape 4416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Shape 442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2" name="Shape 442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3" name="Shape 442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4" name="Shape 442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5" name="Shape 442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6" name="Shape 442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7" name="Shape 4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428" name="Shape 442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429" name="Shape 442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430" name="Shape 443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431" name="Shape 443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432" name="Shape 443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433" name="Shape 443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434" name="Shape 443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435" name="Shape 443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3, 2, 3,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3, 3, 3, _] </a:t>
            </a:r>
            <a:r>
              <a:rPr lang="en"/>
              <a:t>PID</a:t>
            </a:r>
          </a:p>
        </p:txBody>
      </p:sp>
      <p:sp>
        <p:nvSpPr>
          <p:cNvPr id="4436" name="Shape 443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437" name="Shape 443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438" name="Shape 443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439" name="Shape 443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440" name="Shape 444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441" name="Shape 444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442" name="Shape 444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443" name="Shape 444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444" name="Shape 444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445" name="Shape 444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446" name="Shape 444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447" name="Shape 444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448" name="Shape 444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449" name="Shape 444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450" name="Shape 445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451" name="Shape 445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5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Shape 445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7" name="Shape 445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8" name="Shape 445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9" name="Shape 445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0" name="Shape 446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1" name="Shape 446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2" name="Shape 4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463" name="Shape 446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464" name="Shape 446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465" name="Shape 446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466" name="Shape 446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467" name="Shape 446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468" name="Shape 446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469" name="Shape 446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470" name="Shape 447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3, 2, 3,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3, 3, 3, _] </a:t>
            </a:r>
            <a:r>
              <a:rPr lang="en"/>
              <a:t>PID</a:t>
            </a:r>
          </a:p>
        </p:txBody>
      </p:sp>
      <p:sp>
        <p:nvSpPr>
          <p:cNvPr id="4471" name="Shape 447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472" name="Shape 447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473" name="Shape 447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474" name="Shape 447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475" name="Shape 447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476" name="Shape 447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477" name="Shape 447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478" name="Shape 447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479" name="Shape 447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480" name="Shape 448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481" name="Shape 448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482" name="Shape 448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483" name="Shape 448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484" name="Shape 448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485" name="Shape 448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_, _, 1]</a:t>
            </a:r>
          </a:p>
        </p:txBody>
      </p:sp>
      <p:sp>
        <p:nvSpPr>
          <p:cNvPr id="4486" name="Shape 448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487" name="Shape 4487"/>
          <p:cNvSpPr/>
          <p:nvPr/>
        </p:nvSpPr>
        <p:spPr>
          <a:xfrm>
            <a:off x="1074650" y="1915100"/>
            <a:ext cx="354600" cy="69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8" name="Shape 4488"/>
          <p:cNvSpPr/>
          <p:nvPr/>
        </p:nvSpPr>
        <p:spPr>
          <a:xfrm>
            <a:off x="1032675" y="4077775"/>
            <a:ext cx="354600" cy="45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2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4" name="Shape 449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5" name="Shape 449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6" name="Shape 449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7" name="Shape 449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8" name="Shape 449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9" name="Shape 4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500" name="Shape 450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501" name="Shape 450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502" name="Shape 450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503" name="Shape 450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504" name="Shape 450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505" name="Shape 450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506" name="Shape 450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507" name="Shape 450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508" name="Shape 450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509" name="Shape 450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510" name="Shape 451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511" name="Shape 451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512" name="Shape 451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513" name="Shape 451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514" name="Shape 451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515" name="Shape 451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516" name="Shape 451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517" name="Shape 451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518" name="Shape 451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519" name="Shape 451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520" name="Shape 452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521" name="Shape 452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522" name="Shape 452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_, _, 1]</a:t>
            </a:r>
          </a:p>
        </p:txBody>
      </p:sp>
      <p:sp>
        <p:nvSpPr>
          <p:cNvPr id="4523" name="Shape 452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524" name="Shape 4524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5" name="Shape 4525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6" name="Shape 4526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7" name="Shape 4527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8" name="Shape 4528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529" name="Shape 4529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0" name="Shape 4530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1" name="Shape 4531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532" name="Shape 4532"/>
          <p:cNvSpPr/>
          <p:nvPr/>
        </p:nvSpPr>
        <p:spPr>
          <a:xfrm>
            <a:off x="583275" y="4024725"/>
            <a:ext cx="1938300" cy="60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3" name="Shape 4533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4" name="Shape 4534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5" name="Shape 4535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6" name="Shape 4536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0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2" name="Shape 454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3" name="Shape 454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4" name="Shape 454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5" name="Shape 454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6" name="Shape 454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7" name="Shape 45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548" name="Shape 454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549" name="Shape 454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550" name="Shape 455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551" name="Shape 455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552" name="Shape 455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553" name="Shape 455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554" name="Shape 455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555" name="Shape 455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0, 0, _] </a:t>
            </a:r>
            <a:r>
              <a:rPr lang="en"/>
              <a:t>PID</a:t>
            </a:r>
          </a:p>
        </p:txBody>
      </p:sp>
      <p:sp>
        <p:nvSpPr>
          <p:cNvPr id="4556" name="Shape 455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557" name="Shape 455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558" name="Shape 455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559" name="Shape 455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560" name="Shape 456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561" name="Shape 456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562" name="Shape 456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563" name="Shape 456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564" name="Shape 456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565" name="Shape 456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566" name="Shape 456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567" name="Shape 456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568" name="Shape 456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569" name="Shape 456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570" name="Shape 457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_, _, 1]</a:t>
            </a:r>
          </a:p>
        </p:txBody>
      </p:sp>
      <p:sp>
        <p:nvSpPr>
          <p:cNvPr id="4571" name="Shape 457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572" name="Shape 4572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3" name="Shape 4573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574" name="Shape 4574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5" name="Shape 4575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6" name="Shape 4576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7" name="Shape 4577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578" name="Shape 4578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9" name="Shape 4579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0" name="Shape 4580"/>
          <p:cNvSpPr/>
          <p:nvPr/>
        </p:nvSpPr>
        <p:spPr>
          <a:xfrm>
            <a:off x="7027200" y="134213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1" name="Shape 4581"/>
          <p:cNvSpPr/>
          <p:nvPr/>
        </p:nvSpPr>
        <p:spPr>
          <a:xfrm>
            <a:off x="581350" y="1891162"/>
            <a:ext cx="2046000" cy="75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2" name="Shape 4582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3" name="Shape 4583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4" name="Shape 4584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5" name="Shape 4585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Shape 4590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1" name="Shape 4591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2" name="Shape 4592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3" name="Shape 4593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4" name="Shape 4594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5" name="Shape 4595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6" name="Shape 4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597" name="Shape 4597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598" name="Shape 4598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599" name="Shape 4599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600" name="Shape 4600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601" name="Shape 4601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602" name="Shape 4602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603" name="Shape 4603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604" name="Shape 4604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1, 2,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0, 2, _] </a:t>
            </a:r>
            <a:r>
              <a:rPr lang="en"/>
              <a:t>PID</a:t>
            </a:r>
          </a:p>
        </p:txBody>
      </p:sp>
      <p:sp>
        <p:nvSpPr>
          <p:cNvPr id="4605" name="Shape 4605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606" name="Shape 4606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607" name="Shape 4607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608" name="Shape 4608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609" name="Shape 4609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610" name="Shape 4610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611" name="Shape 4611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612" name="Shape 4612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613" name="Shape 4613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614" name="Shape 4614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615" name="Shape 461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616" name="Shape 461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617" name="Shape 461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618" name="Shape 461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619" name="Shape 461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_, _, 1]</a:t>
            </a:r>
          </a:p>
        </p:txBody>
      </p:sp>
      <p:sp>
        <p:nvSpPr>
          <p:cNvPr id="4620" name="Shape 462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621" name="Shape 4621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2" name="Shape 4622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4623" name="Shape 4623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4" name="Shape 4624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5" name="Shape 4625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6" name="Shape 4626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627" name="Shape 4627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8" name="Shape 4628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9" name="Shape 4629"/>
          <p:cNvSpPr/>
          <p:nvPr/>
        </p:nvSpPr>
        <p:spPr>
          <a:xfrm>
            <a:off x="7027200" y="347573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0" name="Shape 4630"/>
          <p:cNvSpPr/>
          <p:nvPr/>
        </p:nvSpPr>
        <p:spPr>
          <a:xfrm>
            <a:off x="581350" y="1891162"/>
            <a:ext cx="2046000" cy="75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1" name="Shape 4631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2" name="Shape 4632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3" name="Shape 4633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4" name="Shape 4634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205" name="Shape 205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209" name="Shape 209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2" name="Shape 212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12575" y="1731850"/>
            <a:ext cx="28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lines to cover existing zeros.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935075" y="2166950"/>
            <a:ext cx="2426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/>
              <a:t>Mark the row with no circled zero</a:t>
            </a:r>
          </a:p>
        </p:txBody>
      </p:sp>
      <p:sp>
        <p:nvSpPr>
          <p:cNvPr id="218" name="Shape 218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8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Shape 463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0" name="Shape 464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1" name="Shape 464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2" name="Shape 464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3" name="Shape 464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4" name="Shape 464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5" name="Shape 46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646" name="Shape 464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647" name="Shape 464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648" name="Shape 464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649" name="Shape 464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650" name="Shape 465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651" name="Shape 465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652" name="Shape 465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653" name="Shape 465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1, 2,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0, 2, _] </a:t>
            </a:r>
            <a:r>
              <a:rPr lang="en"/>
              <a:t>PID</a:t>
            </a:r>
          </a:p>
        </p:txBody>
      </p:sp>
      <p:sp>
        <p:nvSpPr>
          <p:cNvPr id="4654" name="Shape 465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655" name="Shape 465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656" name="Shape 465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657" name="Shape 465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658" name="Shape 465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659" name="Shape 465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660" name="Shape 466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661" name="Shape 466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662" name="Shape 466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663" name="Shape 466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664" name="Shape 4664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665" name="Shape 4665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666" name="Shape 4666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667" name="Shape 4667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668" name="Shape 4668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0, _, 1]</a:t>
            </a:r>
          </a:p>
        </p:txBody>
      </p:sp>
      <p:sp>
        <p:nvSpPr>
          <p:cNvPr id="4669" name="Shape 4669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670" name="Shape 4670"/>
          <p:cNvSpPr/>
          <p:nvPr/>
        </p:nvSpPr>
        <p:spPr>
          <a:xfrm>
            <a:off x="1321475" y="4077775"/>
            <a:ext cx="260700" cy="48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1" name="Shape 4671"/>
          <p:cNvSpPr/>
          <p:nvPr/>
        </p:nvSpPr>
        <p:spPr>
          <a:xfrm>
            <a:off x="1321475" y="1996338"/>
            <a:ext cx="260700" cy="48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5" name="Shape 4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" name="Shape 467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7" name="Shape 467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8" name="Shape 467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9" name="Shape 467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0" name="Shape 468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1" name="Shape 468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2" name="Shape 4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683" name="Shape 468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684" name="Shape 468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685" name="Shape 468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686" name="Shape 468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687" name="Shape 468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688" name="Shape 468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690" name="Shape 469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691" name="Shape 469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692" name="Shape 469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693" name="Shape 469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694" name="Shape 469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695" name="Shape 469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696" name="Shape 469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697" name="Shape 469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698" name="Shape 469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699" name="Shape 469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700" name="Shape 470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701" name="Shape 470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702" name="Shape 470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703" name="Shape 470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704" name="Shape 470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705" name="Shape 470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6" name="Shape 4706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707" name="Shape 4707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8" name="Shape 4708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9" name="Shape 4709"/>
          <p:cNvSpPr/>
          <p:nvPr/>
        </p:nvSpPr>
        <p:spPr>
          <a:xfrm>
            <a:off x="765925" y="4077775"/>
            <a:ext cx="1544100" cy="48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0" name="Shape 4710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1" name="Shape 4711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5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Shape 471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7" name="Shape 471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8" name="Shape 471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9" name="Shape 471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0" name="Shape 472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1" name="Shape 472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2" name="Shape 47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723" name="Shape 472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724" name="Shape 472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725" name="Shape 472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726" name="Shape 472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727" name="Shape 472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728" name="Shape 472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729" name="Shape 472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730" name="Shape 473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2, _] </a:t>
            </a:r>
            <a:r>
              <a:rPr lang="en"/>
              <a:t>PID</a:t>
            </a:r>
          </a:p>
        </p:txBody>
      </p:sp>
      <p:sp>
        <p:nvSpPr>
          <p:cNvPr id="4731" name="Shape 473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732" name="Shape 473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733" name="Shape 473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734" name="Shape 473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735" name="Shape 473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736" name="Shape 473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737" name="Shape 473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738" name="Shape 473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739" name="Shape 473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740" name="Shape 474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741" name="Shape 474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742" name="Shape 474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743" name="Shape 474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744" name="Shape 474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745" name="Shape 474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0, _, 1]</a:t>
            </a:r>
          </a:p>
        </p:txBody>
      </p:sp>
      <p:sp>
        <p:nvSpPr>
          <p:cNvPr id="4746" name="Shape 474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747" name="Shape 4747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8" name="Shape 4748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4749" name="Shape 4749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0" name="Shape 4750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1" name="Shape 4751"/>
          <p:cNvSpPr/>
          <p:nvPr/>
        </p:nvSpPr>
        <p:spPr>
          <a:xfrm>
            <a:off x="7027200" y="134213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2" name="Shape 4752"/>
          <p:cNvSpPr/>
          <p:nvPr/>
        </p:nvSpPr>
        <p:spPr>
          <a:xfrm>
            <a:off x="425500" y="1891125"/>
            <a:ext cx="2567400" cy="84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3" name="Shape 4753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4" name="Shape 4754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Shape 475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0" name="Shape 476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1" name="Shape 476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2" name="Shape 476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3" name="Shape 476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4" name="Shape 476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5" name="Shape 47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766" name="Shape 476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767" name="Shape 476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768" name="Shape 476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769" name="Shape 476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770" name="Shape 477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771" name="Shape 477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772" name="Shape 477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773" name="Shape 477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2, _] </a:t>
            </a:r>
            <a:r>
              <a:rPr lang="en"/>
              <a:t>PID</a:t>
            </a:r>
          </a:p>
        </p:txBody>
      </p:sp>
      <p:sp>
        <p:nvSpPr>
          <p:cNvPr id="4774" name="Shape 477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775" name="Shape 477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776" name="Shape 477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777" name="Shape 477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778" name="Shape 477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779" name="Shape 477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780" name="Shape 478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781" name="Shape 478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782" name="Shape 478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783" name="Shape 478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784" name="Shape 4784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785" name="Shape 4785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786" name="Shape 4786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787" name="Shape 4787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788" name="Shape 4788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0, 2, 1]</a:t>
            </a:r>
          </a:p>
        </p:txBody>
      </p:sp>
      <p:sp>
        <p:nvSpPr>
          <p:cNvPr id="4789" name="Shape 4789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790" name="Shape 4790"/>
          <p:cNvSpPr/>
          <p:nvPr/>
        </p:nvSpPr>
        <p:spPr>
          <a:xfrm>
            <a:off x="1531850" y="1915100"/>
            <a:ext cx="354600" cy="69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1" name="Shape 4791"/>
          <p:cNvSpPr/>
          <p:nvPr/>
        </p:nvSpPr>
        <p:spPr>
          <a:xfrm>
            <a:off x="1564125" y="4078975"/>
            <a:ext cx="264000" cy="50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5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Shape 479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7" name="Shape 47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798" name="Shape 479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799" name="Shape 479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800" name="Shape 480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2, _] </a:t>
            </a:r>
            <a:r>
              <a:rPr lang="en"/>
              <a:t>PID</a:t>
            </a:r>
          </a:p>
        </p:txBody>
      </p:sp>
      <p:sp>
        <p:nvSpPr>
          <p:cNvPr id="4801" name="Shape 480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802" name="Shape 4802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803" name="Shape 4803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804" name="Shape 4804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805" name="Shape 4805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806" name="Shape 4806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3, 0, 2, 1]</a:t>
            </a:r>
          </a:p>
        </p:txBody>
      </p:sp>
      <p:sp>
        <p:nvSpPr>
          <p:cNvPr id="4807" name="Shape 4807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808" name="Shape 4808"/>
          <p:cNvSpPr/>
          <p:nvPr/>
        </p:nvSpPr>
        <p:spPr>
          <a:xfrm>
            <a:off x="4486200" y="1877225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9" name="Shape 4809"/>
          <p:cNvSpPr txBox="1"/>
          <p:nvPr/>
        </p:nvSpPr>
        <p:spPr>
          <a:xfrm>
            <a:off x="4822950" y="205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9]</a:t>
            </a:r>
          </a:p>
        </p:txBody>
      </p:sp>
      <p:sp>
        <p:nvSpPr>
          <p:cNvPr id="4810" name="Shape 4810"/>
          <p:cNvSpPr txBox="1"/>
          <p:nvPr/>
        </p:nvSpPr>
        <p:spPr>
          <a:xfrm>
            <a:off x="4822950" y="23535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9, 9, 7]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[7, 8, 9, 7, 9]</a:t>
            </a:r>
          </a:p>
        </p:txBody>
      </p:sp>
      <p:sp>
        <p:nvSpPr>
          <p:cNvPr id="4811" name="Shape 4811"/>
          <p:cNvSpPr txBox="1"/>
          <p:nvPr/>
        </p:nvSpPr>
        <p:spPr>
          <a:xfrm>
            <a:off x="4822950" y="290577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[9, 9, 7, 8, 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8]</a:t>
            </a:r>
          </a:p>
        </p:txBody>
      </p:sp>
      <p:sp>
        <p:nvSpPr>
          <p:cNvPr id="4812" name="Shape 4812"/>
          <p:cNvSpPr/>
          <p:nvPr/>
        </p:nvSpPr>
        <p:spPr>
          <a:xfrm>
            <a:off x="5195625" y="2982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3" name="Shape 4813"/>
          <p:cNvSpPr/>
          <p:nvPr/>
        </p:nvSpPr>
        <p:spPr>
          <a:xfrm>
            <a:off x="4917925" y="32572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4" name="Shape 4814"/>
          <p:cNvSpPr/>
          <p:nvPr/>
        </p:nvSpPr>
        <p:spPr>
          <a:xfrm>
            <a:off x="5450250" y="21100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5" name="Shape 4815"/>
          <p:cNvSpPr/>
          <p:nvPr/>
        </p:nvSpPr>
        <p:spPr>
          <a:xfrm>
            <a:off x="5672850" y="268375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6" name="Shape 4816"/>
          <p:cNvSpPr/>
          <p:nvPr/>
        </p:nvSpPr>
        <p:spPr>
          <a:xfrm>
            <a:off x="5943900" y="24516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7" name="Shape 4817"/>
          <p:cNvSpPr/>
          <p:nvPr/>
        </p:nvSpPr>
        <p:spPr>
          <a:xfrm>
            <a:off x="731775" y="4077775"/>
            <a:ext cx="1424700" cy="50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Complexity and Runtime</a:t>
            </a:r>
          </a:p>
        </p:txBody>
      </p:sp>
      <p:pic>
        <p:nvPicPr>
          <p:cNvPr id="4823" name="Shape 4823"/>
          <p:cNvPicPr preferRelativeResize="0"/>
          <p:nvPr/>
        </p:nvPicPr>
        <p:blipFill rotWithShape="1">
          <a:blip r:embed="rId3">
            <a:alphaModFix/>
          </a:blip>
          <a:srcRect b="1286" l="0" r="645" t="1276"/>
          <a:stretch/>
        </p:blipFill>
        <p:spPr>
          <a:xfrm>
            <a:off x="679438" y="1390450"/>
            <a:ext cx="3807350" cy="30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4" name="Shape 4824"/>
          <p:cNvPicPr preferRelativeResize="0"/>
          <p:nvPr/>
        </p:nvPicPr>
        <p:blipFill rotWithShape="1">
          <a:blip r:embed="rId4">
            <a:alphaModFix/>
          </a:blip>
          <a:srcRect b="1042" l="0" r="0" t="1520"/>
          <a:stretch/>
        </p:blipFill>
        <p:spPr>
          <a:xfrm>
            <a:off x="4701537" y="1435025"/>
            <a:ext cx="3885566" cy="30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5" name="Shape 4825"/>
          <p:cNvSpPr/>
          <p:nvPr/>
        </p:nvSpPr>
        <p:spPr>
          <a:xfrm>
            <a:off x="653800" y="1360425"/>
            <a:ext cx="2829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6" name="Shape 4826"/>
          <p:cNvSpPr/>
          <p:nvPr/>
        </p:nvSpPr>
        <p:spPr>
          <a:xfrm>
            <a:off x="4584925" y="1360425"/>
            <a:ext cx="3420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7" name="Shape 4827"/>
          <p:cNvSpPr/>
          <p:nvPr/>
        </p:nvSpPr>
        <p:spPr>
          <a:xfrm>
            <a:off x="235500" y="4354250"/>
            <a:ext cx="3420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8" name="Shape 4828"/>
          <p:cNvSpPr txBox="1"/>
          <p:nvPr>
            <p:ph idx="1" type="body"/>
          </p:nvPr>
        </p:nvSpPr>
        <p:spPr>
          <a:xfrm>
            <a:off x="5922188" y="311525"/>
            <a:ext cx="2033400" cy="99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 - O(n</a:t>
            </a:r>
            <a:r>
              <a:rPr baseline="30000" lang="en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Message - O(n</a:t>
            </a:r>
            <a:r>
              <a:rPr baseline="30000" lang="en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Space - O(n)</a:t>
            </a:r>
          </a:p>
        </p:txBody>
      </p:sp>
      <p:sp>
        <p:nvSpPr>
          <p:cNvPr id="4829" name="Shape 4829"/>
          <p:cNvSpPr/>
          <p:nvPr/>
        </p:nvSpPr>
        <p:spPr>
          <a:xfrm>
            <a:off x="636300" y="4259725"/>
            <a:ext cx="377100" cy="3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0" name="Shape 4830"/>
          <p:cNvSpPr/>
          <p:nvPr/>
        </p:nvSpPr>
        <p:spPr>
          <a:xfrm>
            <a:off x="4665475" y="1183425"/>
            <a:ext cx="377100" cy="3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228" name="Shape 228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232" name="Shape 232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5" name="Shape 235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912575" y="1731850"/>
            <a:ext cx="28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lines to cover existing zeros.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35075" y="2166950"/>
            <a:ext cx="2426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Mark the row with no circled zero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/>
              <a:t>For marked row, examine and mark the entry with 0*</a:t>
            </a:r>
          </a:p>
        </p:txBody>
      </p:sp>
      <p:sp>
        <p:nvSpPr>
          <p:cNvPr id="241" name="Shape 241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497750" y="21669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252" name="Shape 252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256" name="Shape 256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59" name="Shape 259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2575" y="1731850"/>
            <a:ext cx="28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lines to cover existing zeros.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35075" y="2166950"/>
            <a:ext cx="2426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Mark the row with no circled zero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For marked row, examine and mark the entry with 0*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/>
              <a:t>For marked column, examine and mark the entry with 0 </a:t>
            </a:r>
          </a:p>
        </p:txBody>
      </p:sp>
      <p:sp>
        <p:nvSpPr>
          <p:cNvPr id="265" name="Shape 265"/>
          <p:cNvSpPr/>
          <p:nvPr/>
        </p:nvSpPr>
        <p:spPr>
          <a:xfrm>
            <a:off x="2256475" y="3737475"/>
            <a:ext cx="148500" cy="21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497750" y="21669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277" name="Shape 277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281" name="Shape 281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4" name="Shape 284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912575" y="1731850"/>
            <a:ext cx="28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lines to cover existing zeros.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35075" y="2166950"/>
            <a:ext cx="2426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Mark the row with no circled zero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For marked row, examine and mark the entry with 0*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For marked column, examine and mark the entry with 0 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/>
              <a:t>Repeat until no more new marks</a:t>
            </a:r>
          </a:p>
        </p:txBody>
      </p:sp>
      <p:sp>
        <p:nvSpPr>
          <p:cNvPr id="290" name="Shape 290"/>
          <p:cNvSpPr/>
          <p:nvPr/>
        </p:nvSpPr>
        <p:spPr>
          <a:xfrm>
            <a:off x="2256475" y="3737475"/>
            <a:ext cx="148500" cy="21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497750" y="21669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656150" y="245477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303" name="Shape 303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12575" y="1731850"/>
            <a:ext cx="28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 lines to cover existing zeros.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935075" y="2166950"/>
            <a:ext cx="2426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Mark the row with no circled zero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For marked row, examine and mark the entry with 0*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AutoNum type="arabicPeriod"/>
            </a:pPr>
            <a:r>
              <a:rPr lang="en">
                <a:solidFill>
                  <a:srgbClr val="D9D9D9"/>
                </a:solidFill>
              </a:rPr>
              <a:t>For marked column, examine and mark the entry with 0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Repeat until no more new marks</a:t>
            </a:r>
          </a:p>
          <a:p>
            <a:pPr indent="-317500" lvl="0" marL="457200" rtl="0">
              <a:spcBef>
                <a:spcPts val="0"/>
              </a:spcBef>
              <a:buSzPts val="1400"/>
              <a:buAutoNum type="arabicPeriod"/>
            </a:pPr>
            <a:r>
              <a:rPr lang="en"/>
              <a:t>Draw lines</a:t>
            </a:r>
          </a:p>
        </p:txBody>
      </p:sp>
      <p:sp>
        <p:nvSpPr>
          <p:cNvPr id="309" name="Shape 309"/>
          <p:cNvSpPr/>
          <p:nvPr/>
        </p:nvSpPr>
        <p:spPr>
          <a:xfrm>
            <a:off x="2256475" y="3737475"/>
            <a:ext cx="148500" cy="21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0" name="Shape 310"/>
          <p:cNvCxnSpPr/>
          <p:nvPr/>
        </p:nvCxnSpPr>
        <p:spPr>
          <a:xfrm flipH="1">
            <a:off x="4589063" y="2342750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>
            <a:endCxn id="312" idx="6"/>
          </p:cNvCxnSpPr>
          <p:nvPr/>
        </p:nvCxnSpPr>
        <p:spPr>
          <a:xfrm>
            <a:off x="3972650" y="2809100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3988200" y="309236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4" name="Shape 314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656150" y="245477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497750" y="21669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326" name="Shape 326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12575" y="1731850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minimum value from the entries that are not covered by a line</a:t>
            </a:r>
          </a:p>
        </p:txBody>
      </p:sp>
      <p:cxnSp>
        <p:nvCxnSpPr>
          <p:cNvPr id="331" name="Shape 331"/>
          <p:cNvCxnSpPr/>
          <p:nvPr/>
        </p:nvCxnSpPr>
        <p:spPr>
          <a:xfrm flipH="1">
            <a:off x="4589063" y="2342750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>
            <a:endCxn id="333" idx="6"/>
          </p:cNvCxnSpPr>
          <p:nvPr/>
        </p:nvCxnSpPr>
        <p:spPr>
          <a:xfrm>
            <a:off x="3972650" y="2809100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3988200" y="309236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5" name="Shape 335"/>
          <p:cNvSpPr/>
          <p:nvPr/>
        </p:nvSpPr>
        <p:spPr>
          <a:xfrm>
            <a:off x="4497750" y="21669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56150" y="245477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56150" y="3308750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56150" y="3565525"/>
            <a:ext cx="148500" cy="148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706625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minimum value from the entries that are not covered by a line</a:t>
            </a:r>
          </a:p>
        </p:txBody>
      </p:sp>
      <p:sp>
        <p:nvSpPr>
          <p:cNvPr id="347" name="Shape 347"/>
          <p:cNvSpPr/>
          <p:nvPr/>
        </p:nvSpPr>
        <p:spPr>
          <a:xfrm>
            <a:off x="706625" y="2072813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1079375" y="2279938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79375" y="2563013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079375" y="3101338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cxnSp>
        <p:nvCxnSpPr>
          <p:cNvPr id="351" name="Shape 351"/>
          <p:cNvCxnSpPr/>
          <p:nvPr/>
        </p:nvCxnSpPr>
        <p:spPr>
          <a:xfrm flipH="1">
            <a:off x="1799038" y="2326163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182625" y="279251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1198175" y="3075775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" name="Shape 354"/>
          <p:cNvSpPr/>
          <p:nvPr/>
        </p:nvSpPr>
        <p:spPr>
          <a:xfrm>
            <a:off x="1468575" y="2387300"/>
            <a:ext cx="1809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362" name="Shape 362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1]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0, 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06625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minimum value from the entries that are not covered by a line</a:t>
            </a:r>
          </a:p>
        </p:txBody>
      </p:sp>
      <p:cxnSp>
        <p:nvCxnSpPr>
          <p:cNvPr id="367" name="Shape 367"/>
          <p:cNvCxnSpPr/>
          <p:nvPr/>
        </p:nvCxnSpPr>
        <p:spPr>
          <a:xfrm flipH="1">
            <a:off x="4589063" y="2342750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>
            <a:endCxn id="369" idx="6"/>
          </p:cNvCxnSpPr>
          <p:nvPr/>
        </p:nvCxnSpPr>
        <p:spPr>
          <a:xfrm>
            <a:off x="3972650" y="2809100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3988200" y="309236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1" name="Shape 371"/>
          <p:cNvSpPr/>
          <p:nvPr/>
        </p:nvSpPr>
        <p:spPr>
          <a:xfrm>
            <a:off x="706625" y="2072813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1079375" y="2279938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079375" y="2563013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79375" y="3101338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cxnSp>
        <p:nvCxnSpPr>
          <p:cNvPr id="375" name="Shape 375"/>
          <p:cNvCxnSpPr/>
          <p:nvPr/>
        </p:nvCxnSpPr>
        <p:spPr>
          <a:xfrm flipH="1">
            <a:off x="1799038" y="2326163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>
            <a:off x="1182625" y="279251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/>
          <p:nvPr/>
        </p:nvCxnSpPr>
        <p:spPr>
          <a:xfrm>
            <a:off x="1198175" y="3075775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/>
          <p:nvPr/>
        </p:nvSpPr>
        <p:spPr>
          <a:xfrm>
            <a:off x="1468575" y="2387300"/>
            <a:ext cx="1809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3417900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 it from the rows that are not covered by a line</a:t>
            </a:r>
          </a:p>
        </p:txBody>
      </p:sp>
      <p:sp>
        <p:nvSpPr>
          <p:cNvPr id="380" name="Shape 380"/>
          <p:cNvSpPr/>
          <p:nvPr/>
        </p:nvSpPr>
        <p:spPr>
          <a:xfrm flipH="1">
            <a:off x="3009888" y="30923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017750" y="24176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751500" y="24176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017750" y="32390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751500" y="32390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017750" y="3505875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751500" y="3505875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4~5: Create more zeros.</a:t>
            </a: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394" name="Shape 394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1]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0, 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706625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the minimum value from the entries that are not covered by a line</a:t>
            </a:r>
          </a:p>
        </p:txBody>
      </p:sp>
      <p:cxnSp>
        <p:nvCxnSpPr>
          <p:cNvPr id="399" name="Shape 399"/>
          <p:cNvCxnSpPr/>
          <p:nvPr/>
        </p:nvCxnSpPr>
        <p:spPr>
          <a:xfrm flipH="1">
            <a:off x="4589063" y="2342750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endCxn id="401" idx="6"/>
          </p:cNvCxnSpPr>
          <p:nvPr/>
        </p:nvCxnSpPr>
        <p:spPr>
          <a:xfrm>
            <a:off x="3972650" y="2809100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>
            <a:off x="3988200" y="309236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706625" y="2072813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1079375" y="2279938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079375" y="2563013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079375" y="3101338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1799038" y="2326163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/>
          <p:nvPr/>
        </p:nvCxnSpPr>
        <p:spPr>
          <a:xfrm>
            <a:off x="1182625" y="279251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/>
          <p:nvPr/>
        </p:nvCxnSpPr>
        <p:spPr>
          <a:xfrm>
            <a:off x="1198175" y="3075775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0" name="Shape 410"/>
          <p:cNvSpPr/>
          <p:nvPr/>
        </p:nvSpPr>
        <p:spPr>
          <a:xfrm>
            <a:off x="6283625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6656375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1]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656375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3,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3, 0, 2]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6656375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0, 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x="7376038" y="2342750"/>
            <a:ext cx="6900" cy="15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6759625" y="2809100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6" name="Shape 416"/>
          <p:cNvCxnSpPr/>
          <p:nvPr/>
        </p:nvCxnSpPr>
        <p:spPr>
          <a:xfrm>
            <a:off x="6775175" y="3092363"/>
            <a:ext cx="1239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" name="Shape 417"/>
          <p:cNvSpPr/>
          <p:nvPr/>
        </p:nvSpPr>
        <p:spPr>
          <a:xfrm>
            <a:off x="1468575" y="2387300"/>
            <a:ext cx="1809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3417900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 it from the rows that are not covered by a line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159575" y="4173775"/>
            <a:ext cx="2470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it to the columns that are covered by a line</a:t>
            </a:r>
          </a:p>
        </p:txBody>
      </p:sp>
      <p:sp>
        <p:nvSpPr>
          <p:cNvPr id="420" name="Shape 420"/>
          <p:cNvSpPr/>
          <p:nvPr/>
        </p:nvSpPr>
        <p:spPr>
          <a:xfrm flipH="1">
            <a:off x="3009888" y="30923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 flipH="1">
            <a:off x="5798375" y="311792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7288975" y="2681900"/>
            <a:ext cx="180900" cy="5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017750" y="24176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751500" y="24176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017750" y="32390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017750" y="3505875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751500" y="3239050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751500" y="3505875"/>
            <a:ext cx="415800" cy="257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130450" y="1419450"/>
            <a:ext cx="4883100" cy="20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Weighted bipartite matching problem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Distributed Hungarian method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Complexity analysis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 / 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49575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438" name="Shape 438"/>
          <p:cNvSpPr/>
          <p:nvPr/>
        </p:nvSpPr>
        <p:spPr>
          <a:xfrm>
            <a:off x="156870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1905450" y="2268700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1]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905450" y="256567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3,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3, 0, 2]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905450" y="311795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0, 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42" name="Shape 442"/>
          <p:cNvSpPr/>
          <p:nvPr/>
        </p:nvSpPr>
        <p:spPr>
          <a:xfrm>
            <a:off x="2010025" y="23386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2341375" y="22687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598175" y="22687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2854975" y="22687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6" name="Shape 446"/>
          <p:cNvSpPr/>
          <p:nvPr/>
        </p:nvSpPr>
        <p:spPr>
          <a:xfrm>
            <a:off x="3025475" y="263557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2266100" y="290395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2078300" y="28431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854975" y="28431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341375" y="311795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854975" y="311795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078300" y="33826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341375" y="33826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598175" y="33826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5" name="Shape 455"/>
          <p:cNvSpPr/>
          <p:nvPr/>
        </p:nvSpPr>
        <p:spPr>
          <a:xfrm>
            <a:off x="2532750" y="318785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803800" y="34655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3074850" y="3347800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294300" y="2268700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9]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5294300" y="256567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9, 9, 7]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[7, 8, 9, 7, 9]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5294300" y="3117950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[9, 9, 7, 8, 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8]</a:t>
            </a:r>
          </a:p>
        </p:txBody>
      </p:sp>
      <p:sp>
        <p:nvSpPr>
          <p:cNvPr id="461" name="Shape 461"/>
          <p:cNvSpPr/>
          <p:nvPr/>
        </p:nvSpPr>
        <p:spPr>
          <a:xfrm>
            <a:off x="5398850" y="23386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392875" y="263557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654950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921600" y="318785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144200" y="34655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4018750" y="3054950"/>
            <a:ext cx="6663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[8, 9, 7, 8, 9]    [_, _, _, _, _]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[8, 9, 9, 9, 7]    [_, _, _, _, _]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[7, 8, 9, 7, 9]    [_, _, _, _, _]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[9, 9, 7, 8, 9]    [_, _, _, _, _]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[8, 9, 7, 8, 8]    [_, _, _, _, _]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</a:t>
            </a:r>
            <a:r>
              <a:rPr lang="en" sz="1800"/>
              <a:t>   [_, _, _, _, _]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[_, _, _, _, _]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[_, _, _, _, _]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75" name="Shape 575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577" name="Shape 577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[1, 2, 0, 1, 2]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16" name="Shape 616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618" name="Shape 618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[1, 2, 0, 1, 2]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57" name="Shape 65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659" name="Shape 659"/>
          <p:cNvSpPr/>
          <p:nvPr/>
        </p:nvSpPr>
        <p:spPr>
          <a:xfrm>
            <a:off x="2664588" y="21733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4561038" y="21959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[1, 2, 0, 1, 2]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97" name="Shape 69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699" name="Shape 699"/>
          <p:cNvSpPr/>
          <p:nvPr/>
        </p:nvSpPr>
        <p:spPr>
          <a:xfrm>
            <a:off x="6589175" y="2057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1803800" y="12872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2664588" y="21733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561038" y="21959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[1, 2, 0, 1, 0]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39" name="Shape 739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741" name="Shape 741"/>
          <p:cNvSpPr/>
          <p:nvPr/>
        </p:nvSpPr>
        <p:spPr>
          <a:xfrm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6589175" y="2057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1803800" y="12872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2664588" y="21733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4561038" y="21959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[1, 2, 0, 1, 0]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85" name="Shape 78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787" name="Shape 787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791" name="Shape 791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4</a:t>
            </a:r>
            <a:r>
              <a:rPr lang="en"/>
              <a:t>, P</a:t>
            </a:r>
            <a:r>
              <a:rPr baseline="-25000" lang="en"/>
              <a:t>4</a:t>
            </a:r>
          </a:p>
        </p:txBody>
      </p:sp>
      <p:sp>
        <p:nvSpPr>
          <p:cNvPr id="795" name="Shape 795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2664588" y="285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2664588" y="42510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4561038" y="4253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4561038" y="2881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845" name="Shape 84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851" name="Shape 851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v</a:t>
            </a:r>
            <a:r>
              <a:rPr baseline="-25000" lang="en"/>
              <a:t>4</a:t>
            </a:r>
            <a:r>
              <a:rPr lang="en"/>
              <a:t>, P</a:t>
            </a:r>
            <a:r>
              <a:rPr baseline="-25000" lang="en"/>
              <a:t>4</a:t>
            </a:r>
          </a:p>
        </p:txBody>
      </p:sp>
      <p:sp>
        <p:nvSpPr>
          <p:cNvPr id="855" name="Shape 855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2664588" y="285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2664588" y="42510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561038" y="4253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4561038" y="2881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452000" y="1934900"/>
            <a:ext cx="1824900" cy="81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Weighted bipartite matching problem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754125" y="12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{A93FAE87-7682-431F-A9C7-5D8DADB217A0}</a:tableStyleId>
              </a:tblPr>
              <a:tblGrid>
                <a:gridCol w="1109550"/>
                <a:gridCol w="1109550"/>
                <a:gridCol w="1109550"/>
                <a:gridCol w="1109550"/>
                <a:gridCol w="1109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 matrix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Job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Job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Job 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Individual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  <a:r>
                        <a:rPr baseline="-25000" lang="en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Individual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Individual 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n1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nn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3563550"/>
            <a:ext cx="8520600" cy="108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Previous work: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Kuhn’s algorithm, Distributed solutions → graph-based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Hungarian method -- O(n</a:t>
            </a:r>
            <a:r>
              <a:rPr baseline="30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478213" y="1980625"/>
            <a:ext cx="2131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cost: 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825" y="2360850"/>
            <a:ext cx="968275" cy="2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2275950" y="1733050"/>
            <a:ext cx="313200" cy="24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588250" y="2128463"/>
            <a:ext cx="313200" cy="24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371400" y="2913238"/>
            <a:ext cx="313200" cy="24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35" name="Shape 93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 txBox="1"/>
          <p:nvPr/>
        </p:nvSpPr>
        <p:spPr>
          <a:xfrm>
            <a:off x="31603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37" name="Shape 937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 txBox="1"/>
          <p:nvPr/>
        </p:nvSpPr>
        <p:spPr>
          <a:xfrm>
            <a:off x="31603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39" name="Shape 939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31603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41" name="Shape 941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 txBox="1"/>
          <p:nvPr/>
        </p:nvSpPr>
        <p:spPr>
          <a:xfrm>
            <a:off x="31603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43" name="Shape 943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 txBox="1"/>
          <p:nvPr/>
        </p:nvSpPr>
        <p:spPr>
          <a:xfrm>
            <a:off x="31603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45" name="Shape 945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2, 0, 1, 2]    [_, _, _, _, _]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2, 2, 2, 0]    [_, _, _, _, _]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1, 2, 0, 2]    [_, _, _, _, _]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2, 0, 1, 2]    [_, _, _, _, _]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2, 0, 1, 1]    [_, _, _, _, _]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991" name="Shape 991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 txBox="1"/>
          <p:nvPr/>
        </p:nvSpPr>
        <p:spPr>
          <a:xfrm>
            <a:off x="31603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93" name="Shape 993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 txBox="1"/>
          <p:nvPr/>
        </p:nvSpPr>
        <p:spPr>
          <a:xfrm>
            <a:off x="31603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95" name="Shape 995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 txBox="1"/>
          <p:nvPr/>
        </p:nvSpPr>
        <p:spPr>
          <a:xfrm>
            <a:off x="31603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97" name="Shape 99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 txBox="1"/>
          <p:nvPr/>
        </p:nvSpPr>
        <p:spPr>
          <a:xfrm>
            <a:off x="31603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999" name="Shape 999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 txBox="1"/>
          <p:nvPr/>
        </p:nvSpPr>
        <p:spPr>
          <a:xfrm>
            <a:off x="31603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053075" y="12872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5796425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5796425" y="20596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5796425" y="27724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5796425" y="34760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5796425" y="41766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[_, _, _, _, _]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[_, _, _, _, _]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[_, _, _, _, _]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[_, _, _, _, _]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[_, _, _, _, _]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053" name="Shape 105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31603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55" name="Shape 1055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 txBox="1"/>
          <p:nvPr/>
        </p:nvSpPr>
        <p:spPr>
          <a:xfrm>
            <a:off x="31603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57" name="Shape 1057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 txBox="1"/>
          <p:nvPr/>
        </p:nvSpPr>
        <p:spPr>
          <a:xfrm>
            <a:off x="31603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59" name="Shape 1059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31603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 txBox="1"/>
          <p:nvPr/>
        </p:nvSpPr>
        <p:spPr>
          <a:xfrm>
            <a:off x="31603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2, min_col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053075" y="12872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5796425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5796425" y="20596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5796425" y="27724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796425" y="34760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5796425" y="41766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[_, _, _, _, _]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[_, _, _, _, _]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[_, _, _, _, _]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[_, _, _, _, _]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[_, _, _, _, _]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[_, _, _, _, _]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[_, _, _, _, _]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[_, _, _, _, _]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[_, _, _, _, _]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137" name="Shape 113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144" name="Shape 114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151" name="Shape 1151"/>
          <p:cNvSpPr/>
          <p:nvPr/>
        </p:nvSpPr>
        <p:spPr>
          <a:xfrm>
            <a:off x="60609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7577100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168" name="Shape 116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169" name="Shape 116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172" name="Shape 117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174" name="Shape 117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175" name="Shape 117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179" name="Shape 117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181" name="Shape 118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182" name="Shape 118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205" name="Shape 120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214" name="Shape 121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25" name="Shape 1225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1227" name="Shape 1227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242" name="Shape 124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247" name="Shape 124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261" name="Shape 126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64" name="Shape 126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265" name="Shape 126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266" name="Shape 126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267" name="Shape 1267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1269" name="Shape 1269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75775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 txBox="1"/>
          <p:nvPr/>
        </p:nvSpPr>
        <p:spPr>
          <a:xfrm>
            <a:off x="7089200" y="1038950"/>
            <a:ext cx="3385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exactly one 0</a:t>
            </a:r>
          </a:p>
        </p:txBody>
      </p:sp>
      <p:sp>
        <p:nvSpPr>
          <p:cNvPr id="1273" name="Shape 1273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286" name="Shape 128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289" name="Shape 128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290" name="Shape 129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293" name="Shape 129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294" name="Shape 129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295" name="Shape 129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297" name="Shape 129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303" name="Shape 130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304" name="Shape 130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08" name="Shape 130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_]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311" name="Shape 1311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1313" name="Shape 1313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75775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6" name="Shape 1316"/>
          <p:cNvCxnSpPr/>
          <p:nvPr/>
        </p:nvCxnSpPr>
        <p:spPr>
          <a:xfrm rot="10800000">
            <a:off x="1610625" y="4296925"/>
            <a:ext cx="1363800" cy="38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7" name="Shape 1317"/>
          <p:cNvSpPr txBox="1"/>
          <p:nvPr/>
        </p:nvSpPr>
        <p:spPr>
          <a:xfrm>
            <a:off x="2915375" y="4495588"/>
            <a:ext cx="3385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Column 2, row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is assigned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7089200" y="1038950"/>
            <a:ext cx="3385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exactly one 0</a:t>
            </a:r>
          </a:p>
        </p:txBody>
      </p:sp>
      <p:sp>
        <p:nvSpPr>
          <p:cNvPr id="1319" name="Shape 1319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912575" y="2296525"/>
            <a:ext cx="1676700" cy="1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1: For each row, subtract the minimum value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030075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9]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030075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[8, 9, 9, 9, 7]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[7, 8, 9, 7, 9]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30075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[9, 9, 7, 8, 9]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[8, 9, 7, 8, 8]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12575" y="1731850"/>
            <a:ext cx="188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cost matrix: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2978925" y="3013725"/>
            <a:ext cx="5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3828100" y="2296525"/>
            <a:ext cx="1676700" cy="1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9456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2, 0, 1, 2]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456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2,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1, 2, 0, 2]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9456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2,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2, 0, 1, 1]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1" name="Shape 1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332" name="Shape 133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333" name="Shape 133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334" name="Shape 133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335" name="Shape 133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336" name="Shape 133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337" name="Shape 133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338" name="Shape 133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339" name="Shape 133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340" name="Shape 134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343" name="Shape 134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347" name="Shape 134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348" name="Shape 134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349" name="Shape 134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350" name="Shape 135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54" name="Shape 135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355" name="Shape 135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356" name="Shape 135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357" name="Shape 135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1359" name="Shape 1359"/>
          <p:cNvSpPr/>
          <p:nvPr/>
        </p:nvSpPr>
        <p:spPr>
          <a:xfrm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8084250" y="20833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1802875" y="41631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2676188" y="2161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4561038" y="2184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5" name="Shape 13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382" name="Shape 138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383" name="Shape 138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1384" name="Shape 138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385" name="Shape 138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394" name="Shape 139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395" name="Shape 139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96" name="Shape 139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397" name="Shape 139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400" name="Shape 140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401" name="Shape 1401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418" name="Shape 141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419" name="Shape 141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420" name="Shape 142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421" name="Shape 142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422" name="Shape 142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423" name="Shape 142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424" name="Shape 142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425" name="Shape 142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427" name="Shape 142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428" name="Shape 142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431" name="Shape 143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432" name="Shape 143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434" name="Shape 143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436" name="Shape 1436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437" name="Shape 143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438" name="Shape 143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439" name="Shape 143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442" name="Shape 144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443" name="Shape 144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445" name="Shape 1445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7023725" y="2739875"/>
            <a:ext cx="143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736325" y="1891150"/>
            <a:ext cx="1431000" cy="72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6" name="Shape 145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0" name="Shape 146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463" name="Shape 146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467" name="Shape 146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469" name="Shape 146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475" name="Shape 147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476" name="Shape 147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477" name="Shape 147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483" name="Shape 148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485" name="Shape 148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487" name="Shape 1487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3218988" y="4303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 txBox="1"/>
          <p:nvPr/>
        </p:nvSpPr>
        <p:spPr>
          <a:xfrm>
            <a:off x="3219000" y="4269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493" name="Shape 1493"/>
          <p:cNvSpPr/>
          <p:nvPr/>
        </p:nvSpPr>
        <p:spPr>
          <a:xfrm>
            <a:off x="4632800" y="4439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2715150" y="4415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2664588" y="42510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4561038" y="4253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514" name="Shape 151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515" name="Shape 151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516" name="Shape 151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517" name="Shape 151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518" name="Shape 151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520" name="Shape 152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522" name="Shape 152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523" name="Shape 152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524" name="Shape 152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525" name="Shape 152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526" name="Shape 152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527" name="Shape 152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528" name="Shape 152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529" name="Shape 152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534" name="Shape 153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535" name="Shape 153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537" name="Shape 153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538" name="Shape 153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539" name="Shape 1539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541" name="Shape 1541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3218988" y="4303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 txBox="1"/>
          <p:nvPr/>
        </p:nvSpPr>
        <p:spPr>
          <a:xfrm>
            <a:off x="3219000" y="4269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1545" name="Shape 1545"/>
          <p:cNvSpPr/>
          <p:nvPr/>
        </p:nvSpPr>
        <p:spPr>
          <a:xfrm>
            <a:off x="4632800" y="4439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2715150" y="4415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7583450" y="41988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7583450" y="34760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1284725" y="41378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2664588" y="42510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4561038" y="4253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569" name="Shape 156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570" name="Shape 157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573" name="Shape 157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574" name="Shape 157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576" name="Shape 157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581" name="Shape 158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582" name="Shape 158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584" name="Shape 158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586" name="Shape 158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587" name="Shape 1587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589" name="Shape 158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591" name="Shape 159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592" name="Shape 159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593" name="Shape 159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9" name="Shape 1599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1" name="Shape 1601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3" name="Shape 1603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4" name="Shape 16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605" name="Shape 1605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608" name="Shape 1608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609" name="Shape 1609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610" name="Shape 1610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611" name="Shape 1611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612" name="Shape 1612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617" name="Shape 1617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618" name="Shape 1618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619" name="Shape 1619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620" name="Shape 1620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622" name="Shape 1622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624" name="Shape 1624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626" name="Shape 1626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627" name="Shape 1627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0, _, 1]</a:t>
            </a:r>
          </a:p>
        </p:txBody>
      </p:sp>
      <p:sp>
        <p:nvSpPr>
          <p:cNvPr id="1629" name="Shape 1629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630" name="Shape 1630"/>
          <p:cNvSpPr/>
          <p:nvPr/>
        </p:nvSpPr>
        <p:spPr>
          <a:xfrm>
            <a:off x="736325" y="1891150"/>
            <a:ext cx="1431000" cy="72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642" name="Shape 164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643" name="Shape 164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644" name="Shape 164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647" name="Shape 164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648" name="Shape 164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649" name="Shape 164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650" name="Shape 165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651" name="Shape 165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652" name="Shape 165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653" name="Shape 165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654" name="Shape 165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655" name="Shape 165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656" name="Shape 165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657" name="Shape 165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658" name="Shape 165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659" name="Shape 165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660" name="Shape 166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661" name="Shape 166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662" name="Shape 166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663" name="Shape 166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664" name="Shape 166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665" name="Shape 166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</a:t>
            </a:r>
            <a:r>
              <a:rPr lang="en" sz="1800"/>
              <a:t>2</a:t>
            </a:r>
            <a:r>
              <a:rPr lang="en" sz="1800"/>
              <a:t>, _, 0, _, 1]</a:t>
            </a:r>
          </a:p>
        </p:txBody>
      </p:sp>
      <p:sp>
        <p:nvSpPr>
          <p:cNvPr id="1666" name="Shape 166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667" name="Shape 1667"/>
          <p:cNvSpPr/>
          <p:nvPr/>
        </p:nvSpPr>
        <p:spPr>
          <a:xfrm>
            <a:off x="736325" y="1891150"/>
            <a:ext cx="1431000" cy="72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68" name="Shape 1668"/>
          <p:cNvCxnSpPr/>
          <p:nvPr/>
        </p:nvCxnSpPr>
        <p:spPr>
          <a:xfrm flipH="1">
            <a:off x="1013375" y="2627725"/>
            <a:ext cx="441900" cy="14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5" name="Shape 167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6" name="Shape 167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7" name="Shape 167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9" name="Shape 1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680" name="Shape 168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681" name="Shape 168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683" name="Shape 168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684" name="Shape 168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685" name="Shape 168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686" name="Shape 168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687" name="Shape 168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688" name="Shape 168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690" name="Shape 169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691" name="Shape 169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692" name="Shape 169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693" name="Shape 169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694" name="Shape 169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695" name="Shape 169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696" name="Shape 169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697" name="Shape 169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1702" name="Shape 170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703" name="Shape 170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704" name="Shape 170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5" name="Shape 17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716" name="Shape 171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717" name="Shape 171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718" name="Shape 171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719" name="Shape 171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725" name="Shape 172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726" name="Shape 172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727" name="Shape 172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728" name="Shape 172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729" name="Shape 172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730" name="Shape 173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731" name="Shape 173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737" name="Shape 173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1738" name="Shape 173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739" name="Shape 173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41" name="Shape 1741"/>
          <p:cNvSpPr/>
          <p:nvPr/>
        </p:nvSpPr>
        <p:spPr>
          <a:xfrm>
            <a:off x="1552300" y="2934475"/>
            <a:ext cx="6630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731775" y="4102000"/>
            <a:ext cx="1483500" cy="452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912575" y="2296525"/>
            <a:ext cx="1676700" cy="1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2: For each column, subtract the minimum value in the column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30075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2, 0, 1, 2]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30075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2,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1, 2, 0, 2]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30075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2,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2, 0, 1, 1]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2978925" y="3013725"/>
            <a:ext cx="5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3828100" y="2296525"/>
            <a:ext cx="1676700" cy="158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9456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456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9456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754" name="Shape 175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755" name="Shape 175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756" name="Shape 175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757" name="Shape 175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758" name="Shape 175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759" name="Shape 175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760" name="Shape 176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761" name="Shape 176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762" name="Shape 176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763" name="Shape 176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764" name="Shape 176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765" name="Shape 176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766" name="Shape 176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767" name="Shape 176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768" name="Shape 176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770" name="Shape 177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772" name="Shape 177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773" name="Shape 177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774" name="Shape 177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1776" name="Shape 177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777" name="Shape 177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778" name="Shape 177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779" name="Shape 1779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0" name="Shape 1780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</a:t>
            </a:r>
          </a:p>
        </p:txBody>
      </p:sp>
      <p:sp>
        <p:nvSpPr>
          <p:cNvPr id="1785" name="Shape 1785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 txBox="1"/>
          <p:nvPr/>
        </p:nvSpPr>
        <p:spPr>
          <a:xfrm>
            <a:off x="34651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</a:t>
            </a:r>
          </a:p>
        </p:txBody>
      </p:sp>
      <p:sp>
        <p:nvSpPr>
          <p:cNvPr id="1787" name="Shape 1787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0" name="Shape 1790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Shape 179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0" name="Shape 180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802" name="Shape 180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805" name="Shape 180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806" name="Shape 180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808" name="Shape 180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809" name="Shape 180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810" name="Shape 181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811" name="Shape 181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812" name="Shape 181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813" name="Shape 181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815" name="Shape 181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816" name="Shape 181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817" name="Shape 181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818" name="Shape 181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819" name="Shape 181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820" name="Shape 182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821" name="Shape 182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822" name="Shape 182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823" name="Shape 182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1824" name="Shape 182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825" name="Shape 182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826" name="Shape 182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827" name="Shape 1827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8" name="Shape 1828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1829" name="Shape 1829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1" name="Shape 184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5" name="Shape 18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846" name="Shape 184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847" name="Shape 184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848" name="Shape 184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849" name="Shape 184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852" name="Shape 185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853" name="Shape 185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854" name="Shape 185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855" name="Shape 185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856" name="Shape 185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857" name="Shape 185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858" name="Shape 185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859" name="Shape 185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860" name="Shape 186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861" name="Shape 186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862" name="Shape 186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863" name="Shape 186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866" name="Shape 186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867" name="Shape 186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1868" name="Shape 186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869" name="Shape 186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870" name="Shape 187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871" name="Shape 1871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1873" name="Shape 1873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7594775" y="34760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6" name="Shape 1876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Shape 188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8" name="Shape 188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890" name="Shape 189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891" name="Shape 189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892" name="Shape 189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893" name="Shape 189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894" name="Shape 189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895" name="Shape 189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896" name="Shape 189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897" name="Shape 189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898" name="Shape 189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899" name="Shape 189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900" name="Shape 190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901" name="Shape 190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902" name="Shape 190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903" name="Shape 190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904" name="Shape 190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905" name="Shape 190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906" name="Shape 190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907" name="Shape 190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908" name="Shape 190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909" name="Shape 190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910" name="Shape 191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911" name="Shape 191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913" name="Shape 191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914" name="Shape 191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915" name="Shape 1915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6" name="Shape 1916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1917" name="Shape 1917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7594775" y="34760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Shape 192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3" name="Shape 19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934" name="Shape 193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935" name="Shape 193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936" name="Shape 193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937" name="Shape 193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938" name="Shape 193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939" name="Shape 193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940" name="Shape 194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941" name="Shape 194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942" name="Shape 194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943" name="Shape 194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944" name="Shape 194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945" name="Shape 194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946" name="Shape 194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947" name="Shape 194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948" name="Shape 194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949" name="Shape 194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950" name="Shape 195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951" name="Shape 195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953" name="Shape 195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954" name="Shape 195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955" name="Shape 195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1956" name="Shape 195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957" name="Shape 195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1958" name="Shape 195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959" name="Shape 1959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1961" name="Shape 1961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2" name="Shape 1962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/>
          <p:nvPr/>
        </p:nvSpPr>
        <p:spPr>
          <a:xfrm>
            <a:off x="2676188" y="42185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4561038" y="42421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Shape 196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0" name="Shape 197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1" name="Shape 197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3" name="Shape 197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5" name="Shape 19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1976" name="Shape 197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1977" name="Shape 197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1978" name="Shape 197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1979" name="Shape 197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1980" name="Shape 198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1981" name="Shape 198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1982" name="Shape 198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1984" name="Shape 198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1985" name="Shape 198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1986" name="Shape 198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1987" name="Shape 198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1988" name="Shape 198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1989" name="Shape 198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1990" name="Shape 199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1991" name="Shape 199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1992" name="Shape 199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1993" name="Shape 199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1994" name="Shape 199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1995" name="Shape 199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1996" name="Shape 199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1997" name="Shape 199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1998" name="Shape 199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1999" name="Shape 199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000" name="Shape 200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001" name="Shape 2001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2003" name="Shape 2003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4" name="Shape 2004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5" name="Shape 2005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/>
        </p:nvSpPr>
        <p:spPr>
          <a:xfrm>
            <a:off x="7588875" y="41631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7" name="Shape 2007"/>
          <p:cNvSpPr/>
          <p:nvPr/>
        </p:nvSpPr>
        <p:spPr>
          <a:xfrm>
            <a:off x="2676188" y="42185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8" name="Shape 2008"/>
          <p:cNvSpPr/>
          <p:nvPr/>
        </p:nvSpPr>
        <p:spPr>
          <a:xfrm>
            <a:off x="4561038" y="42421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Shape 201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5" name="Shape 201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9" name="Shape 20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020" name="Shape 202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021" name="Shape 202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022" name="Shape 202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023" name="Shape 202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024" name="Shape 202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025" name="Shape 202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027" name="Shape 202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028" name="Shape 202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030" name="Shape 203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032" name="Shape 203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033" name="Shape 203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034" name="Shape 203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035" name="Shape 203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036" name="Shape 203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038" name="Shape 203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039" name="Shape 203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2040" name="Shape 204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041" name="Shape 204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042" name="Shape 204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043" name="Shape 204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044" name="Shape 204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0" name="Shape 205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1" name="Shape 205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3" name="Shape 205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4" name="Shape 205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5" name="Shape 20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056" name="Shape 205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057" name="Shape 205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058" name="Shape 205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059" name="Shape 205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060" name="Shape 206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061" name="Shape 206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062" name="Shape 206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063" name="Shape 206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064" name="Shape 206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065" name="Shape 206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066" name="Shape 206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067" name="Shape 206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068" name="Shape 206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069" name="Shape 206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070" name="Shape 207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071" name="Shape 207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072" name="Shape 207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073" name="Shape 207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2076" name="Shape 207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077" name="Shape 207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078" name="Shape 207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079" name="Shape 207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080" name="Shape 208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081" name="Shape 2081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1284725" y="41378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Shape 208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8" name="Shape 208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9" name="Shape 208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0" name="Shape 209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1" name="Shape 209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3" name="Shape 20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094" name="Shape 209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095" name="Shape 209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096" name="Shape 209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097" name="Shape 209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098" name="Shape 209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099" name="Shape 209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100" name="Shape 210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101" name="Shape 210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102" name="Shape 210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103" name="Shape 210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104" name="Shape 210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105" name="Shape 210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106" name="Shape 210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107" name="Shape 210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108" name="Shape 210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109" name="Shape 210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110" name="Shape 211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111" name="Shape 211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1, 1]</a:t>
            </a:r>
          </a:p>
        </p:txBody>
      </p:sp>
      <p:sp>
        <p:nvSpPr>
          <p:cNvPr id="2114" name="Shape 211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115" name="Shape 211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117" name="Shape 211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118" name="Shape 211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19" name="Shape 2119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1284725" y="41378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1" name="Shape 2121"/>
          <p:cNvSpPr/>
          <p:nvPr/>
        </p:nvSpPr>
        <p:spPr>
          <a:xfrm>
            <a:off x="777250" y="2934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Shape 212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1" name="Shape 213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133" name="Shape 213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134" name="Shape 213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135" name="Shape 213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136" name="Shape 213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137" name="Shape 213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138" name="Shape 213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139" name="Shape 213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140" name="Shape 214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141" name="Shape 214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142" name="Shape 214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143" name="Shape 214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144" name="Shape 214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145" name="Shape 214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146" name="Shape 214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147" name="Shape 214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148" name="Shape 214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149" name="Shape 214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150" name="Shape 215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152" name="Shape 2152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1, 1]</a:t>
            </a:r>
          </a:p>
        </p:txBody>
      </p:sp>
      <p:sp>
        <p:nvSpPr>
          <p:cNvPr id="2153" name="Shape 2153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156" name="Shape 2156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157" name="Shape 2157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58" name="Shape 2158"/>
          <p:cNvSpPr/>
          <p:nvPr/>
        </p:nvSpPr>
        <p:spPr>
          <a:xfrm>
            <a:off x="1284725" y="3532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1284725" y="41378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777250" y="2934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118" name="Shape 118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122" name="Shape 122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912575" y="1731850"/>
            <a:ext cx="188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Examine the rows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1" name="Shape 2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172" name="Shape 217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173" name="Shape 217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174" name="Shape 217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175" name="Shape 217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176" name="Shape 217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177" name="Shape 217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178" name="Shape 217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179" name="Shape 217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180" name="Shape 218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181" name="Shape 218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182" name="Shape 218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183" name="Shape 218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184" name="Shape 218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185" name="Shape 218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186" name="Shape 218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187" name="Shape 218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188" name="Shape 218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189" name="Shape 218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190" name="Shape 219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191" name="Shape 219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0, 0, 1, 1]</a:t>
            </a:r>
          </a:p>
        </p:txBody>
      </p:sp>
      <p:sp>
        <p:nvSpPr>
          <p:cNvPr id="2192" name="Shape 219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193" name="Shape 219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194" name="Shape 219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195" name="Shape 219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196" name="Shape 219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97" name="Shape 2197"/>
          <p:cNvSpPr/>
          <p:nvPr/>
        </p:nvSpPr>
        <p:spPr>
          <a:xfrm>
            <a:off x="777250" y="2934475"/>
            <a:ext cx="13731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Shape 220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3" name="Shape 220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8" name="Shape 2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209" name="Shape 220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210" name="Shape 221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211" name="Shape 221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212" name="Shape 221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213" name="Shape 221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214" name="Shape 221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215" name="Shape 221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216" name="Shape 221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217" name="Shape 221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218" name="Shape 221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219" name="Shape 221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220" name="Shape 222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221" name="Shape 222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222" name="Shape 222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223" name="Shape 222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224" name="Shape 222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225" name="Shape 222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226" name="Shape 222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227" name="Shape 2227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228" name="Shape 222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229" name="Shape 222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230" name="Shape 223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231" name="Shape 223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232" name="Shape 223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233" name="Shape 223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234" name="Shape 2234"/>
          <p:cNvSpPr/>
          <p:nvPr/>
        </p:nvSpPr>
        <p:spPr>
          <a:xfrm>
            <a:off x="777250" y="2934475"/>
            <a:ext cx="13731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Shape 223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0" name="Shape 224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1" name="Shape 224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2" name="Shape 224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5" name="Shape 2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246" name="Shape 224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247" name="Shape 224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249" name="Shape 224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250" name="Shape 225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251" name="Shape 225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252" name="Shape 225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253" name="Shape 225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254" name="Shape 225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256" name="Shape 225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257" name="Shape 225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258" name="Shape 225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259" name="Shape 225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260" name="Shape 226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261" name="Shape 226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262" name="Shape 226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263" name="Shape 226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264" name="Shape 226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265" name="Shape 226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266" name="Shape 226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267" name="Shape 226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268" name="Shape 226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269" name="Shape 226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270" name="Shape 227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271" name="Shape 2271"/>
          <p:cNvSpPr/>
          <p:nvPr/>
        </p:nvSpPr>
        <p:spPr>
          <a:xfrm>
            <a:off x="577400" y="2792700"/>
            <a:ext cx="1820700" cy="128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72" name="Shape 2272"/>
          <p:cNvCxnSpPr>
            <a:stCxn id="2271" idx="6"/>
          </p:cNvCxnSpPr>
          <p:nvPr/>
        </p:nvCxnSpPr>
        <p:spPr>
          <a:xfrm flipH="1" rot="10800000">
            <a:off x="2398100" y="3034200"/>
            <a:ext cx="2550900" cy="40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3" name="Shape 2273"/>
          <p:cNvCxnSpPr/>
          <p:nvPr/>
        </p:nvCxnSpPr>
        <p:spPr>
          <a:xfrm>
            <a:off x="6216200" y="1224700"/>
            <a:ext cx="6000" cy="336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4" name="Shape 2274"/>
          <p:cNvCxnSpPr/>
          <p:nvPr/>
        </p:nvCxnSpPr>
        <p:spPr>
          <a:xfrm flipH="1" rot="10800000">
            <a:off x="5485225" y="2227200"/>
            <a:ext cx="14436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5" name="Shape 2275"/>
          <p:cNvCxnSpPr/>
          <p:nvPr/>
        </p:nvCxnSpPr>
        <p:spPr>
          <a:xfrm flipH="1" rot="10800000">
            <a:off x="5495825" y="2929938"/>
            <a:ext cx="14436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Shape 2280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3" name="Shape 2283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6" name="Shape 2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287" name="Shape 2287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288" name="Shape 2288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290" name="Shape 2290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291" name="Shape 2291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292" name="Shape 2292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293" name="Shape 2293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294" name="Shape 2294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295" name="Shape 2295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296" name="Shape 2296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297" name="Shape 2297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298" name="Shape 2298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299" name="Shape 2299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300" name="Shape 2300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301" name="Shape 2301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302" name="Shape 2302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303" name="Shape 2303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304" name="Shape 2304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305" name="Shape 2305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306" name="Shape 230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307" name="Shape 230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308" name="Shape 230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309" name="Shape 230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310" name="Shape 231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311" name="Shape 231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312" name="Shape 2312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313" name="Shape 2313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4" name="Shape 2314"/>
          <p:cNvSpPr txBox="1"/>
          <p:nvPr/>
        </p:nvSpPr>
        <p:spPr>
          <a:xfrm>
            <a:off x="371175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</a:p>
        </p:txBody>
      </p:sp>
      <p:sp>
        <p:nvSpPr>
          <p:cNvPr id="2315" name="Shape 2315"/>
          <p:cNvSpPr/>
          <p:nvPr/>
        </p:nvSpPr>
        <p:spPr>
          <a:xfrm>
            <a:off x="276275" y="2411550"/>
            <a:ext cx="5307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Shape 2320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6" name="Shape 2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327" name="Shape 2327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328" name="Shape 2328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329" name="Shape 2329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330" name="Shape 2330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331" name="Shape 2331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332" name="Shape 2332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333" name="Shape 2333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334" name="Shape 2334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335" name="Shape 2335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336" name="Shape 2336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337" name="Shape 2337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338" name="Shape 2338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339" name="Shape 2339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340" name="Shape 2340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341" name="Shape 2341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342" name="Shape 2342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343" name="Shape 2343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344" name="Shape 2344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345" name="Shape 2345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346" name="Shape 234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347" name="Shape 234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348" name="Shape 234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349" name="Shape 234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350" name="Shape 235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351" name="Shape 235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352" name="Shape 2352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3" name="Shape 2353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2354" name="Shape 2354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5" name="Shape 2355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6" name="Shape 2356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8" name="Shape 2358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2359" name="Shape 2359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0" name="Shape 2360"/>
          <p:cNvSpPr txBox="1"/>
          <p:nvPr/>
        </p:nvSpPr>
        <p:spPr>
          <a:xfrm>
            <a:off x="3465196" y="4193375"/>
            <a:ext cx="1017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2361" name="Shape 2361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2" name="Shape 2362"/>
          <p:cNvSpPr txBox="1"/>
          <p:nvPr/>
        </p:nvSpPr>
        <p:spPr>
          <a:xfrm>
            <a:off x="34651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2363" name="Shape 2363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5" name="Shape 2365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2366" name="Shape 2366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7" name="Shape 2367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368" name="Shape 2368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9" name="Shape 2369"/>
          <p:cNvSpPr txBox="1"/>
          <p:nvPr/>
        </p:nvSpPr>
        <p:spPr>
          <a:xfrm>
            <a:off x="371175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</a:p>
        </p:txBody>
      </p:sp>
      <p:sp>
        <p:nvSpPr>
          <p:cNvPr id="2370" name="Shape 2370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1" name="Shape 2371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2" name="Shape 2372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3" name="Shape 2373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4" name="Shape 2374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6" name="Shape 2376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7" name="Shape 2377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8" name="Shape 2378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9" name="Shape 2379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Shape 2384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0" name="Shape 2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392" name="Shape 2392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393" name="Shape 2393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394" name="Shape 2394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395" name="Shape 2395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396" name="Shape 2396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397" name="Shape 2397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398" name="Shape 2398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399" name="Shape 2399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400" name="Shape 2400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401" name="Shape 2401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402" name="Shape 2402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403" name="Shape 2403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404" name="Shape 2404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405" name="Shape 2405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406" name="Shape 2406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407" name="Shape 2407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408" name="Shape 2408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409" name="Shape 2409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410" name="Shape 241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411" name="Shape 241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412" name="Shape 241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413" name="Shape 241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414" name="Shape 241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415" name="Shape 241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416" name="Shape 2416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7" name="Shape 2417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418" name="Shape 2418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0" name="Shape 2420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421" name="Shape 2421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2" name="Shape 2422"/>
          <p:cNvSpPr txBox="1"/>
          <p:nvPr/>
        </p:nvSpPr>
        <p:spPr>
          <a:xfrm>
            <a:off x="371175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</a:p>
        </p:txBody>
      </p:sp>
      <p:sp>
        <p:nvSpPr>
          <p:cNvPr id="2423" name="Shape 2423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Shape 242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5" name="Shape 2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436" name="Shape 243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437" name="Shape 243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438" name="Shape 243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439" name="Shape 243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440" name="Shape 244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441" name="Shape 244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442" name="Shape 244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443" name="Shape 244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444" name="Shape 244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445" name="Shape 244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446" name="Shape 244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447" name="Shape 244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448" name="Shape 244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449" name="Shape 244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450" name="Shape 245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451" name="Shape 245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452" name="Shape 245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453" name="Shape 245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454" name="Shape 245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455" name="Shape 245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456" name="Shape 245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457" name="Shape 245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458" name="Shape 245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459" name="Shape 245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460" name="Shape 246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461" name="Shape 2461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2" name="Shape 2462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463" name="Shape 2463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5" name="Shape 2465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466" name="Shape 2466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 txBox="1"/>
          <p:nvPr/>
        </p:nvSpPr>
        <p:spPr>
          <a:xfrm>
            <a:off x="371175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</a:p>
        </p:txBody>
      </p:sp>
      <p:sp>
        <p:nvSpPr>
          <p:cNvPr id="2468" name="Shape 2468"/>
          <p:cNvSpPr/>
          <p:nvPr/>
        </p:nvSpPr>
        <p:spPr>
          <a:xfrm>
            <a:off x="4123775" y="14339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782350" y="29555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Shape 247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2" name="Shape 24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483" name="Shape 248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484" name="Shape 248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485" name="Shape 248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488" name="Shape 248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489" name="Shape 248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490" name="Shape 249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491" name="Shape 249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492" name="Shape 249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493" name="Shape 249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494" name="Shape 249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495" name="Shape 249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496" name="Shape 249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497" name="Shape 249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498" name="Shape 249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499" name="Shape 249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500" name="Shape 250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501" name="Shape 2501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502" name="Shape 2502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503" name="Shape 2503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504" name="Shape 2504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505" name="Shape 2505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506" name="Shape 2506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507" name="Shape 2507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508" name="Shape 2508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9" name="Shape 2509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2" name="Shape 2512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513" name="Shape 2513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4" name="Shape 2514"/>
          <p:cNvSpPr txBox="1"/>
          <p:nvPr/>
        </p:nvSpPr>
        <p:spPr>
          <a:xfrm>
            <a:off x="371175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555475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Shape 252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9" name="Shape 25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530" name="Shape 253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533" name="Shape 253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535" name="Shape 253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536" name="Shape 253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537" name="Shape 253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538" name="Shape 253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539" name="Shape 253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540" name="Shape 254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541" name="Shape 254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542" name="Shape 254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543" name="Shape 254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544" name="Shape 254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545" name="Shape 254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546" name="Shape 254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547" name="Shape 254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548" name="Shape 254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549" name="Shape 254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550" name="Shape 255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551" name="Shape 255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552" name="Shape 255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553" name="Shape 255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554" name="Shape 255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555" name="Shape 2555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6" name="Shape 2556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557" name="Shape 2557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9" name="Shape 2559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560" name="Shape 2560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1" name="Shape 2561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562" name="Shape 2562"/>
          <p:cNvSpPr/>
          <p:nvPr/>
        </p:nvSpPr>
        <p:spPr>
          <a:xfrm>
            <a:off x="5555475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4" name="Shape 2564"/>
          <p:cNvSpPr/>
          <p:nvPr/>
        </p:nvSpPr>
        <p:spPr>
          <a:xfrm>
            <a:off x="782375" y="35547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Shape 257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3" name="Shape 257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4" name="Shape 257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578" name="Shape 257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579" name="Shape 257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580" name="Shape 258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581" name="Shape 258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582" name="Shape 258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583" name="Shape 258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584" name="Shape 258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585" name="Shape 258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586" name="Shape 258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587" name="Shape 258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588" name="Shape 258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589" name="Shape 258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590" name="Shape 259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591" name="Shape 259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592" name="Shape 259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593" name="Shape 259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594" name="Shape 259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595" name="Shape 259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596" name="Shape 2596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597" name="Shape 259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598" name="Shape 259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599" name="Shape 259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600" name="Shape 260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601" name="Shape 260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602" name="Shape 260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603" name="Shape 2603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4" name="Shape 2604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605" name="Shape 2605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7" name="Shape 2607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608" name="Shape 2608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9" name="Shape 2609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610" name="Shape 2610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57911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1023925" y="35547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132" name="Shape 132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136" name="Shape 136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Shape 261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5" name="Shape 26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626" name="Shape 262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627" name="Shape 262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628" name="Shape 262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629" name="Shape 262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630" name="Shape 263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631" name="Shape 263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632" name="Shape 263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633" name="Shape 263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634" name="Shape 263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635" name="Shape 263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636" name="Shape 263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637" name="Shape 263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638" name="Shape 263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639" name="Shape 263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640" name="Shape 264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641" name="Shape 264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642" name="Shape 264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643" name="Shape 264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644" name="Shape 264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645" name="Shape 264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646" name="Shape 264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647" name="Shape 264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648" name="Shape 264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649" name="Shape 264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650" name="Shape 265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2" name="Shape 2652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5" name="Shape 2655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656" name="Shape 2656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7" name="Shape 2657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658" name="Shape 2658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6050400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1284725" y="35547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Shape 266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674" name="Shape 267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675" name="Shape 267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676" name="Shape 267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677" name="Shape 267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678" name="Shape 267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679" name="Shape 267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680" name="Shape 268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681" name="Shape 268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682" name="Shape 268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683" name="Shape 268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684" name="Shape 268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685" name="Shape 268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686" name="Shape 268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687" name="Shape 268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688" name="Shape 268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689" name="Shape 268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690" name="Shape 269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691" name="Shape 269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692" name="Shape 269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693" name="Shape 269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694" name="Shape 269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695" name="Shape 269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696" name="Shape 269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697" name="Shape 269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698" name="Shape 269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699" name="Shape 2699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0" name="Shape 2700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701" name="Shape 2701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3" name="Shape 2703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704" name="Shape 2704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706" name="Shape 2706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6309650" y="13794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1574325" y="35547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Shape 271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722" name="Shape 272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723" name="Shape 272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724" name="Shape 272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725" name="Shape 272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726" name="Shape 272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727" name="Shape 272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728" name="Shape 272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729" name="Shape 272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730" name="Shape 273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731" name="Shape 273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732" name="Shape 273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733" name="Shape 273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734" name="Shape 273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735" name="Shape 273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736" name="Shape 273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737" name="Shape 273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738" name="Shape 273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739" name="Shape 273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740" name="Shape 274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741" name="Shape 274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742" name="Shape 274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743" name="Shape 274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744" name="Shape 274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745" name="Shape 274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746" name="Shape 274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747" name="Shape 2747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8" name="Shape 2748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2749" name="Shape 2749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0" name="Shape 2750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1" name="Shape 2751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752" name="Shape 2752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3" name="Shape 2753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754" name="Shape 2754"/>
          <p:cNvSpPr/>
          <p:nvPr/>
        </p:nvSpPr>
        <p:spPr>
          <a:xfrm>
            <a:off x="371175" y="26076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1804100" y="35547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65504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8" name="Shape 2758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Shape 276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9" name="Shape 27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770" name="Shape 277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771" name="Shape 277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772" name="Shape 277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773" name="Shape 277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774" name="Shape 277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775" name="Shape 277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776" name="Shape 277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777" name="Shape 277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778" name="Shape 277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779" name="Shape 277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780" name="Shape 278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781" name="Shape 278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782" name="Shape 278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783" name="Shape 278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784" name="Shape 278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786" name="Shape 278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787" name="Shape 278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789" name="Shape 278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790" name="Shape 279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791" name="Shape 279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792" name="Shape 279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793" name="Shape 279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794" name="Shape 279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795" name="Shape 2795"/>
          <p:cNvSpPr/>
          <p:nvPr/>
        </p:nvSpPr>
        <p:spPr>
          <a:xfrm>
            <a:off x="3218988" y="2094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6" name="Shape 2796"/>
          <p:cNvSpPr txBox="1"/>
          <p:nvPr/>
        </p:nvSpPr>
        <p:spPr>
          <a:xfrm>
            <a:off x="3219000" y="2059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2797" name="Shape 2797"/>
          <p:cNvSpPr/>
          <p:nvPr/>
        </p:nvSpPr>
        <p:spPr>
          <a:xfrm>
            <a:off x="4632800" y="2229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2715150" y="2205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9" name="Shape 2799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800" name="Shape 2800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1" name="Shape 2801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802" name="Shape 2802"/>
          <p:cNvSpPr/>
          <p:nvPr/>
        </p:nvSpPr>
        <p:spPr>
          <a:xfrm>
            <a:off x="2676188" y="2084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4561038" y="2108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Shape 2808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9" name="Shape 2809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2" name="Shape 2812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3" name="Shape 2813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4" name="Shape 28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815" name="Shape 2815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816" name="Shape 2816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817" name="Shape 2817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818" name="Shape 2818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819" name="Shape 2819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820" name="Shape 2820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821" name="Shape 2821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822" name="Shape 2822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823" name="Shape 2823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824" name="Shape 2824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825" name="Shape 2825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826" name="Shape 2826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827" name="Shape 2827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828" name="Shape 2828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829" name="Shape 2829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830" name="Shape 2830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831" name="Shape 2831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832" name="Shape 2832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833" name="Shape 2833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834" name="Shape 2834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835" name="Shape 2835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836" name="Shape 2836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837" name="Shape 2837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838" name="Shape 2838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839" name="Shape 2839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840" name="Shape 2840"/>
          <p:cNvSpPr/>
          <p:nvPr/>
        </p:nvSpPr>
        <p:spPr>
          <a:xfrm>
            <a:off x="3218988" y="2094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1" name="Shape 2841"/>
          <p:cNvSpPr txBox="1"/>
          <p:nvPr/>
        </p:nvSpPr>
        <p:spPr>
          <a:xfrm>
            <a:off x="3219000" y="2059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2842" name="Shape 2842"/>
          <p:cNvSpPr/>
          <p:nvPr/>
        </p:nvSpPr>
        <p:spPr>
          <a:xfrm>
            <a:off x="4632800" y="2229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2715150" y="2205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4" name="Shape 2844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845" name="Shape 2845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847" name="Shape 2847"/>
          <p:cNvSpPr/>
          <p:nvPr/>
        </p:nvSpPr>
        <p:spPr>
          <a:xfrm>
            <a:off x="1023975" y="2934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4110475" y="214540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2676188" y="2084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4561038" y="2108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Shape 285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1" name="Shape 28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862" name="Shape 286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863" name="Shape 286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864" name="Shape 286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865" name="Shape 286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866" name="Shape 286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867" name="Shape 286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868" name="Shape 286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869" name="Shape 286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870" name="Shape 287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871" name="Shape 287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872" name="Shape 287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873" name="Shape 287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874" name="Shape 287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875" name="Shape 287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876" name="Shape 287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877" name="Shape 287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878" name="Shape 287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879" name="Shape 287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880" name="Shape 288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881" name="Shape 288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882" name="Shape 288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883" name="Shape 288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884" name="Shape 288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885" name="Shape 288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886" name="Shape 288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887" name="Shape 2887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888" name="Shape 2888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9" name="Shape 2889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890" name="Shape 2890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1" name="Shape 2891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2892" name="Shape 2892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5" name="Shape 2895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2896" name="Shape 2896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9" name="Shape 2899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5, v</a:t>
            </a:r>
            <a:r>
              <a:rPr baseline="-25000" lang="en"/>
              <a:t>4</a:t>
            </a:r>
            <a:r>
              <a:rPr lang="en"/>
              <a:t>, P</a:t>
            </a:r>
            <a:r>
              <a:rPr baseline="-25000" lang="en"/>
              <a:t>4</a:t>
            </a:r>
          </a:p>
        </p:txBody>
      </p:sp>
      <p:sp>
        <p:nvSpPr>
          <p:cNvPr id="2900" name="Shape 2900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2676188" y="42185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4561038" y="42421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Shape 291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7" name="Shape 291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8" name="Shape 29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919" name="Shape 291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920" name="Shape 292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921" name="Shape 292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922" name="Shape 292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923" name="Shape 292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924" name="Shape 292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925" name="Shape 292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926" name="Shape 292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927" name="Shape 292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928" name="Shape 292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929" name="Shape 292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930" name="Shape 293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931" name="Shape 293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932" name="Shape 293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933" name="Shape 293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934" name="Shape 293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935" name="Shape 293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936" name="Shape 293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937" name="Shape 2937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938" name="Shape 293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939" name="Shape 293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940" name="Shape 294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941" name="Shape 294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942" name="Shape 294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943" name="Shape 294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944" name="Shape 2944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945" name="Shape 2945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6" name="Shape 2946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947" name="Shape 2947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Shape 295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3" name="Shape 295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5" name="Shape 295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7" name="Shape 295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8" name="Shape 29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2959" name="Shape 295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2960" name="Shape 296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2961" name="Shape 296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2962" name="Shape 296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2963" name="Shape 296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2964" name="Shape 296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2965" name="Shape 296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2966" name="Shape 296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2967" name="Shape 296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2968" name="Shape 296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2969" name="Shape 296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2970" name="Shape 297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2971" name="Shape 297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2972" name="Shape 297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2973" name="Shape 297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2974" name="Shape 297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2975" name="Shape 297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2976" name="Shape 297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2977" name="Shape 2977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2978" name="Shape 297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2979" name="Shape 297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2980" name="Shape 298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2981" name="Shape 298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2982" name="Shape 298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2983" name="Shape 298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984" name="Shape 2984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2985" name="Shape 2985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6" name="Shape 2986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2987" name="Shape 2987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8" name="Shape 2988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9" name="Shape 2989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0" name="Shape 2990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1" name="Shape 2991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5" name="Shape 2995"/>
          <p:cNvSpPr txBox="1"/>
          <p:nvPr/>
        </p:nvSpPr>
        <p:spPr>
          <a:xfrm>
            <a:off x="3218988" y="14616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</a:t>
            </a:r>
            <a:r>
              <a:rPr lang="en"/>
              <a:t>, min</a:t>
            </a:r>
          </a:p>
        </p:txBody>
      </p:sp>
      <p:sp>
        <p:nvSpPr>
          <p:cNvPr id="2996" name="Shape 2996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7" name="Shape 2997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1552300" y="295560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1828175" y="295560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760975" y="295560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1" name="Shape 3001"/>
          <p:cNvSpPr txBox="1"/>
          <p:nvPr/>
        </p:nvSpPr>
        <p:spPr>
          <a:xfrm>
            <a:off x="3218988" y="35190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002" name="Shape 3002"/>
          <p:cNvSpPr txBox="1"/>
          <p:nvPr/>
        </p:nvSpPr>
        <p:spPr>
          <a:xfrm>
            <a:off x="3218988" y="42048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003" name="Shape 3003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4" name="Shape 3004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5" name="Shape 3005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6" name="Shape 3006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7" name="Shape 3007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Shape 301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9" name="Shape 30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020" name="Shape 302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[1, 1, 0, 1, 2]    [0, 0, 1, 0, 0]</a:t>
            </a:r>
          </a:p>
        </p:txBody>
      </p:sp>
      <p:sp>
        <p:nvSpPr>
          <p:cNvPr id="3021" name="Shape 302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3022" name="Shape 302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3023" name="Shape 302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[2, 1, 0, 1, 2]    [0, 0, 1, 0, 0]</a:t>
            </a:r>
          </a:p>
        </p:txBody>
      </p:sp>
      <p:sp>
        <p:nvSpPr>
          <p:cNvPr id="3024" name="Shape 302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[1, 1, 0, 1, 1]    [0, 0, 1, 0, 0]</a:t>
            </a:r>
          </a:p>
        </p:txBody>
      </p:sp>
      <p:sp>
        <p:nvSpPr>
          <p:cNvPr id="3025" name="Shape 302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026" name="Shape 302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027" name="Shape 302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028" name="Shape 302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029" name="Shape 302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030" name="Shape 303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031" name="Shape 303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032" name="Shape 303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033" name="Shape 303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034" name="Shape 303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035" name="Shape 303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036" name="Shape 303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037" name="Shape 303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038" name="Shape 303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039" name="Shape 303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040" name="Shape 304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041" name="Shape 304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042" name="Shape 304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043" name="Shape 304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044" name="Shape 304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045" name="Shape 3045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046" name="Shape 3046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7" name="Shape 3047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048" name="Shape 3048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9" name="Shape 3049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0" name="Shape 3050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1" name="Shape 3051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2" name="Shape 3052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6" name="Shape 3056"/>
          <p:cNvSpPr txBox="1"/>
          <p:nvPr/>
        </p:nvSpPr>
        <p:spPr>
          <a:xfrm>
            <a:off x="3218988" y="14616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057" name="Shape 3057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8" name="Shape 3058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9" name="Shape 3059"/>
          <p:cNvSpPr txBox="1"/>
          <p:nvPr/>
        </p:nvSpPr>
        <p:spPr>
          <a:xfrm>
            <a:off x="3218988" y="35190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060" name="Shape 3060"/>
          <p:cNvSpPr txBox="1"/>
          <p:nvPr/>
        </p:nvSpPr>
        <p:spPr>
          <a:xfrm>
            <a:off x="3218988" y="42048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061" name="Shape 3061"/>
          <p:cNvSpPr/>
          <p:nvPr/>
        </p:nvSpPr>
        <p:spPr>
          <a:xfrm>
            <a:off x="5519775" y="1328200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5519775" y="3405638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5519775" y="4117838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4" name="Shape 3064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5" name="Shape 3065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6" name="Shape 3066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7" name="Shape 3067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8" name="Shape 3068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9" name="Shape 3069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074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5" name="Shape 3075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6" name="Shape 3076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7" name="Shape 3077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8" name="Shape 3078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9" name="Shape 3079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0" name="Shape 30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081" name="Shape 3081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-1, 0, 1]    [0, 0, 1, 0, 0]</a:t>
            </a:r>
          </a:p>
        </p:txBody>
      </p:sp>
      <p:sp>
        <p:nvSpPr>
          <p:cNvPr id="3082" name="Shape 3082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</a:t>
            </a:r>
            <a:r>
              <a:rPr lang="en" sz="1800"/>
              <a:t>1</a:t>
            </a:r>
            <a:r>
              <a:rPr lang="en" sz="1800"/>
              <a:t>, </a:t>
            </a:r>
            <a:r>
              <a:rPr lang="en" sz="1800"/>
              <a:t>1</a:t>
            </a:r>
            <a:r>
              <a:rPr lang="en" sz="1800"/>
              <a:t>, </a:t>
            </a:r>
            <a:r>
              <a:rPr lang="en" sz="1800"/>
              <a:t>2</a:t>
            </a:r>
            <a:r>
              <a:rPr lang="en" sz="1800"/>
              <a:t>, </a:t>
            </a:r>
            <a:r>
              <a:rPr lang="en" sz="1800"/>
              <a:t>2</a:t>
            </a:r>
            <a:r>
              <a:rPr lang="en" sz="1800"/>
              <a:t>, </a:t>
            </a:r>
            <a:r>
              <a:rPr lang="en" sz="1800"/>
              <a:t>0</a:t>
            </a:r>
            <a:r>
              <a:rPr lang="en" sz="1800"/>
              <a:t>]    [0, 0, 0, 0, 1]</a:t>
            </a:r>
          </a:p>
        </p:txBody>
      </p:sp>
      <p:sp>
        <p:nvSpPr>
          <p:cNvPr id="3083" name="Shape 3083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3084" name="Shape 3084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-1, 0, 1]    [0, 0, 1, 0, 0]</a:t>
            </a:r>
          </a:p>
        </p:txBody>
      </p:sp>
      <p:sp>
        <p:nvSpPr>
          <p:cNvPr id="3085" name="Shape 3085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-1, 0, 0]    [0, 0, 1, 0, 0]</a:t>
            </a:r>
          </a:p>
        </p:txBody>
      </p:sp>
      <p:sp>
        <p:nvSpPr>
          <p:cNvPr id="3086" name="Shape 3086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087" name="Shape 3087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088" name="Shape 3088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089" name="Shape 3089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090" name="Shape 3090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091" name="Shape 3091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092" name="Shape 3092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093" name="Shape 3093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094" name="Shape 3094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095" name="Shape 3095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096" name="Shape 3096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097" name="Shape 3097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098" name="Shape 3098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099" name="Shape 3099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100" name="Shape 310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101" name="Shape 310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102" name="Shape 310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103" name="Shape 310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104" name="Shape 310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105" name="Shape 310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106" name="Shape 3106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107" name="Shape 3107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8" name="Shape 3108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109" name="Shape 3109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0" name="Shape 3110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1" name="Shape 3111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2" name="Shape 3112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3" name="Shape 3113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4" name="Shape 3114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5" name="Shape 3115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6" name="Shape 3116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7" name="Shape 3117"/>
          <p:cNvSpPr txBox="1"/>
          <p:nvPr/>
        </p:nvSpPr>
        <p:spPr>
          <a:xfrm>
            <a:off x="3218988" y="14616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118" name="Shape 3118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9" name="Shape 3119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0" name="Shape 3120"/>
          <p:cNvSpPr txBox="1"/>
          <p:nvPr/>
        </p:nvSpPr>
        <p:spPr>
          <a:xfrm>
            <a:off x="3218988" y="35190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121" name="Shape 3121"/>
          <p:cNvSpPr txBox="1"/>
          <p:nvPr/>
        </p:nvSpPr>
        <p:spPr>
          <a:xfrm>
            <a:off x="3218988" y="4204800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Subtract, min</a:t>
            </a:r>
          </a:p>
        </p:txBody>
      </p:sp>
      <p:sp>
        <p:nvSpPr>
          <p:cNvPr id="3122" name="Shape 3122"/>
          <p:cNvSpPr/>
          <p:nvPr/>
        </p:nvSpPr>
        <p:spPr>
          <a:xfrm>
            <a:off x="5519775" y="1328200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5519775" y="3405638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5519775" y="4117838"/>
            <a:ext cx="1408800" cy="42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5" name="Shape 3125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6" name="Shape 3126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8" name="Shape 3128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9" name="Shape 3129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0" name="Shape 3130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147" name="Shape 147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151" name="Shape 151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12575" y="1731850"/>
            <a:ext cx="188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Examine the columns</a:t>
            </a:r>
          </a:p>
        </p:txBody>
      </p:sp>
      <p:sp>
        <p:nvSpPr>
          <p:cNvPr id="155" name="Shape 155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Shape 313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8" name="Shape 313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9" name="Shape 313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1" name="Shape 3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142" name="Shape 314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-1, 0, 1]    [0, 0, 1, 0, 0]</a:t>
            </a:r>
          </a:p>
        </p:txBody>
      </p:sp>
      <p:sp>
        <p:nvSpPr>
          <p:cNvPr id="3143" name="Shape 314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3144" name="Shape 314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3145" name="Shape 314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-1, 0, 1]    [0, 0, 1, 0, 0]</a:t>
            </a:r>
          </a:p>
        </p:txBody>
      </p:sp>
      <p:sp>
        <p:nvSpPr>
          <p:cNvPr id="3146" name="Shape 314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-1, 0, 0]    [0, 0, 1, 0, 0]</a:t>
            </a:r>
          </a:p>
        </p:txBody>
      </p:sp>
      <p:sp>
        <p:nvSpPr>
          <p:cNvPr id="3147" name="Shape 314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148" name="Shape 314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149" name="Shape 314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150" name="Shape 315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151" name="Shape 315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152" name="Shape 315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153" name="Shape 315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154" name="Shape 315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155" name="Shape 315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156" name="Shape 315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157" name="Shape 315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158" name="Shape 315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159" name="Shape 315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160" name="Shape 3160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161" name="Shape 316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162" name="Shape 316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163" name="Shape 316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164" name="Shape 316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165" name="Shape 316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166" name="Shape 316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167" name="Shape 3167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168" name="Shape 3168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9" name="Shape 3169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170" name="Shape 3170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1284725" y="35547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Shape 317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7" name="Shape 317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8" name="Shape 317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9" name="Shape 317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183" name="Shape 318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-1, 0, 1]    [0, 0, 1, 0, 0]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3185" name="Shape 318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3186" name="Shape 318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-1, 0, 1]    [0, 0, 1, 0, 0]</a:t>
            </a:r>
          </a:p>
        </p:txBody>
      </p:sp>
      <p:sp>
        <p:nvSpPr>
          <p:cNvPr id="3187" name="Shape 318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-1, 0, 0]    [0, 0, 1, 0, 0]</a:t>
            </a:r>
          </a:p>
        </p:txBody>
      </p:sp>
      <p:sp>
        <p:nvSpPr>
          <p:cNvPr id="3188" name="Shape 318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189" name="Shape 318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190" name="Shape 319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191" name="Shape 319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192" name="Shape 319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193" name="Shape 319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194" name="Shape 319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195" name="Shape 319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196" name="Shape 319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197" name="Shape 319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198" name="Shape 319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199" name="Shape 319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200" name="Shape 320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201" name="Shape 3201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202" name="Shape 3202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203" name="Shape 3203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204" name="Shape 3204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205" name="Shape 3205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206" name="Shape 3206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207" name="Shape 3207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208" name="Shape 3208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209" name="Shape 3209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0" name="Shape 3210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211" name="Shape 3211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2" name="Shape 3212"/>
          <p:cNvSpPr/>
          <p:nvPr/>
        </p:nvSpPr>
        <p:spPr>
          <a:xfrm>
            <a:off x="1284725" y="3554750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3" name="Shape 321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4" name="Shape 3214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5" name="Shape 3215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6" name="Shape 3216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7" name="Shape 3217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8" name="Shape 3218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9" name="Shape 3219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3" name="Shape 3223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4" name="Shape 3224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6" name="Shape 3226"/>
          <p:cNvSpPr txBox="1"/>
          <p:nvPr/>
        </p:nvSpPr>
        <p:spPr>
          <a:xfrm>
            <a:off x="33127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27" name="Shape 3227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8" name="Shape 3228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9" name="Shape 3229"/>
          <p:cNvSpPr txBox="1"/>
          <p:nvPr/>
        </p:nvSpPr>
        <p:spPr>
          <a:xfrm>
            <a:off x="33127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30" name="Shape 3230"/>
          <p:cNvSpPr txBox="1"/>
          <p:nvPr/>
        </p:nvSpPr>
        <p:spPr>
          <a:xfrm>
            <a:off x="33127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31" name="Shape 3231"/>
          <p:cNvSpPr txBox="1"/>
          <p:nvPr/>
        </p:nvSpPr>
        <p:spPr>
          <a:xfrm>
            <a:off x="33127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32" name="Shape 3232"/>
          <p:cNvSpPr txBox="1"/>
          <p:nvPr/>
        </p:nvSpPr>
        <p:spPr>
          <a:xfrm>
            <a:off x="33127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33" name="Shape 3233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4" name="Shape 3234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5" name="Shape 3235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6" name="Shape 3236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7" name="Shape 3237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8" name="Shape 3238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9" name="Shape 3239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0" name="Shape 3240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1" name="Shape 3241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2" name="Shape 3242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Shape 324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8" name="Shape 324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9" name="Shape 324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0" name="Shape 325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1" name="Shape 325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2" name="Shape 325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3" name="Shape 3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254" name="Shape 325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-1, 0, 1]    [0, 0, 1, 0, 0]</a:t>
            </a:r>
          </a:p>
        </p:txBody>
      </p:sp>
      <p:sp>
        <p:nvSpPr>
          <p:cNvPr id="3255" name="Shape 325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2, 2, 0]    [0, 0, 0, 0, 1]</a:t>
            </a:r>
          </a:p>
        </p:txBody>
      </p:sp>
      <p:sp>
        <p:nvSpPr>
          <p:cNvPr id="3256" name="Shape 325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2, 0, 2]    [1, 1, 0, 1, 0]</a:t>
            </a:r>
          </a:p>
        </p:txBody>
      </p:sp>
      <p:sp>
        <p:nvSpPr>
          <p:cNvPr id="3257" name="Shape 325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-1, 0, 1]    [0, 0, 1, 0, 0]</a:t>
            </a:r>
          </a:p>
        </p:txBody>
      </p:sp>
      <p:sp>
        <p:nvSpPr>
          <p:cNvPr id="3258" name="Shape 325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-1, 0, 0]    [0, 0, 1, 0, 0]</a:t>
            </a:r>
          </a:p>
        </p:txBody>
      </p:sp>
      <p:sp>
        <p:nvSpPr>
          <p:cNvPr id="3259" name="Shape 325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260" name="Shape 326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261" name="Shape 326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262" name="Shape 326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263" name="Shape 326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264" name="Shape 326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265" name="Shape 326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266" name="Shape 326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267" name="Shape 326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268" name="Shape 326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269" name="Shape 326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270" name="Shape 327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271" name="Shape 327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272" name="Shape 327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273" name="Shape 327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274" name="Shape 327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275" name="Shape 327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276" name="Shape 327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277" name="Shape 327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278" name="Shape 327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279" name="Shape 3279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280" name="Shape 3280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1" name="Shape 3281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282" name="Shape 3282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3" name="Shape 328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4" name="Shape 3284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5" name="Shape 3285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6" name="Shape 3286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7" name="Shape 3287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8" name="Shape 3288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9" name="Shape 3289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3" name="Shape 3293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4" name="Shape 3294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6" name="Shape 3296"/>
          <p:cNvSpPr txBox="1"/>
          <p:nvPr/>
        </p:nvSpPr>
        <p:spPr>
          <a:xfrm>
            <a:off x="33127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297" name="Shape 3297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8" name="Shape 3298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9" name="Shape 3299"/>
          <p:cNvSpPr txBox="1"/>
          <p:nvPr/>
        </p:nvSpPr>
        <p:spPr>
          <a:xfrm>
            <a:off x="33127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00" name="Shape 3300"/>
          <p:cNvSpPr txBox="1"/>
          <p:nvPr/>
        </p:nvSpPr>
        <p:spPr>
          <a:xfrm>
            <a:off x="33127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01" name="Shape 3301"/>
          <p:cNvSpPr txBox="1"/>
          <p:nvPr/>
        </p:nvSpPr>
        <p:spPr>
          <a:xfrm>
            <a:off x="33127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02" name="Shape 3302"/>
          <p:cNvSpPr txBox="1"/>
          <p:nvPr/>
        </p:nvSpPr>
        <p:spPr>
          <a:xfrm>
            <a:off x="33127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03" name="Shape 3303"/>
          <p:cNvSpPr/>
          <p:nvPr/>
        </p:nvSpPr>
        <p:spPr>
          <a:xfrm>
            <a:off x="6091275" y="134906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6049250" y="2057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5" name="Shape 3305"/>
          <p:cNvSpPr/>
          <p:nvPr/>
        </p:nvSpPr>
        <p:spPr>
          <a:xfrm>
            <a:off x="6049250" y="27724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6" name="Shape 3306"/>
          <p:cNvSpPr/>
          <p:nvPr/>
        </p:nvSpPr>
        <p:spPr>
          <a:xfrm>
            <a:off x="6091275" y="34760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7" name="Shape 3307"/>
          <p:cNvSpPr/>
          <p:nvPr/>
        </p:nvSpPr>
        <p:spPr>
          <a:xfrm>
            <a:off x="6091275" y="417668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8" name="Shape 3308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9" name="Shape 3309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0" name="Shape 3310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1" name="Shape 3311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2" name="Shape 3312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3" name="Shape 3313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4" name="Shape 3314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5" name="Shape 3315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6" name="Shape 3316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7" name="Shape 3317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Shape 332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3" name="Shape 332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4" name="Shape 332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5" name="Shape 332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6" name="Shape 332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7" name="Shape 332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8" name="Shape 3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329" name="Shape 332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[0, 0, 1, 0, 0]</a:t>
            </a:r>
          </a:p>
        </p:txBody>
      </p:sp>
      <p:sp>
        <p:nvSpPr>
          <p:cNvPr id="3330" name="Shape 333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331" name="Shape 333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332" name="Shape 333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0, 1, 0, 0]</a:t>
            </a:r>
          </a:p>
        </p:txBody>
      </p:sp>
      <p:sp>
        <p:nvSpPr>
          <p:cNvPr id="3333" name="Shape 333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[0, 0, 1, 0, 0]</a:t>
            </a:r>
          </a:p>
        </p:txBody>
      </p:sp>
      <p:sp>
        <p:nvSpPr>
          <p:cNvPr id="3334" name="Shape 333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335" name="Shape 333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336" name="Shape 333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337" name="Shape 333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338" name="Shape 333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339" name="Shape 333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340" name="Shape 334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341" name="Shape 334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342" name="Shape 334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343" name="Shape 334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344" name="Shape 334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345" name="Shape 334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346" name="Shape 334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347" name="Shape 3347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348" name="Shape 3348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349" name="Shape 3349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350" name="Shape 3350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351" name="Shape 3351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352" name="Shape 3352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353" name="Shape 3353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354" name="Shape 3354"/>
          <p:cNvSpPr txBox="1"/>
          <p:nvPr/>
        </p:nvSpPr>
        <p:spPr>
          <a:xfrm flipH="1">
            <a:off x="276275" y="2341613"/>
            <a:ext cx="21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</a:t>
            </a:r>
          </a:p>
        </p:txBody>
      </p:sp>
      <p:sp>
        <p:nvSpPr>
          <p:cNvPr id="3355" name="Shape 3355"/>
          <p:cNvSpPr/>
          <p:nvPr/>
        </p:nvSpPr>
        <p:spPr>
          <a:xfrm>
            <a:off x="371175" y="2621275"/>
            <a:ext cx="334200" cy="2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6" name="Shape 3356"/>
          <p:cNvSpPr txBox="1"/>
          <p:nvPr/>
        </p:nvSpPr>
        <p:spPr>
          <a:xfrm>
            <a:off x="418300" y="2641825"/>
            <a:ext cx="435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3357" name="Shape 3357"/>
          <p:cNvSpPr/>
          <p:nvPr/>
        </p:nvSpPr>
        <p:spPr>
          <a:xfrm>
            <a:off x="371175" y="26076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8" name="Shape 3358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9" name="Shape 3359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0" name="Shape 3360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1" name="Shape 3361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2" name="Shape 3362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3" name="Shape 3363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4" name="Shape 3364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5" name="Shape 3365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7" name="Shape 336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8" name="Shape 3368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9" name="Shape 3369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0" name="Shape 3370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1" name="Shape 3371"/>
          <p:cNvSpPr txBox="1"/>
          <p:nvPr/>
        </p:nvSpPr>
        <p:spPr>
          <a:xfrm>
            <a:off x="33127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72" name="Shape 3372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3" name="Shape 3373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4" name="Shape 3374"/>
          <p:cNvSpPr txBox="1"/>
          <p:nvPr/>
        </p:nvSpPr>
        <p:spPr>
          <a:xfrm>
            <a:off x="33127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75" name="Shape 3375"/>
          <p:cNvSpPr txBox="1"/>
          <p:nvPr/>
        </p:nvSpPr>
        <p:spPr>
          <a:xfrm>
            <a:off x="33127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76" name="Shape 3376"/>
          <p:cNvSpPr txBox="1"/>
          <p:nvPr/>
        </p:nvSpPr>
        <p:spPr>
          <a:xfrm>
            <a:off x="33127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77" name="Shape 3377"/>
          <p:cNvSpPr txBox="1"/>
          <p:nvPr/>
        </p:nvSpPr>
        <p:spPr>
          <a:xfrm>
            <a:off x="33127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Add, 2, Min</a:t>
            </a:r>
          </a:p>
        </p:txBody>
      </p:sp>
      <p:sp>
        <p:nvSpPr>
          <p:cNvPr id="3378" name="Shape 3378"/>
          <p:cNvSpPr/>
          <p:nvPr/>
        </p:nvSpPr>
        <p:spPr>
          <a:xfrm>
            <a:off x="6049250" y="137947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9" name="Shape 3379"/>
          <p:cNvSpPr/>
          <p:nvPr/>
        </p:nvSpPr>
        <p:spPr>
          <a:xfrm>
            <a:off x="6049250" y="2057725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0" name="Shape 3380"/>
          <p:cNvSpPr/>
          <p:nvPr/>
        </p:nvSpPr>
        <p:spPr>
          <a:xfrm>
            <a:off x="6049250" y="2772438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1" name="Shape 3381"/>
          <p:cNvSpPr/>
          <p:nvPr/>
        </p:nvSpPr>
        <p:spPr>
          <a:xfrm>
            <a:off x="6049250" y="348716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2" name="Shape 3382"/>
          <p:cNvSpPr/>
          <p:nvPr/>
        </p:nvSpPr>
        <p:spPr>
          <a:xfrm>
            <a:off x="6049250" y="4165413"/>
            <a:ext cx="334200" cy="32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3" name="Shape 3383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4" name="Shape 3384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5" name="Shape 3385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6" name="Shape 3386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7" name="Shape 3387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8" name="Shape 3388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9" name="Shape 3389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0" name="Shape 3390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1" name="Shape 3391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2" name="Shape 3392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Shape 3397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9" name="Shape 3399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0" name="Shape 3400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1" name="Shape 3401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2" name="Shape 3402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3" name="Shape 3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404" name="Shape 3404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[0, 0, 1, 0, 0]</a:t>
            </a:r>
          </a:p>
        </p:txBody>
      </p:sp>
      <p:sp>
        <p:nvSpPr>
          <p:cNvPr id="3405" name="Shape 3405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406" name="Shape 3406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407" name="Shape 3407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0, 1, 0, 0]</a:t>
            </a:r>
          </a:p>
        </p:txBody>
      </p:sp>
      <p:sp>
        <p:nvSpPr>
          <p:cNvPr id="3408" name="Shape 3408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[0, 0, 1, 0, 0]</a:t>
            </a:r>
          </a:p>
        </p:txBody>
      </p:sp>
      <p:sp>
        <p:nvSpPr>
          <p:cNvPr id="3409" name="Shape 3409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410" name="Shape 3410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411" name="Shape 3411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_,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_, 2, _] </a:t>
            </a:r>
            <a:r>
              <a:rPr lang="en"/>
              <a:t>PID</a:t>
            </a:r>
          </a:p>
        </p:txBody>
      </p:sp>
      <p:sp>
        <p:nvSpPr>
          <p:cNvPr id="3412" name="Shape 3412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413" name="Shape 3413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414" name="Shape 3414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415" name="Shape 3415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416" name="Shape 3416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417" name="Shape 3417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418" name="Shape 3418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419" name="Shape 3419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420" name="Shape 3420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421" name="Shape 3421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422" name="Shape 3422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423" name="Shape 342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1, 1, 0, 0]</a:t>
            </a:r>
          </a:p>
        </p:txBody>
      </p:sp>
      <p:sp>
        <p:nvSpPr>
          <p:cNvPr id="3424" name="Shape 342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425" name="Shape 342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1, 0, 0]</a:t>
            </a:r>
          </a:p>
        </p:txBody>
      </p:sp>
      <p:sp>
        <p:nvSpPr>
          <p:cNvPr id="3426" name="Shape 342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427" name="Shape 342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_, 0, _, 1]</a:t>
            </a:r>
          </a:p>
        </p:txBody>
      </p:sp>
      <p:sp>
        <p:nvSpPr>
          <p:cNvPr id="3428" name="Shape 342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2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Shape 3433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4" name="Shape 3434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5" name="Shape 3435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6" name="Shape 3436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7" name="Shape 3437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8" name="Shape 3438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9" name="Shape 3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440" name="Shape 3440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[0, 0, 1, 0, 0]</a:t>
            </a:r>
          </a:p>
        </p:txBody>
      </p:sp>
      <p:sp>
        <p:nvSpPr>
          <p:cNvPr id="3441" name="Shape 3441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442" name="Shape 3442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443" name="Shape 3443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0, 1, 0, 0]</a:t>
            </a:r>
          </a:p>
        </p:txBody>
      </p:sp>
      <p:sp>
        <p:nvSpPr>
          <p:cNvPr id="3444" name="Shape 3444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[0, 0, 1, 0, 0]</a:t>
            </a:r>
          </a:p>
        </p:txBody>
      </p:sp>
      <p:sp>
        <p:nvSpPr>
          <p:cNvPr id="3445" name="Shape 3445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446" name="Shape 3446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447" name="Shape 3447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3448" name="Shape 3448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449" name="Shape 3449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450" name="Shape 3450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451" name="Shape 3451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452" name="Shape 3452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453" name="Shape 3453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454" name="Shape 3454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455" name="Shape 3455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456" name="Shape 3456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457" name="Shape 3457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458" name="Shape 3458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459" name="Shape 3459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460" name="Shape 3460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461" name="Shape 3461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462" name="Shape 3462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463" name="Shape 3463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464" name="Shape 3464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465" name="Shape 3465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6" name="Shape 3466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7" name="Shape 3467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8" name="Shape 3468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9" name="Shape 3469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0" name="Shape 3470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1" name="Shape 3471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2" name="Shape 3472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3" name="Shape 3473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4" name="Shape 3474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5" name="Shape 3475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6" name="Shape 3476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7" name="Shape 3477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8" name="Shape 3478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479" name="Shape 3479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0" name="Shape 3480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1" name="Shape 3481"/>
          <p:cNvSpPr txBox="1"/>
          <p:nvPr/>
        </p:nvSpPr>
        <p:spPr>
          <a:xfrm>
            <a:off x="34651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482" name="Shape 3482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483" name="Shape 3483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484" name="Shape 3484"/>
          <p:cNvSpPr txBox="1"/>
          <p:nvPr/>
        </p:nvSpPr>
        <p:spPr>
          <a:xfrm>
            <a:off x="34651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485" name="Shape 3485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6" name="Shape 3486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7" name="Shape 3487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8" name="Shape 3488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9" name="Shape 3489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0" name="Shape 3490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1" name="Shape 3491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2" name="Shape 3492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3" name="Shape 3493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4" name="Shape 3494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Shape 349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0" name="Shape 350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1" name="Shape 350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2" name="Shape 350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4" name="Shape 350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5" name="Shape 35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506" name="Shape 350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[0, 0, 1, 0, 0]</a:t>
            </a:r>
          </a:p>
        </p:txBody>
      </p:sp>
      <p:sp>
        <p:nvSpPr>
          <p:cNvPr id="3507" name="Shape 350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508" name="Shape 350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509" name="Shape 350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0, 1, 0, 0]</a:t>
            </a:r>
          </a:p>
        </p:txBody>
      </p:sp>
      <p:sp>
        <p:nvSpPr>
          <p:cNvPr id="3510" name="Shape 351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[0, 0, 1, 0, 0]</a:t>
            </a:r>
          </a:p>
        </p:txBody>
      </p:sp>
      <p:sp>
        <p:nvSpPr>
          <p:cNvPr id="3511" name="Shape 351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512" name="Shape 351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513" name="Shape 351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3514" name="Shape 351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515" name="Shape 351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516" name="Shape 351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517" name="Shape 351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518" name="Shape 351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519" name="Shape 351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520" name="Shape 352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521" name="Shape 352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522" name="Shape 352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523" name="Shape 352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524" name="Shape 3524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525" name="Shape 3525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526" name="Shape 3526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527" name="Shape 3527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528" name="Shape 3528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529" name="Shape 3529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530" name="Shape 3530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531" name="Shape 3531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2" name="Shape 3532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3" name="Shape 3533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4" name="Shape 3534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5" name="Shape 3535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6" name="Shape 3536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7" name="Shape 3537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8" name="Shape 3538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9" name="Shape 3539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0" name="Shape 3540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1" name="Shape 3541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2" name="Shape 3542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3" name="Shape 3543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4" name="Shape 3544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545" name="Shape 3545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6" name="Shape 3546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7" name="Shape 3547"/>
          <p:cNvSpPr txBox="1"/>
          <p:nvPr/>
        </p:nvSpPr>
        <p:spPr>
          <a:xfrm>
            <a:off x="34651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548" name="Shape 3548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549" name="Shape 3549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550" name="Shape 3550"/>
          <p:cNvSpPr txBox="1"/>
          <p:nvPr/>
        </p:nvSpPr>
        <p:spPr>
          <a:xfrm>
            <a:off x="34651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551" name="Shape 3551"/>
          <p:cNvSpPr/>
          <p:nvPr/>
        </p:nvSpPr>
        <p:spPr>
          <a:xfrm>
            <a:off x="7027300" y="13561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2" name="Shape 3552"/>
          <p:cNvSpPr/>
          <p:nvPr/>
        </p:nvSpPr>
        <p:spPr>
          <a:xfrm>
            <a:off x="7027300" y="20479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3" name="Shape 3553"/>
          <p:cNvSpPr/>
          <p:nvPr/>
        </p:nvSpPr>
        <p:spPr>
          <a:xfrm>
            <a:off x="7027300" y="2758675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4" name="Shape 3554"/>
          <p:cNvSpPr/>
          <p:nvPr/>
        </p:nvSpPr>
        <p:spPr>
          <a:xfrm>
            <a:off x="7027300" y="3467675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5" name="Shape 3555"/>
          <p:cNvSpPr/>
          <p:nvPr/>
        </p:nvSpPr>
        <p:spPr>
          <a:xfrm>
            <a:off x="7027300" y="41657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6" name="Shape 3556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7" name="Shape 3557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8" name="Shape 3558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9" name="Shape 3559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0" name="Shape 3560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1" name="Shape 3561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2" name="Shape 3562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3" name="Shape 3563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4" name="Shape 3564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5" name="Shape 3565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Shape 3570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1" name="Shape 3571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2" name="Shape 3572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3" name="Shape 3573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4" name="Shape 3574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5" name="Shape 3575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6" name="Shape 35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577" name="Shape 3577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578" name="Shape 3578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579" name="Shape 3579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580" name="Shape 3580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581" name="Shape 3581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582" name="Shape 3582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583" name="Shape 3583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586" name="Shape 3586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587" name="Shape 3587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588" name="Shape 3588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589" name="Shape 3589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590" name="Shape 3590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591" name="Shape 3591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592" name="Shape 3592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593" name="Shape 3593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594" name="Shape 3594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595" name="Shape 3595"/>
          <p:cNvSpPr txBox="1"/>
          <p:nvPr/>
        </p:nvSpPr>
        <p:spPr>
          <a:xfrm>
            <a:off x="8128850" y="435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4</a:t>
            </a:r>
          </a:p>
        </p:txBody>
      </p:sp>
      <p:sp>
        <p:nvSpPr>
          <p:cNvPr id="3596" name="Shape 359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597" name="Shape 359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598" name="Shape 359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599" name="Shape 359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600" name="Shape 360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601" name="Shape 360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602" name="Shape 3602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3" name="Shape 3603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4" name="Shape 3604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5" name="Shape 3605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6" name="Shape 3606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7" name="Shape 3607"/>
          <p:cNvSpPr/>
          <p:nvPr/>
        </p:nvSpPr>
        <p:spPr>
          <a:xfrm flipH="1"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8" name="Shape 3608"/>
          <p:cNvSpPr/>
          <p:nvPr/>
        </p:nvSpPr>
        <p:spPr>
          <a:xfrm flipH="1"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9" name="Shape 3609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0" name="Shape 3610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1" name="Shape 3611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2" name="Shape 3612"/>
          <p:cNvSpPr/>
          <p:nvPr/>
        </p:nvSpPr>
        <p:spPr>
          <a:xfrm flipH="1"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3" name="Shape 3613"/>
          <p:cNvSpPr/>
          <p:nvPr/>
        </p:nvSpPr>
        <p:spPr>
          <a:xfrm flipH="1"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4" name="Shape 3614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5" name="Shape 3615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616" name="Shape 3616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7" name="Shape 3617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8" name="Shape 3618"/>
          <p:cNvSpPr txBox="1"/>
          <p:nvPr/>
        </p:nvSpPr>
        <p:spPr>
          <a:xfrm>
            <a:off x="3465188" y="21359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619" name="Shape 3619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620" name="Shape 3620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621" name="Shape 3621"/>
          <p:cNvSpPr txBox="1"/>
          <p:nvPr/>
        </p:nvSpPr>
        <p:spPr>
          <a:xfrm>
            <a:off x="3465188" y="41933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3622" name="Shape 3622"/>
          <p:cNvSpPr/>
          <p:nvPr/>
        </p:nvSpPr>
        <p:spPr>
          <a:xfrm>
            <a:off x="7027300" y="13561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3" name="Shape 3623"/>
          <p:cNvSpPr/>
          <p:nvPr/>
        </p:nvSpPr>
        <p:spPr>
          <a:xfrm>
            <a:off x="7027300" y="20479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4" name="Shape 3624"/>
          <p:cNvSpPr/>
          <p:nvPr/>
        </p:nvSpPr>
        <p:spPr>
          <a:xfrm>
            <a:off x="7027300" y="2758675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5" name="Shape 3625"/>
          <p:cNvSpPr/>
          <p:nvPr/>
        </p:nvSpPr>
        <p:spPr>
          <a:xfrm>
            <a:off x="7027300" y="3467675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6" name="Shape 3626"/>
          <p:cNvSpPr/>
          <p:nvPr/>
        </p:nvSpPr>
        <p:spPr>
          <a:xfrm>
            <a:off x="7027300" y="41657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7" name="Shape 3627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8" name="Shape 3628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9" name="Shape 3629"/>
          <p:cNvSpPr/>
          <p:nvPr/>
        </p:nvSpPr>
        <p:spPr>
          <a:xfrm flipH="1">
            <a:off x="4561050" y="21754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0" name="Shape 3630"/>
          <p:cNvSpPr/>
          <p:nvPr/>
        </p:nvSpPr>
        <p:spPr>
          <a:xfrm flipH="1">
            <a:off x="2705538" y="21647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1" name="Shape 3631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2" name="Shape 3632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3" name="Shape 3633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4" name="Shape 3634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5" name="Shape 3635"/>
          <p:cNvSpPr/>
          <p:nvPr/>
        </p:nvSpPr>
        <p:spPr>
          <a:xfrm flipH="1">
            <a:off x="4561050" y="42328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6" name="Shape 3636"/>
          <p:cNvSpPr/>
          <p:nvPr/>
        </p:nvSpPr>
        <p:spPr>
          <a:xfrm flipH="1">
            <a:off x="2705538" y="42221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Shape 364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2" name="Shape 364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3" name="Shape 364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4" name="Shape 364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5" name="Shape 364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6" name="Shape 364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7" name="Shape 36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648" name="Shape 364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649" name="Shape 364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650" name="Shape 365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651" name="Shape 365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652" name="Shape 365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653" name="Shape 365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654" name="Shape 365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655" name="Shape 365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_] </a:t>
            </a:r>
            <a:r>
              <a:rPr lang="en"/>
              <a:t>PID</a:t>
            </a:r>
          </a:p>
        </p:txBody>
      </p:sp>
      <p:sp>
        <p:nvSpPr>
          <p:cNvPr id="3656" name="Shape 365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657" name="Shape 365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658" name="Shape 365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659" name="Shape 365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660" name="Shape 366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661" name="Shape 366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662" name="Shape 366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663" name="Shape 366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664" name="Shape 366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665" name="Shape 366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666" name="Shape 366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667" name="Shape 366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668" name="Shape 366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669" name="Shape 366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670" name="Shape 367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671" name="Shape 367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672" name="Shape 3672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3" name="Shape 3673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3674" name="Shape 3674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5" name="Shape 3675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6" name="Shape 3676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7" name="Shape 3677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Shape 368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3" name="Shape 368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4" name="Shape 368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5" name="Shape 368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6" name="Shape 368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7" name="Shape 368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8" name="Shape 36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689" name="Shape 368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690" name="Shape 369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691" name="Shape 369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692" name="Shape 369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693" name="Shape 369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694" name="Shape 369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695" name="Shape 369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696" name="Shape 369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_] </a:t>
            </a:r>
            <a:r>
              <a:rPr lang="en"/>
              <a:t>PID</a:t>
            </a:r>
          </a:p>
        </p:txBody>
      </p:sp>
      <p:sp>
        <p:nvSpPr>
          <p:cNvPr id="3697" name="Shape 369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698" name="Shape 369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699" name="Shape 369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700" name="Shape 370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701" name="Shape 370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702" name="Shape 370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703" name="Shape 370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704" name="Shape 370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705" name="Shape 370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706" name="Shape 370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707" name="Shape 370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08" name="Shape 370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709" name="Shape 370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10" name="Shape 371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711" name="Shape 371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712" name="Shape 371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13" name="Shape 3713"/>
          <p:cNvSpPr/>
          <p:nvPr/>
        </p:nvSpPr>
        <p:spPr>
          <a:xfrm>
            <a:off x="3218988" y="1408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4" name="Shape 3714"/>
          <p:cNvSpPr txBox="1"/>
          <p:nvPr/>
        </p:nvSpPr>
        <p:spPr>
          <a:xfrm>
            <a:off x="3219000" y="1373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0</a:t>
            </a:r>
            <a:r>
              <a:rPr lang="en"/>
              <a:t>, P</a:t>
            </a:r>
            <a:r>
              <a:rPr baseline="-25000" lang="en"/>
              <a:t>0</a:t>
            </a:r>
          </a:p>
        </p:txBody>
      </p:sp>
      <p:sp>
        <p:nvSpPr>
          <p:cNvPr id="3715" name="Shape 3715"/>
          <p:cNvSpPr/>
          <p:nvPr/>
        </p:nvSpPr>
        <p:spPr>
          <a:xfrm>
            <a:off x="4632800" y="1543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6" name="Shape 3716"/>
          <p:cNvSpPr/>
          <p:nvPr/>
        </p:nvSpPr>
        <p:spPr>
          <a:xfrm>
            <a:off x="2715150" y="1519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7" name="Shape 3717"/>
          <p:cNvSpPr/>
          <p:nvPr/>
        </p:nvSpPr>
        <p:spPr>
          <a:xfrm>
            <a:off x="7027300" y="13561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8" name="Shape 3718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2676188" y="1399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0" name="Shape 3720"/>
          <p:cNvSpPr/>
          <p:nvPr/>
        </p:nvSpPr>
        <p:spPr>
          <a:xfrm>
            <a:off x="4561038" y="1422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Make assignments.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Hungarian method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30075" y="1621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268775" y="550025"/>
            <a:ext cx="247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 Non-distributed algorithm</a:t>
            </a:r>
          </a:p>
        </p:txBody>
      </p:sp>
      <p:sp>
        <p:nvSpPr>
          <p:cNvPr id="164" name="Shape 164"/>
          <p:cNvSpPr/>
          <p:nvPr/>
        </p:nvSpPr>
        <p:spPr>
          <a:xfrm>
            <a:off x="3496650" y="2089400"/>
            <a:ext cx="2150700" cy="20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869400" y="2296525"/>
            <a:ext cx="147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2]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69400" y="2579600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2, 2, 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2, 0, 2]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69400" y="31179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1, 0, 1, 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[1, 1, 0, 1, 1]</a:t>
            </a:r>
          </a:p>
        </p:txBody>
      </p:sp>
      <p:sp>
        <p:nvSpPr>
          <p:cNvPr id="168" name="Shape 168"/>
          <p:cNvSpPr/>
          <p:nvPr/>
        </p:nvSpPr>
        <p:spPr>
          <a:xfrm>
            <a:off x="4482300" y="2366425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551900" y="31179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51900" y="33756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12575" y="1731850"/>
            <a:ext cx="281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unmarked zeros in a row</a:t>
            </a:r>
          </a:p>
        </p:txBody>
      </p:sp>
      <p:sp>
        <p:nvSpPr>
          <p:cNvPr id="172" name="Shape 172"/>
          <p:cNvSpPr/>
          <p:nvPr/>
        </p:nvSpPr>
        <p:spPr>
          <a:xfrm>
            <a:off x="4989650" y="26495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972775" y="2931800"/>
            <a:ext cx="222600" cy="32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29712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806675" y="2825425"/>
            <a:ext cx="22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735900" y="3656250"/>
            <a:ext cx="281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 until all zeros are marked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4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Shape 372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6" name="Shape 372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7" name="Shape 372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8" name="Shape 372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9" name="Shape 372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0" name="Shape 373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1" name="Shape 37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732" name="Shape 373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733" name="Shape 373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734" name="Shape 373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735" name="Shape 373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736" name="Shape 373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737" name="Shape 373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738" name="Shape 373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739" name="Shape 373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_] </a:t>
            </a:r>
            <a:r>
              <a:rPr lang="en"/>
              <a:t>PID</a:t>
            </a:r>
          </a:p>
        </p:txBody>
      </p:sp>
      <p:sp>
        <p:nvSpPr>
          <p:cNvPr id="3740" name="Shape 374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741" name="Shape 374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742" name="Shape 374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743" name="Shape 374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744" name="Shape 374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745" name="Shape 374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746" name="Shape 374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747" name="Shape 374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748" name="Shape 374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749" name="Shape 374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750" name="Shape 375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51" name="Shape 375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752" name="Shape 375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53" name="Shape 375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754" name="Shape 375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</a:t>
            </a:r>
          </a:p>
        </p:txBody>
      </p:sp>
      <p:sp>
        <p:nvSpPr>
          <p:cNvPr id="3755" name="Shape 375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56" name="Shape 3756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7" name="Shape 3757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3758" name="Shape 3758"/>
          <p:cNvSpPr/>
          <p:nvPr/>
        </p:nvSpPr>
        <p:spPr>
          <a:xfrm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9" name="Shape 3759"/>
          <p:cNvSpPr/>
          <p:nvPr/>
        </p:nvSpPr>
        <p:spPr>
          <a:xfrm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0" name="Shape 3760"/>
          <p:cNvSpPr/>
          <p:nvPr/>
        </p:nvSpPr>
        <p:spPr>
          <a:xfrm>
            <a:off x="2676188" y="2161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1" name="Shape 3761"/>
          <p:cNvSpPr/>
          <p:nvPr/>
        </p:nvSpPr>
        <p:spPr>
          <a:xfrm>
            <a:off x="4561038" y="2184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Shape 3766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7" name="Shape 3767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8" name="Shape 3768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9" name="Shape 3769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0" name="Shape 3770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1" name="Shape 3771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2" name="Shape 37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773" name="Shape 3773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774" name="Shape 3774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775" name="Shape 3775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776" name="Shape 3776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777" name="Shape 3777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778" name="Shape 3778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779" name="Shape 3779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780" name="Shape 3780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_] </a:t>
            </a:r>
            <a:r>
              <a:rPr lang="en"/>
              <a:t>PID</a:t>
            </a:r>
          </a:p>
        </p:txBody>
      </p:sp>
      <p:sp>
        <p:nvSpPr>
          <p:cNvPr id="3781" name="Shape 3781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782" name="Shape 3782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783" name="Shape 3783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784" name="Shape 3784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785" name="Shape 3785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786" name="Shape 3786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787" name="Shape 3787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788" name="Shape 3788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789" name="Shape 3789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790" name="Shape 3790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791" name="Shape 3791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92" name="Shape 3792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793" name="Shape 3793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794" name="Shape 3794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795" name="Shape 3795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3796" name="Shape 3796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97" name="Shape 3797"/>
          <p:cNvSpPr/>
          <p:nvPr/>
        </p:nvSpPr>
        <p:spPr>
          <a:xfrm>
            <a:off x="3218988" y="21703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8" name="Shape 3798"/>
          <p:cNvSpPr txBox="1"/>
          <p:nvPr/>
        </p:nvSpPr>
        <p:spPr>
          <a:xfrm>
            <a:off x="3219000" y="21359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1</a:t>
            </a:r>
            <a:r>
              <a:rPr lang="en"/>
              <a:t>, P</a:t>
            </a:r>
            <a:r>
              <a:rPr baseline="-25000" lang="en"/>
              <a:t>1</a:t>
            </a:r>
          </a:p>
        </p:txBody>
      </p:sp>
      <p:sp>
        <p:nvSpPr>
          <p:cNvPr id="3799" name="Shape 3799"/>
          <p:cNvSpPr/>
          <p:nvPr/>
        </p:nvSpPr>
        <p:spPr>
          <a:xfrm>
            <a:off x="4632800" y="23055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0" name="Shape 3800"/>
          <p:cNvSpPr/>
          <p:nvPr/>
        </p:nvSpPr>
        <p:spPr>
          <a:xfrm>
            <a:off x="2715150" y="22818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1" name="Shape 3801"/>
          <p:cNvSpPr/>
          <p:nvPr/>
        </p:nvSpPr>
        <p:spPr>
          <a:xfrm>
            <a:off x="7027300" y="2041900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2" name="Shape 3802"/>
          <p:cNvSpPr/>
          <p:nvPr/>
        </p:nvSpPr>
        <p:spPr>
          <a:xfrm>
            <a:off x="598600" y="4077775"/>
            <a:ext cx="1770000" cy="647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3" name="Shape 3803"/>
          <p:cNvSpPr/>
          <p:nvPr/>
        </p:nvSpPr>
        <p:spPr>
          <a:xfrm>
            <a:off x="2676188" y="21611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4" name="Shape 3804"/>
          <p:cNvSpPr/>
          <p:nvPr/>
        </p:nvSpPr>
        <p:spPr>
          <a:xfrm>
            <a:off x="4561038" y="21847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Shape 3809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0" name="Shape 3810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1" name="Shape 3811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2" name="Shape 3812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3" name="Shape 3813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4" name="Shape 3814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5" name="Shape 38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816" name="Shape 3816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817" name="Shape 3817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818" name="Shape 3818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819" name="Shape 3819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820" name="Shape 3820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821" name="Shape 3821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822" name="Shape 3822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823" name="Shape 3823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[1, 1, 1, 1,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_] </a:t>
            </a:r>
            <a:r>
              <a:rPr lang="en"/>
              <a:t>PID</a:t>
            </a:r>
          </a:p>
        </p:txBody>
      </p:sp>
      <p:sp>
        <p:nvSpPr>
          <p:cNvPr id="3824" name="Shape 3824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825" name="Shape 3825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826" name="Shape 3826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827" name="Shape 3827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828" name="Shape 3828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829" name="Shape 3829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830" name="Shape 3830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831" name="Shape 3831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832" name="Shape 3832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833" name="Shape 3833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834" name="Shape 3834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835" name="Shape 3835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836" name="Shape 3836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837" name="Shape 3837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838" name="Shape 3838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3839" name="Shape 3839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840" name="Shape 3840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1" name="Shape 3841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3842" name="Shape 3842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3" name="Shape 3843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4" name="Shape 3844"/>
          <p:cNvSpPr/>
          <p:nvPr/>
        </p:nvSpPr>
        <p:spPr>
          <a:xfrm>
            <a:off x="7027200" y="27350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5" name="Shape 3845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6" name="Shape 3846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7" name="Shape 3847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Shape 385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4" name="Shape 385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5" name="Shape 385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6" name="Shape 385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7" name="Shape 385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8" name="Shape 38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860" name="Shape 386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861" name="Shape 386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862" name="Shape 386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863" name="Shape 386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864" name="Shape 386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865" name="Shape 386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866" name="Shape 386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2, 1, 2,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2, 0, 2, _] </a:t>
            </a:r>
            <a:r>
              <a:rPr lang="en"/>
              <a:t>PID</a:t>
            </a:r>
          </a:p>
        </p:txBody>
      </p:sp>
      <p:sp>
        <p:nvSpPr>
          <p:cNvPr id="3867" name="Shape 386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868" name="Shape 386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869" name="Shape 386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870" name="Shape 387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871" name="Shape 387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872" name="Shape 387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873" name="Shape 387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874" name="Shape 387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875" name="Shape 387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876" name="Shape 387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877" name="Shape 387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878" name="Shape 387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879" name="Shape 387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880" name="Shape 388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881" name="Shape 388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3882" name="Shape 388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883" name="Shape 388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4" name="Shape 3884"/>
          <p:cNvSpPr txBox="1"/>
          <p:nvPr/>
        </p:nvSpPr>
        <p:spPr>
          <a:xfrm>
            <a:off x="3219000" y="28217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2</a:t>
            </a:r>
            <a:r>
              <a:rPr lang="en"/>
              <a:t>, P</a:t>
            </a:r>
            <a:r>
              <a:rPr baseline="-25000" lang="en"/>
              <a:t>2</a:t>
            </a:r>
          </a:p>
        </p:txBody>
      </p:sp>
      <p:sp>
        <p:nvSpPr>
          <p:cNvPr id="3885" name="Shape 3885"/>
          <p:cNvSpPr/>
          <p:nvPr/>
        </p:nvSpPr>
        <p:spPr>
          <a:xfrm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6" name="Shape 3886"/>
          <p:cNvSpPr/>
          <p:nvPr/>
        </p:nvSpPr>
        <p:spPr>
          <a:xfrm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/>
          <p:nvPr/>
        </p:nvSpPr>
        <p:spPr>
          <a:xfrm>
            <a:off x="7027200" y="2735088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8" name="Shape 3888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9" name="Shape 3889"/>
          <p:cNvSpPr/>
          <p:nvPr/>
        </p:nvSpPr>
        <p:spPr>
          <a:xfrm>
            <a:off x="2676188" y="28469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0" name="Shape 3890"/>
          <p:cNvSpPr/>
          <p:nvPr/>
        </p:nvSpPr>
        <p:spPr>
          <a:xfrm>
            <a:off x="4561038" y="28705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6" name="Shape 389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7" name="Shape 389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8" name="Shape 389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9" name="Shape 389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0" name="Shape 390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1" name="Shape 39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902" name="Shape 390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903" name="Shape 390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904" name="Shape 390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905" name="Shape 390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906" name="Shape 390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907" name="Shape 390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908" name="Shape 390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909" name="Shape 390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[2, 3, 2, 3,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[2, 3, 3, 3, _] </a:t>
            </a:r>
            <a:r>
              <a:rPr lang="en"/>
              <a:t>PID</a:t>
            </a:r>
          </a:p>
        </p:txBody>
      </p:sp>
      <p:sp>
        <p:nvSpPr>
          <p:cNvPr id="3910" name="Shape 391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911" name="Shape 391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912" name="Shape 391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913" name="Shape 391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914" name="Shape 391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915" name="Shape 391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916" name="Shape 391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917" name="Shape 391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918" name="Shape 391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919" name="Shape 391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920" name="Shape 392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921" name="Shape 392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922" name="Shape 392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923" name="Shape 392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924" name="Shape 392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3925" name="Shape 392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926" name="Shape 3926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7" name="Shape 3927"/>
          <p:cNvSpPr txBox="1"/>
          <p:nvPr/>
        </p:nvSpPr>
        <p:spPr>
          <a:xfrm>
            <a:off x="3219000" y="35075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3</a:t>
            </a:r>
            <a:r>
              <a:rPr lang="en"/>
              <a:t>, P</a:t>
            </a:r>
            <a:r>
              <a:rPr baseline="-25000" lang="en"/>
              <a:t>3</a:t>
            </a:r>
          </a:p>
        </p:txBody>
      </p:sp>
      <p:sp>
        <p:nvSpPr>
          <p:cNvPr id="3928" name="Shape 3928"/>
          <p:cNvSpPr/>
          <p:nvPr/>
        </p:nvSpPr>
        <p:spPr>
          <a:xfrm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9" name="Shape 3929"/>
          <p:cNvSpPr/>
          <p:nvPr/>
        </p:nvSpPr>
        <p:spPr>
          <a:xfrm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0" name="Shape 3930"/>
          <p:cNvSpPr/>
          <p:nvPr/>
        </p:nvSpPr>
        <p:spPr>
          <a:xfrm>
            <a:off x="7027200" y="3469363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1" name="Shape 3931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2" name="Shape 3932"/>
          <p:cNvSpPr/>
          <p:nvPr/>
        </p:nvSpPr>
        <p:spPr>
          <a:xfrm>
            <a:off x="2676188" y="35327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/>
          <p:nvPr/>
        </p:nvSpPr>
        <p:spPr>
          <a:xfrm>
            <a:off x="4561038" y="35563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Shape 3938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9" name="Shape 3939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0" name="Shape 3940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1" name="Shape 3941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2" name="Shape 3942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3" name="Shape 3943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4" name="Shape 39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945" name="Shape 3945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946" name="Shape 3946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947" name="Shape 3947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948" name="Shape 3948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949" name="Shape 3949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950" name="Shape 3950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951" name="Shape 3951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952" name="Shape 3952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[3, 4, 3, 4,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[4, 4, 4, 4, _] </a:t>
            </a:r>
            <a:r>
              <a:rPr lang="en"/>
              <a:t>PID</a:t>
            </a:r>
          </a:p>
        </p:txBody>
      </p:sp>
      <p:sp>
        <p:nvSpPr>
          <p:cNvPr id="3953" name="Shape 3953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954" name="Shape 3954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955" name="Shape 3955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3956" name="Shape 3956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3957" name="Shape 3957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3958" name="Shape 3958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3959" name="Shape 3959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3960" name="Shape 3960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3961" name="Shape 3961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3962" name="Shape 3962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3963" name="Shape 396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964" name="Shape 396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3965" name="Shape 396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3966" name="Shape 396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3967" name="Shape 396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3968" name="Shape 396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969" name="Shape 3969"/>
          <p:cNvSpPr/>
          <p:nvPr/>
        </p:nvSpPr>
        <p:spPr>
          <a:xfrm>
            <a:off x="3218988" y="42277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 txBox="1"/>
          <p:nvPr/>
        </p:nvSpPr>
        <p:spPr>
          <a:xfrm>
            <a:off x="3219000" y="4193375"/>
            <a:ext cx="1324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3, z</a:t>
            </a:r>
            <a:r>
              <a:rPr baseline="-25000" lang="en"/>
              <a:t>4</a:t>
            </a:r>
            <a:r>
              <a:rPr lang="en"/>
              <a:t>, P</a:t>
            </a:r>
            <a:r>
              <a:rPr baseline="-25000" lang="en"/>
              <a:t>4</a:t>
            </a:r>
          </a:p>
        </p:txBody>
      </p:sp>
      <p:sp>
        <p:nvSpPr>
          <p:cNvPr id="3971" name="Shape 3971"/>
          <p:cNvSpPr/>
          <p:nvPr/>
        </p:nvSpPr>
        <p:spPr>
          <a:xfrm>
            <a:off x="4632800" y="43629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2" name="Shape 3972"/>
          <p:cNvSpPr/>
          <p:nvPr/>
        </p:nvSpPr>
        <p:spPr>
          <a:xfrm>
            <a:off x="2715150" y="43392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3" name="Shape 3973"/>
          <p:cNvSpPr/>
          <p:nvPr/>
        </p:nvSpPr>
        <p:spPr>
          <a:xfrm>
            <a:off x="7027200" y="4155163"/>
            <a:ext cx="1461000" cy="39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4" name="Shape 3974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5" name="Shape 3975"/>
          <p:cNvSpPr/>
          <p:nvPr/>
        </p:nvSpPr>
        <p:spPr>
          <a:xfrm>
            <a:off x="1828175" y="1914975"/>
            <a:ext cx="358500" cy="69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6" name="Shape 3976"/>
          <p:cNvSpPr/>
          <p:nvPr/>
        </p:nvSpPr>
        <p:spPr>
          <a:xfrm>
            <a:off x="2676188" y="421852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7" name="Shape 3977"/>
          <p:cNvSpPr/>
          <p:nvPr/>
        </p:nvSpPr>
        <p:spPr>
          <a:xfrm>
            <a:off x="4561038" y="424215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Shape 3982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3" name="Shape 3983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4" name="Shape 3984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5" name="Shape 3985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6" name="Shape 3986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7" name="Shape 3987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8" name="Shape 39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3989" name="Shape 3989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3990" name="Shape 3990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3991" name="Shape 3991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3992" name="Shape 3992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3993" name="Shape 3993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3994" name="Shape 3994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3995" name="Shape 3995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3996" name="Shape 3996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[3, 4, 3, 4,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[4, 4, 4, 4, _] </a:t>
            </a:r>
            <a:r>
              <a:rPr lang="en"/>
              <a:t>PID</a:t>
            </a:r>
          </a:p>
        </p:txBody>
      </p:sp>
      <p:sp>
        <p:nvSpPr>
          <p:cNvPr id="3997" name="Shape 3997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3998" name="Shape 3998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3999" name="Shape 3999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000" name="Shape 4000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001" name="Shape 4001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002" name="Shape 4002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003" name="Shape 4003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004" name="Shape 4004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005" name="Shape 4005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006" name="Shape 4006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007" name="Shape 4007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08" name="Shape 4008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009" name="Shape 4009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10" name="Shape 4010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011" name="Shape 4011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1]</a:t>
            </a:r>
          </a:p>
        </p:txBody>
      </p:sp>
      <p:sp>
        <p:nvSpPr>
          <p:cNvPr id="4012" name="Shape 4012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013" name="Shape 4013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Shape 4018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9" name="Shape 4019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0" name="Shape 4020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1" name="Shape 4021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2" name="Shape 4022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4" name="Shape 40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025" name="Shape 4025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026" name="Shape 4026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027" name="Shape 4027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028" name="Shape 4028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029" name="Shape 4029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030" name="Shape 4030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031" name="Shape 4031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032" name="Shape 4032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[3, 4, 3, 4,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[4, 4, 4, 4, _] </a:t>
            </a:r>
            <a:r>
              <a:rPr lang="en"/>
              <a:t>PID</a:t>
            </a:r>
          </a:p>
        </p:txBody>
      </p:sp>
      <p:sp>
        <p:nvSpPr>
          <p:cNvPr id="4033" name="Shape 4033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034" name="Shape 4034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035" name="Shape 4035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036" name="Shape 4036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037" name="Shape 4037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038" name="Shape 4038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039" name="Shape 4039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040" name="Shape 4040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041" name="Shape 4041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042" name="Shape 4042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043" name="Shape 4043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44" name="Shape 4044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045" name="Shape 4045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46" name="Shape 4046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047" name="Shape 4047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048" name="Shape 4048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049" name="Shape 4049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0" name="Shape 4050"/>
          <p:cNvSpPr/>
          <p:nvPr/>
        </p:nvSpPr>
        <p:spPr>
          <a:xfrm>
            <a:off x="697975" y="4013825"/>
            <a:ext cx="482100" cy="66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Shape 4055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6" name="Shape 4056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7" name="Shape 4057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8" name="Shape 4058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9" name="Shape 4059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0" name="Shape 4060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1" name="Shape 40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062" name="Shape 4062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063" name="Shape 4063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064" name="Shape 4064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065" name="Shape 4065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066" name="Shape 4066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067" name="Shape 4067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068" name="Shape 4068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069" name="Shape 4069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070" name="Shape 4070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071" name="Shape 4071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072" name="Shape 4072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073" name="Shape 4073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074" name="Shape 4074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075" name="Shape 4075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076" name="Shape 4076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077" name="Shape 4077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078" name="Shape 4078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079" name="Shape 4079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080" name="Shape 4080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81" name="Shape 4081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082" name="Shape 4082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083" name="Shape 4083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084" name="Shape 4084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085" name="Shape 4085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086" name="Shape 4086"/>
          <p:cNvSpPr/>
          <p:nvPr/>
        </p:nvSpPr>
        <p:spPr>
          <a:xfrm>
            <a:off x="610400" y="189115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Shape 4091"/>
          <p:cNvSpPr/>
          <p:nvPr/>
        </p:nvSpPr>
        <p:spPr>
          <a:xfrm>
            <a:off x="276275" y="1224700"/>
            <a:ext cx="2351100" cy="352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2" name="Shape 4092"/>
          <p:cNvSpPr/>
          <p:nvPr/>
        </p:nvSpPr>
        <p:spPr>
          <a:xfrm>
            <a:off x="5074500" y="41767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3" name="Shape 4093"/>
          <p:cNvSpPr/>
          <p:nvPr/>
        </p:nvSpPr>
        <p:spPr>
          <a:xfrm>
            <a:off x="5074500" y="34693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4" name="Shape 4094"/>
          <p:cNvSpPr/>
          <p:nvPr/>
        </p:nvSpPr>
        <p:spPr>
          <a:xfrm>
            <a:off x="5074500" y="2739875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5" name="Shape 4095"/>
          <p:cNvSpPr/>
          <p:nvPr/>
        </p:nvSpPr>
        <p:spPr>
          <a:xfrm>
            <a:off x="5074500" y="2061638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6" name="Shape 4096"/>
          <p:cNvSpPr/>
          <p:nvPr/>
        </p:nvSpPr>
        <p:spPr>
          <a:xfrm>
            <a:off x="5074500" y="1361900"/>
            <a:ext cx="3413700" cy="5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7" name="Shape 40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Distributing the Hungarian Method</a:t>
            </a:r>
          </a:p>
        </p:txBody>
      </p:sp>
      <p:sp>
        <p:nvSpPr>
          <p:cNvPr id="4098" name="Shape 4098"/>
          <p:cNvSpPr txBox="1"/>
          <p:nvPr/>
        </p:nvSpPr>
        <p:spPr>
          <a:xfrm>
            <a:off x="5074500" y="1300900"/>
            <a:ext cx="4069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0</a:t>
            </a:r>
            <a:r>
              <a:rPr lang="en" sz="1800"/>
              <a:t>   [0, 0, 0, 0, 1]    [1, 1, 1, 1, 0]</a:t>
            </a:r>
          </a:p>
        </p:txBody>
      </p:sp>
      <p:sp>
        <p:nvSpPr>
          <p:cNvPr id="4099" name="Shape 4099"/>
          <p:cNvSpPr txBox="1"/>
          <p:nvPr/>
        </p:nvSpPr>
        <p:spPr>
          <a:xfrm>
            <a:off x="5074500" y="2000800"/>
            <a:ext cx="370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   [1, 1, 3, 2, 0]    [0, 0, 0, 0, 1]</a:t>
            </a:r>
          </a:p>
        </p:txBody>
      </p:sp>
      <p:sp>
        <p:nvSpPr>
          <p:cNvPr id="4100" name="Shape 4100"/>
          <p:cNvSpPr txBox="1"/>
          <p:nvPr/>
        </p:nvSpPr>
        <p:spPr>
          <a:xfrm>
            <a:off x="5074500" y="2700700"/>
            <a:ext cx="3831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2</a:t>
            </a:r>
            <a:r>
              <a:rPr lang="en" sz="1800"/>
              <a:t>   [0, 0, 3, 0, 2]    [1, 1, 0, 1, 0]</a:t>
            </a:r>
          </a:p>
        </p:txBody>
      </p:sp>
      <p:sp>
        <p:nvSpPr>
          <p:cNvPr id="4101" name="Shape 4101"/>
          <p:cNvSpPr txBox="1"/>
          <p:nvPr/>
        </p:nvSpPr>
        <p:spPr>
          <a:xfrm>
            <a:off x="5074500" y="34006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3</a:t>
            </a:r>
            <a:r>
              <a:rPr lang="en" sz="1800"/>
              <a:t>   [1, 0, 0, 0, 1]    [0, 1, 1, 1, 0]</a:t>
            </a:r>
          </a:p>
        </p:txBody>
      </p:sp>
      <p:sp>
        <p:nvSpPr>
          <p:cNvPr id="4102" name="Shape 4102"/>
          <p:cNvSpPr txBox="1"/>
          <p:nvPr/>
        </p:nvSpPr>
        <p:spPr>
          <a:xfrm>
            <a:off x="5074500" y="4100500"/>
            <a:ext cx="3757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</a:t>
            </a:r>
            <a:r>
              <a:rPr baseline="-25000" lang="en" sz="1800"/>
              <a:t>4</a:t>
            </a:r>
            <a:r>
              <a:rPr lang="en" sz="1800"/>
              <a:t>   [0, 0, 0, 0, 0]    [1, 1, 1, 1, 1]</a:t>
            </a:r>
          </a:p>
        </p:txBody>
      </p:sp>
      <p:sp>
        <p:nvSpPr>
          <p:cNvPr id="4103" name="Shape 4103"/>
          <p:cNvSpPr txBox="1"/>
          <p:nvPr/>
        </p:nvSpPr>
        <p:spPr>
          <a:xfrm>
            <a:off x="311700" y="1224700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   [0, 1, 0, 0, 0]</a:t>
            </a:r>
          </a:p>
        </p:txBody>
      </p:sp>
      <p:sp>
        <p:nvSpPr>
          <p:cNvPr id="4104" name="Shape 4104"/>
          <p:cNvSpPr txBox="1"/>
          <p:nvPr/>
        </p:nvSpPr>
        <p:spPr>
          <a:xfrm>
            <a:off x="1387275" y="14821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min_col</a:t>
            </a:r>
          </a:p>
        </p:txBody>
      </p:sp>
      <p:sp>
        <p:nvSpPr>
          <p:cNvPr id="4105" name="Shape 4105"/>
          <p:cNvSpPr txBox="1"/>
          <p:nvPr/>
        </p:nvSpPr>
        <p:spPr>
          <a:xfrm>
            <a:off x="731775" y="1877225"/>
            <a:ext cx="2019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# 0’s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[_, _, _, _, _] </a:t>
            </a:r>
            <a:r>
              <a:rPr lang="en"/>
              <a:t>PID</a:t>
            </a:r>
          </a:p>
        </p:txBody>
      </p:sp>
      <p:sp>
        <p:nvSpPr>
          <p:cNvPr id="4106" name="Shape 4106"/>
          <p:cNvSpPr txBox="1"/>
          <p:nvPr/>
        </p:nvSpPr>
        <p:spPr>
          <a:xfrm>
            <a:off x="1828175" y="24368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c</a:t>
            </a:r>
          </a:p>
        </p:txBody>
      </p:sp>
      <p:sp>
        <p:nvSpPr>
          <p:cNvPr id="4107" name="Shape 4107"/>
          <p:cNvSpPr txBox="1"/>
          <p:nvPr/>
        </p:nvSpPr>
        <p:spPr>
          <a:xfrm>
            <a:off x="6589175" y="15198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0</a:t>
            </a:r>
          </a:p>
        </p:txBody>
      </p:sp>
      <p:sp>
        <p:nvSpPr>
          <p:cNvPr id="4108" name="Shape 4108"/>
          <p:cNvSpPr txBox="1"/>
          <p:nvPr/>
        </p:nvSpPr>
        <p:spPr>
          <a:xfrm>
            <a:off x="6589175" y="2213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1</a:t>
            </a:r>
          </a:p>
        </p:txBody>
      </p:sp>
      <p:sp>
        <p:nvSpPr>
          <p:cNvPr id="4109" name="Shape 4109"/>
          <p:cNvSpPr txBox="1"/>
          <p:nvPr/>
        </p:nvSpPr>
        <p:spPr>
          <a:xfrm>
            <a:off x="6589175" y="29074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2</a:t>
            </a:r>
          </a:p>
        </p:txBody>
      </p:sp>
      <p:sp>
        <p:nvSpPr>
          <p:cNvPr id="4110" name="Shape 4110"/>
          <p:cNvSpPr txBox="1"/>
          <p:nvPr/>
        </p:nvSpPr>
        <p:spPr>
          <a:xfrm>
            <a:off x="6589175" y="36187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3</a:t>
            </a:r>
          </a:p>
        </p:txBody>
      </p:sp>
      <p:sp>
        <p:nvSpPr>
          <p:cNvPr id="4111" name="Shape 4111"/>
          <p:cNvSpPr txBox="1"/>
          <p:nvPr/>
        </p:nvSpPr>
        <p:spPr>
          <a:xfrm>
            <a:off x="6589175" y="433002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baseline="-25000" lang="en"/>
              <a:t>4</a:t>
            </a:r>
          </a:p>
        </p:txBody>
      </p:sp>
      <p:sp>
        <p:nvSpPr>
          <p:cNvPr id="4112" name="Shape 4112"/>
          <p:cNvSpPr txBox="1"/>
          <p:nvPr/>
        </p:nvSpPr>
        <p:spPr>
          <a:xfrm>
            <a:off x="8128850" y="154350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0</a:t>
            </a:r>
          </a:p>
        </p:txBody>
      </p:sp>
      <p:sp>
        <p:nvSpPr>
          <p:cNvPr id="4113" name="Shape 4113"/>
          <p:cNvSpPr txBox="1"/>
          <p:nvPr/>
        </p:nvSpPr>
        <p:spPr>
          <a:xfrm>
            <a:off x="8128850" y="2237275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1</a:t>
            </a:r>
          </a:p>
        </p:txBody>
      </p:sp>
      <p:sp>
        <p:nvSpPr>
          <p:cNvPr id="4114" name="Shape 4114"/>
          <p:cNvSpPr txBox="1"/>
          <p:nvPr/>
        </p:nvSpPr>
        <p:spPr>
          <a:xfrm>
            <a:off x="8128850" y="29310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2</a:t>
            </a:r>
          </a:p>
        </p:txBody>
      </p:sp>
      <p:sp>
        <p:nvSpPr>
          <p:cNvPr id="4115" name="Shape 4115"/>
          <p:cNvSpPr txBox="1"/>
          <p:nvPr/>
        </p:nvSpPr>
        <p:spPr>
          <a:xfrm>
            <a:off x="8128850" y="36423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baseline="-25000" lang="en"/>
              <a:t>3</a:t>
            </a:r>
          </a:p>
        </p:txBody>
      </p:sp>
      <p:sp>
        <p:nvSpPr>
          <p:cNvPr id="4116" name="Shape 4116"/>
          <p:cNvSpPr txBox="1"/>
          <p:nvPr/>
        </p:nvSpPr>
        <p:spPr>
          <a:xfrm>
            <a:off x="731775" y="2860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117" name="Shape 4117"/>
          <p:cNvSpPr txBox="1"/>
          <p:nvPr/>
        </p:nvSpPr>
        <p:spPr>
          <a:xfrm>
            <a:off x="1704700" y="3159650"/>
            <a:ext cx="92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</a:t>
            </a:r>
          </a:p>
        </p:txBody>
      </p:sp>
      <p:sp>
        <p:nvSpPr>
          <p:cNvPr id="4118" name="Shape 4118"/>
          <p:cNvSpPr txBox="1"/>
          <p:nvPr/>
        </p:nvSpPr>
        <p:spPr>
          <a:xfrm>
            <a:off x="731775" y="34693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[0, 0, 0, 0, 0]</a:t>
            </a:r>
          </a:p>
        </p:txBody>
      </p:sp>
      <p:sp>
        <p:nvSpPr>
          <p:cNvPr id="4119" name="Shape 4119"/>
          <p:cNvSpPr txBox="1"/>
          <p:nvPr/>
        </p:nvSpPr>
        <p:spPr>
          <a:xfrm>
            <a:off x="1763500" y="3768050"/>
            <a:ext cx="805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  <p:sp>
        <p:nvSpPr>
          <p:cNvPr id="4120" name="Shape 4120"/>
          <p:cNvSpPr txBox="1"/>
          <p:nvPr/>
        </p:nvSpPr>
        <p:spPr>
          <a:xfrm>
            <a:off x="731775" y="4078975"/>
            <a:ext cx="223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[4, _, _, _, 1]</a:t>
            </a:r>
          </a:p>
        </p:txBody>
      </p:sp>
      <p:sp>
        <p:nvSpPr>
          <p:cNvPr id="4121" name="Shape 4121"/>
          <p:cNvSpPr txBox="1"/>
          <p:nvPr/>
        </p:nvSpPr>
        <p:spPr>
          <a:xfrm>
            <a:off x="1886500" y="4376450"/>
            <a:ext cx="48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122" name="Shape 4122"/>
          <p:cNvSpPr/>
          <p:nvPr/>
        </p:nvSpPr>
        <p:spPr>
          <a:xfrm>
            <a:off x="480900" y="3988600"/>
            <a:ext cx="2064600" cy="74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3" name="Shape 4123"/>
          <p:cNvSpPr/>
          <p:nvPr/>
        </p:nvSpPr>
        <p:spPr>
          <a:xfrm>
            <a:off x="3218988" y="28561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4" name="Shape 4124"/>
          <p:cNvSpPr/>
          <p:nvPr/>
        </p:nvSpPr>
        <p:spPr>
          <a:xfrm flipH="1">
            <a:off x="4632800" y="29913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5" name="Shape 4125"/>
          <p:cNvSpPr/>
          <p:nvPr/>
        </p:nvSpPr>
        <p:spPr>
          <a:xfrm flipH="1">
            <a:off x="2715150" y="29676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6" name="Shape 4126"/>
          <p:cNvSpPr/>
          <p:nvPr/>
        </p:nvSpPr>
        <p:spPr>
          <a:xfrm flipH="1">
            <a:off x="4632800" y="36771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7" name="Shape 4127"/>
          <p:cNvSpPr/>
          <p:nvPr/>
        </p:nvSpPr>
        <p:spPr>
          <a:xfrm flipH="1">
            <a:off x="2715150" y="36534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8" name="Shape 4128"/>
          <p:cNvSpPr/>
          <p:nvPr/>
        </p:nvSpPr>
        <p:spPr>
          <a:xfrm>
            <a:off x="3218988" y="35419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9" name="Shape 4129"/>
          <p:cNvSpPr/>
          <p:nvPr/>
        </p:nvSpPr>
        <p:spPr>
          <a:xfrm>
            <a:off x="3218988" y="1484500"/>
            <a:ext cx="1263900" cy="3717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0" name="Shape 4130"/>
          <p:cNvSpPr txBox="1"/>
          <p:nvPr/>
        </p:nvSpPr>
        <p:spPr>
          <a:xfrm>
            <a:off x="3465188" y="14501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131" name="Shape 4131"/>
          <p:cNvSpPr/>
          <p:nvPr/>
        </p:nvSpPr>
        <p:spPr>
          <a:xfrm flipH="1">
            <a:off x="4632800" y="1619700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2" name="Shape 4132"/>
          <p:cNvSpPr/>
          <p:nvPr/>
        </p:nvSpPr>
        <p:spPr>
          <a:xfrm flipH="1">
            <a:off x="2715150" y="1596075"/>
            <a:ext cx="334200" cy="7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3" name="Shape 4133"/>
          <p:cNvSpPr txBox="1"/>
          <p:nvPr/>
        </p:nvSpPr>
        <p:spPr>
          <a:xfrm>
            <a:off x="3465188" y="28217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134" name="Shape 4134"/>
          <p:cNvSpPr txBox="1"/>
          <p:nvPr/>
        </p:nvSpPr>
        <p:spPr>
          <a:xfrm>
            <a:off x="3465188" y="3507575"/>
            <a:ext cx="1512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4135" name="Shape 4135"/>
          <p:cNvSpPr/>
          <p:nvPr/>
        </p:nvSpPr>
        <p:spPr>
          <a:xfrm flipH="1">
            <a:off x="4561050" y="14896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6" name="Shape 4136"/>
          <p:cNvSpPr/>
          <p:nvPr/>
        </p:nvSpPr>
        <p:spPr>
          <a:xfrm flipH="1">
            <a:off x="2705538" y="14789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7" name="Shape 4137"/>
          <p:cNvSpPr/>
          <p:nvPr/>
        </p:nvSpPr>
        <p:spPr>
          <a:xfrm flipH="1">
            <a:off x="4561050" y="28612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8" name="Shape 4138"/>
          <p:cNvSpPr/>
          <p:nvPr/>
        </p:nvSpPr>
        <p:spPr>
          <a:xfrm flipH="1">
            <a:off x="2705538" y="28505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9" name="Shape 4139"/>
          <p:cNvSpPr/>
          <p:nvPr/>
        </p:nvSpPr>
        <p:spPr>
          <a:xfrm flipH="1">
            <a:off x="4561050" y="3547000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0" name="Shape 4140"/>
          <p:cNvSpPr/>
          <p:nvPr/>
        </p:nvSpPr>
        <p:spPr>
          <a:xfrm flipH="1">
            <a:off x="2705538" y="3536375"/>
            <a:ext cx="435300" cy="32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