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46AA-6895-454B-B357-2B3B8C23857F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22D48-3EC5-584F-AD0A-5C2ABDC8EB2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892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1033 prime numbers totally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22D48-3EC5-584F-AD0A-5C2ABDC8EB2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768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A41A9-2E72-7349-B06E-6B512063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50C5F5-E596-2B4A-82AC-6393CC21C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B62BFD-DDF5-1343-8A0E-0A3CEF7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9A0DD-5BE5-2A46-A546-DC9D6010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DF47CF-4F3F-1545-9C3B-2F25E4E8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926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7E7D0-D121-9843-AB82-7700FBA0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7A3719-57CC-744C-9B5F-43F9A033E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48CC1-F042-E74E-B2EC-FCE1E46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DE12B-38F5-BE41-8195-A3B4CE5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15080A-1257-8A43-A8A2-79DC21B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46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110249-A8CB-6543-9A22-85EFAC94C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BDCA23-4EC2-3F48-9C10-67F41000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2736EE-3C75-AA4D-A2B9-57D4B180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BAA8C4-E06A-5547-BAD7-670AF2F4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5BEA6B-82A2-DE4D-A310-88D3B187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91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5732F-5ED5-6246-801C-8B92285D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63B3E-FE95-6344-BA63-F18D5120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49AEF-D6A2-AF45-9752-FD4CF33A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04BAA6-AA49-2E47-A27C-1F4E2ACE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9CC9A-CD4A-D34B-9ABA-3BF91C36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6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8D264-CFE4-E84A-9E7E-EF72950F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EB1092-7FB8-C843-A361-BF3FC5CB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02D6AF-4399-D844-A31D-9A9FE393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F5CFD-7D3F-EE43-BA13-5719F352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043112-A2DF-1C4A-BEB2-3DE55A2C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09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73034-BCD7-CE41-9F6F-DEF57AD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0F904-D0D4-284F-9C31-E0BD7106A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66EF60-AF91-194B-B052-1F4CD5AD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EA9CC-B520-7F46-9BBD-BD95FAFE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3AA5AD-B7F0-5A4E-9625-D83A0CAC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90EEC5-2DB4-1D4C-B8F4-847D593A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04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3CA71-30C8-C940-B959-20D9FD7A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ECF225-6F1E-A746-88F9-F78FD5BE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BA3EC-B345-3741-BFA0-E0A3F58C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BBB98B-E40B-AB48-A927-1A7D895FC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AC4FEC-EAEE-9F40-863A-15F3E31F6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CB50C3-F895-7946-8EF1-D913BAC1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356C5D-A0DC-4447-ACC4-D760D0E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AD546F-A3F0-B94E-96A1-BC93C7A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981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D4FE4-C6FD-4F46-8E01-D523BE62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27E502-7091-DD40-9512-C68DE4C8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C4CE70-8BCC-4E41-9D18-66B19116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EE971A-1DB1-324D-BAD0-125F99EF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8920E7-97DE-9043-9A91-6C289DDD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993396-3939-DE4F-A489-8AB3E3AA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2AF1D6-37BC-DD4E-B457-171A4F03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0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F7CC7-0F11-5341-94E5-5E131111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456F8D-D19E-4A44-B853-BE711662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CD201F-9031-9640-9476-D432D895A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1C87A9-1F97-8C4F-A3BA-C4F0182E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B2EDE0-CC3A-BF46-86FE-95C2420F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5D87BB-8F6C-BA4D-8888-F84CDB51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17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0F07C-09B4-A340-99DC-88093F9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07AA7-4A4F-664C-A91E-5D4738EA5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DBF19E-EF3F-7349-AC8F-78A04DFF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BFCAD2-F17E-9347-8F20-EC9B465D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DD20DA-F6B9-F044-836F-E8F78A71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7C2BA6-C83C-764A-931C-5FF40832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146CB5-7877-FE4E-8A70-2209E0BB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1AC290-7A26-E949-94D6-6AB2BB1B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FD941E-0BF4-E249-9487-A728166C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2D5-01F2-4940-9FA9-53D4F256B60C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252AC-3F59-1246-A6FA-1F8E2DD1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1CDEC8-D835-8C46-AC95-F5E50EA16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702B-E0F4-E24D-B94B-2E55B13BD0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04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859DA-254D-2548-BF97-708763A3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>
                <a:latin typeface="Times" pitchFamily="2" charset="0"/>
              </a:rPr>
              <a:t>Simulation of light scattering and propagation</a:t>
            </a:r>
            <a:endParaRPr kumimoji="1" lang="zh-TW" altLang="en-US" sz="4800" b="1" dirty="0">
              <a:latin typeface="Times" pitchFamily="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659789-48EA-CD47-BC82-201FF99CC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# HW2</a:t>
            </a:r>
          </a:p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陳政霆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kumimoji="1" lang="en-US" altLang="zh-TW" dirty="0"/>
              <a:t>(Leon)</a:t>
            </a:r>
          </a:p>
          <a:p>
            <a:r>
              <a:rPr lang="en-US" altLang="zh-TW" dirty="0"/>
              <a:t>Biomedical electronics and Bioinformatics</a:t>
            </a:r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B405EE-A26D-6841-9875-0D50ABAF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7589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8435-A9A8-1D4D-B836-FBAA6479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itchFamily="2" charset="0"/>
              </a:rPr>
              <a:t>Display a 25-by-25 multiplication table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CCC623-01F8-A746-A450-69A9B023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0E921B-8C99-C446-9754-3FD039F7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41" y="1800139"/>
            <a:ext cx="4237317" cy="32577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101D14-B0E5-5749-81D6-365AFAB28800}"/>
              </a:ext>
            </a:extLst>
          </p:cNvPr>
          <p:cNvSpPr txBox="1"/>
          <p:nvPr/>
        </p:nvSpPr>
        <p:spPr>
          <a:xfrm>
            <a:off x="4467921" y="5519854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Figure 1.  Solution of problem 1</a:t>
            </a:r>
            <a:endParaRPr kumimoji="1" lang="zh-TW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3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8435-A9A8-1D4D-B836-FBAA6479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itchFamily="2" charset="0"/>
              </a:rPr>
              <a:t>Display a 25-by-25 multiplication table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CCC623-01F8-A746-A450-69A9B023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76F395C-D858-6049-88CA-22E7B414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8" y="1608537"/>
            <a:ext cx="12002620" cy="45915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C6BF1D-DD43-EA4A-8FF0-DFE686845971}"/>
              </a:ext>
            </a:extLst>
          </p:cNvPr>
          <p:cNvSpPr txBox="1"/>
          <p:nvPr/>
        </p:nvSpPr>
        <p:spPr>
          <a:xfrm>
            <a:off x="4467922" y="6216752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Figure 2.  Answer of problem 1</a:t>
            </a:r>
            <a:endParaRPr kumimoji="1" lang="zh-TW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A9B72-731B-594B-907E-BA7D59D2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9800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>
                <a:latin typeface="Times" pitchFamily="2" charset="0"/>
              </a:rPr>
              <a:t>Show all prime numbers between 10000 </a:t>
            </a:r>
            <a:br>
              <a:rPr lang="en-US" altLang="zh-TW" dirty="0">
                <a:latin typeface="Times" pitchFamily="2" charset="0"/>
              </a:rPr>
            </a:br>
            <a:r>
              <a:rPr lang="en-US" altLang="zh-TW" dirty="0">
                <a:latin typeface="Times" pitchFamily="2" charset="0"/>
              </a:rPr>
              <a:t>and 20000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3064A6-008A-EB4F-A60B-3F074A99F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562383-C3BA-5A45-825C-00754522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24" y="1842804"/>
            <a:ext cx="3287751" cy="31723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8B9B3D-F9A8-424B-9DF6-21B594171B7F}"/>
              </a:ext>
            </a:extLst>
          </p:cNvPr>
          <p:cNvSpPr txBox="1"/>
          <p:nvPr/>
        </p:nvSpPr>
        <p:spPr>
          <a:xfrm>
            <a:off x="4125022" y="5252225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Figure 3.  Solution of problem 2</a:t>
            </a:r>
            <a:endParaRPr kumimoji="1" lang="zh-TW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A9B72-731B-594B-907E-BA7D59D2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9800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>
                <a:latin typeface="Times" pitchFamily="2" charset="0"/>
              </a:rPr>
              <a:t>Show all prime numbers between 10000 </a:t>
            </a:r>
            <a:br>
              <a:rPr lang="en-US" altLang="zh-TW" dirty="0">
                <a:latin typeface="Times" pitchFamily="2" charset="0"/>
              </a:rPr>
            </a:br>
            <a:r>
              <a:rPr lang="en-US" altLang="zh-TW" dirty="0">
                <a:latin typeface="Times" pitchFamily="2" charset="0"/>
              </a:rPr>
              <a:t>and 20000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3064A6-008A-EB4F-A60B-3F074A99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846D26-E2B3-5E45-8E23-21D23A87D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151" y="1556874"/>
            <a:ext cx="8541698" cy="50586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E014A7B-5657-5E4E-B66C-EF5C1914C6FB}"/>
              </a:ext>
            </a:extLst>
          </p:cNvPr>
          <p:cNvSpPr txBox="1"/>
          <p:nvPr/>
        </p:nvSpPr>
        <p:spPr>
          <a:xfrm>
            <a:off x="4467922" y="6488668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Figure 4.  Answer of problem 2</a:t>
            </a:r>
            <a:endParaRPr kumimoji="1" lang="zh-TW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6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7407E-3585-D14F-836E-3E9CE687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itchFamily="2" charset="0"/>
              </a:rPr>
              <a:t>Draw a sketch of yourself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3F5720-81DE-8949-A942-84459248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F71703D-F4E9-9841-8349-14F9F1E6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Ellipse</a:t>
            </a:r>
          </a:p>
          <a:p>
            <a:r>
              <a:rPr lang="en-US" altLang="zh-TW" dirty="0"/>
              <a:t>Interp1 to make curve line</a:t>
            </a:r>
          </a:p>
          <a:p>
            <a:r>
              <a:rPr lang="en-US" altLang="zh-TW" dirty="0" err="1"/>
              <a:t>Polyshape</a:t>
            </a:r>
            <a:r>
              <a:rPr lang="en-US" altLang="zh-TW" dirty="0"/>
              <a:t> to make polygon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2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7407E-3585-D14F-836E-3E9CE687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itchFamily="2" charset="0"/>
              </a:rPr>
              <a:t>Draw a sketch of yourself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3F5720-81DE-8949-A942-84459248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CD1A005-B45F-7D4B-90C2-8B605EE4B9DA}"/>
              </a:ext>
            </a:extLst>
          </p:cNvPr>
          <p:cNvSpPr txBox="1"/>
          <p:nvPr/>
        </p:nvSpPr>
        <p:spPr>
          <a:xfrm>
            <a:off x="4467921" y="6148711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Figure 5.  Answer of problem 3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9E539E-3694-1F4A-82F3-43C289AE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23" y="1300597"/>
            <a:ext cx="6464151" cy="4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9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7407E-3585-D14F-836E-3E9CE687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itchFamily="2" charset="0"/>
              </a:rPr>
              <a:t>Create an function handle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3F5720-81DE-8949-A942-84459248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84370D-7711-0F48-8ACE-4B2A87D7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2717800"/>
            <a:ext cx="8204200" cy="1422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902AB5-B33F-3447-AE63-CB8F5679F97B}"/>
              </a:ext>
            </a:extLst>
          </p:cNvPr>
          <p:cNvSpPr txBox="1"/>
          <p:nvPr/>
        </p:nvSpPr>
        <p:spPr>
          <a:xfrm>
            <a:off x="4467922" y="4431422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Figure 6.  Solution of problem 4</a:t>
            </a:r>
            <a:endParaRPr kumimoji="1" lang="zh-TW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A6871F3-84CB-2C42-B964-4C1C6CF8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715722"/>
            <a:ext cx="5801784" cy="4351338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3F5720-81DE-8949-A942-84459248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340091"/>
            <a:ext cx="1076201" cy="106710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01EA178-DB23-5745-9E7C-6EC9D365C868}"/>
              </a:ext>
            </a:extLst>
          </p:cNvPr>
          <p:cNvSpPr txBox="1"/>
          <p:nvPr/>
        </p:nvSpPr>
        <p:spPr>
          <a:xfrm>
            <a:off x="4467922" y="5882394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Figure 7.  Answer of problem 4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352AC0A-FB96-B242-BC94-00C56D414418}"/>
              </a:ext>
            </a:extLst>
          </p:cNvPr>
          <p:cNvSpPr txBox="1">
            <a:spLocks/>
          </p:cNvSpPr>
          <p:nvPr/>
        </p:nvSpPr>
        <p:spPr>
          <a:xfrm>
            <a:off x="838200" y="390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" pitchFamily="2" charset="0"/>
              </a:rPr>
              <a:t>Create an function handle</a:t>
            </a:r>
            <a:endParaRPr kumimoji="1" lang="zh-TW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1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128</Words>
  <Application>Microsoft Macintosh PowerPoint</Application>
  <PresentationFormat>寬螢幕</PresentationFormat>
  <Paragraphs>24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BiauKai</vt:lpstr>
      <vt:lpstr>Arial</vt:lpstr>
      <vt:lpstr>Calibri</vt:lpstr>
      <vt:lpstr>Calibri Light</vt:lpstr>
      <vt:lpstr>Times</vt:lpstr>
      <vt:lpstr>Office 佈景主題</vt:lpstr>
      <vt:lpstr>Simulation of light scattering and propagation</vt:lpstr>
      <vt:lpstr>Display a 25-by-25 multiplication table</vt:lpstr>
      <vt:lpstr>Display a 25-by-25 multiplication table</vt:lpstr>
      <vt:lpstr>Show all prime numbers between 10000  and 20000</vt:lpstr>
      <vt:lpstr>Show all prime numbers between 10000  and 20000</vt:lpstr>
      <vt:lpstr>Draw a sketch of yourself</vt:lpstr>
      <vt:lpstr>Draw a sketch of yourself</vt:lpstr>
      <vt:lpstr>Create an function handle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abfa762466@gmail.com</dc:creator>
  <cp:lastModifiedBy>abfa762466@gmail.com</cp:lastModifiedBy>
  <cp:revision>12</cp:revision>
  <dcterms:created xsi:type="dcterms:W3CDTF">2022-09-16T06:49:39Z</dcterms:created>
  <dcterms:modified xsi:type="dcterms:W3CDTF">2022-09-19T01:39:01Z</dcterms:modified>
</cp:coreProperties>
</file>