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66" r:id="rId2"/>
    <p:sldId id="267" r:id="rId3"/>
    <p:sldId id="286" r:id="rId4"/>
    <p:sldId id="291" r:id="rId5"/>
    <p:sldId id="290" r:id="rId6"/>
    <p:sldId id="292" r:id="rId7"/>
    <p:sldId id="28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FFFFF"/>
    <a:srgbClr val="CFA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78029" autoAdjust="0"/>
  </p:normalViewPr>
  <p:slideViewPr>
    <p:cSldViewPr snapToGrid="0">
      <p:cViewPr varScale="1">
        <p:scale>
          <a:sx n="101" d="100"/>
          <a:sy n="101" d="100"/>
        </p:scale>
        <p:origin x="1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41224-5853-403B-91C1-998E4E9C40BF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D15B0-C403-4798-B82E-3F57BEC3A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41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2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Code with simplicity and efficiency.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2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Consistent with physical principles. such as gravity or Maxwell's equations.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2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Simulation in the correct scale, e.g. when simulating electric fields, the size of the sample may affect the results.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1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2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Ignore unnecessary trivial factors.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2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Physical parameters that can be quantified and observed .</a:t>
            </a:r>
            <a:endParaRPr lang="zh-TW" altLang="en-US" sz="1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TW" altLang="en-US" sz="1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D15B0-C403-4798-B82E-3F57BEC3A9D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21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General idea of iterative finite difference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D15B0-C403-4798-B82E-3F57BEC3A9D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32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D15B0-C403-4798-B82E-3F57BEC3A9D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22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41F6F-76F1-4285-B4C8-9819E93BC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92B21F-642B-455B-93D5-AEA1F4F07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5F8724-D568-41AC-8FE3-E8573731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EB46AD-60AC-437A-A351-4F38B3FBB89B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C1B058-2CE5-4F85-845C-D96E0734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2A7EF5-B10D-460B-B5BD-739FC360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6320" y="649287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06148-D922-45D1-AB22-49FCCC32EA9B}" type="slidenum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79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39B93-DC95-496D-BCD7-377DB5F8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EF0A0EA-4BC1-44D8-9692-F90BE84E2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31B533-1C39-49CC-B841-5D7E511EE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51FBA4-4866-459A-826F-615A42AF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DC2DC8-92C5-40AA-9F7A-E28CBB7D0C9C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3DAFFB-8065-496E-9BE9-A2F70F4F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E20437-CA35-434E-ADCD-DD723FD9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06148-D922-45D1-AB22-49FCCC32EA9B}" type="slidenum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81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B27EFC-0F6B-4822-8425-8BD99DFC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B3A877-83CC-4D05-A705-4E0BDB067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C7C97A-6BDB-4586-BF50-9F9365F9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35B7C-9AC8-423E-A325-E1E287A91235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2D333A-936E-4EAB-853A-8C25F0D2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C70287-23BE-4080-9788-EB225A47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06148-D922-45D1-AB22-49FCCC32EA9B}" type="slidenum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382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D3F372-45F4-45F9-9A56-21A995C96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AAB5FB-C923-4ECA-8C7B-9C167EBB2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9CD52C-7DB9-45FB-B38B-4F9F8DD3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540CD0-50BF-4F2C-AC6C-EDC9D989B0A0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A3E6C1-AD1A-4A86-8278-BBBD2242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7EDEC9-919D-49E3-A1A0-87036021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06148-D922-45D1-AB22-49FCCC32EA9B}" type="slidenum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23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BF532-6651-4475-BC30-69267690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54CE745-DA7E-4705-91E3-11660178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373C3-C118-403E-9D4A-572640716224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1EC6B2-148B-4B53-9FD2-F6B0C503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45EEFF-A21C-42C7-9A3B-660D78D6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06148-D922-45D1-AB22-49FCCC32EA9B}" type="slidenum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08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45FCF-C341-4F6B-8C4B-C29D010C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168F5-5050-4DDB-AFDD-1D8333E85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17F1C8-EAC0-4706-88D9-69CCD69E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1CDC9-8F2A-44B1-80E5-00C9B84E42E2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F786F4-F6F0-4170-9085-ADF456B8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126CD4-6DED-48F3-9375-D7A7DFCC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632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06148-D922-45D1-AB22-49FCCC32EA9B}" type="slidenum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26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BBCC4-99FB-4096-8D13-95848454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1917E7-5C96-4415-BF66-D24CF4928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855985-F177-48E3-A050-B9169655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B9B41C-B523-4708-A7FA-C313F3D56B1A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CA1B52-CD79-454D-AEB5-DACB818E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1C7EB7-E937-49EA-8919-01C5306E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06148-D922-45D1-AB22-49FCCC32EA9B}" type="slidenum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68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8A7424-3B4D-427A-A417-FD2E8447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A0DECC-D9C9-4FFF-9B99-510FF140E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1CD44C-EE43-4D88-BE81-65173CBD1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64E93E-3ECF-435B-A7E7-5047DBC8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E7326-0D36-4952-9294-57D8C444E4B7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25258D-1E3B-4902-B11C-D7614BF5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3F8BC2-69DE-4633-A488-F2DD5F12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06148-D922-45D1-AB22-49FCCC32EA9B}" type="slidenum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34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F2FB6-6838-4223-B88B-FEAEA3C1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76582D-9634-49C0-BBF0-98547F1A5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97AA95-8821-490B-8A86-EA6170187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9B5B07-CD0E-4588-A8B4-3CAECD7D6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696731A-B28B-4746-BD86-342DC77B1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57CA34-ED61-4782-80A5-6F369D29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8046B6-58D0-4BBC-B4EB-17A9532FB066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C9E0124-C862-49BB-A1FC-D534AEC0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62C4B27-DDB5-4628-A0D5-46EB8B18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06148-D922-45D1-AB22-49FCCC32EA9B}" type="slidenum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8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D5352-ED76-4315-9E57-D0063FEB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9D58BA-343E-4E4E-A428-618374A2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EF7EB-9EBF-4667-A6E5-C9F13FB2DB90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171A4DE-8EA4-4C4A-B4A6-002675A9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C0DA92-6A53-49BF-BD20-CE13C5F2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06148-D922-45D1-AB22-49FCCC32EA9B}" type="slidenum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22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7F3C75E-4949-4BF4-A818-D512ABD4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41873-B692-4229-9F97-81C694C860B1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3B6AC1B-968F-4E7D-944D-BB7E23A8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E4A5A2-A87F-475B-94FB-1373FC2F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06148-D922-45D1-AB22-49FCCC32EA9B}" type="slidenum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80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AF11A-958F-412E-A90D-B95166F6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37F445-1147-4370-B0D8-2255E3843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60AA02-AE56-4BA1-9828-0FF143803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6F7566-7367-4206-9955-03FA8D9C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EB0D9F-6BB7-45C7-8AF6-BE72F12208ED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7FC0E9-380C-47AD-9424-290BD0ED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8A8EED-D2B7-4FBB-A49E-9161E95F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06148-D922-45D1-AB22-49FCCC32EA9B}" type="slidenum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8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2BC490-3ABF-480B-B4EE-EC90197F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00449F-28AD-438C-95E1-5F362ECDB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554EDB-D271-4A24-9E04-5B5A8A8E2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373C3-C118-403E-9D4A-572640716224}" type="datetime1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2022/10/17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1CB4D9-448A-462F-9F82-44676ACF6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5191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B1BC7B-E4C2-4631-A446-1188BFB77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06148-D922-45D1-AB22-49FCCC32EA9B}" type="slidenum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BCE5EC6-A1A5-4D6B-AC04-84E2486744B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70068" y="112164"/>
            <a:ext cx="1067824" cy="10588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22D5F7E-A197-496A-BDFB-30AF7A5866C7}"/>
              </a:ext>
            </a:extLst>
          </p:cNvPr>
          <p:cNvSpPr txBox="1"/>
          <p:nvPr/>
        </p:nvSpPr>
        <p:spPr>
          <a:xfrm>
            <a:off x="4943872" y="27249"/>
            <a:ext cx="611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Graduate Institute of Photonics and Optoelectronics,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62FB147-4093-49D8-8E6F-E50B898E6E31}"/>
              </a:ext>
            </a:extLst>
          </p:cNvPr>
          <p:cNvSpPr txBox="1"/>
          <p:nvPr/>
        </p:nvSpPr>
        <p:spPr>
          <a:xfrm>
            <a:off x="7746773" y="332656"/>
            <a:ext cx="3173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National Taiwan University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9BF99E-2A82-4458-925E-DD4121CEB2CC}"/>
              </a:ext>
            </a:extLst>
          </p:cNvPr>
          <p:cNvSpPr/>
          <p:nvPr/>
        </p:nvSpPr>
        <p:spPr>
          <a:xfrm>
            <a:off x="10856299" y="6388528"/>
            <a:ext cx="1335703" cy="162657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61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0A3F24A-872F-4CEC-A16F-54E1949DF916}"/>
              </a:ext>
            </a:extLst>
          </p:cNvPr>
          <p:cNvSpPr/>
          <p:nvPr/>
        </p:nvSpPr>
        <p:spPr>
          <a:xfrm>
            <a:off x="7848041" y="6388528"/>
            <a:ext cx="480207" cy="162657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23000">
                <a:schemeClr val="accent5">
                  <a:lumMod val="50000"/>
                </a:schemeClr>
              </a:gs>
              <a:gs pos="78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EBACCD-5225-411F-9764-AB21FDA19036}"/>
              </a:ext>
            </a:extLst>
          </p:cNvPr>
          <p:cNvSpPr/>
          <p:nvPr/>
        </p:nvSpPr>
        <p:spPr>
          <a:xfrm>
            <a:off x="8559865" y="6311898"/>
            <a:ext cx="344079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HanWangZonYi" panose="02000500000000000000" pitchFamily="2" charset="-120"/>
                <a:ea typeface="HanWangZonYi" panose="02000500000000000000" pitchFamily="2" charset="-120"/>
                <a:cs typeface="Times New Roman" panose="02020603050405020304" pitchFamily="18" charset="0"/>
              </a:rPr>
              <a:t>VIRTUAL OPTICS LAB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HanWangZonYi" panose="02000500000000000000" pitchFamily="2" charset="-120"/>
              <a:ea typeface="HanWangZonYi" panose="02000500000000000000" pitchFamily="2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1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95312" y="1253849"/>
            <a:ext cx="11001375" cy="2133599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Light Scattering and Propagation</a:t>
            </a:r>
            <a:b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 5 Presentation</a:t>
            </a:r>
            <a:br>
              <a:rPr lang="en-US" altLang="zh-TW" sz="36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</a:br>
            <a:r>
              <a:rPr lang="en-US" altLang="zh-TW" sz="28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2022/10/17</a:t>
            </a:r>
            <a:endParaRPr lang="zh-TW" altLang="en-US" sz="28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962123"/>
            <a:ext cx="9144000" cy="1655762"/>
          </a:xfrm>
        </p:spPr>
        <p:txBody>
          <a:bodyPr>
            <a:no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en-US" altLang="zh-TW" sz="24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: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Dr. Snow H. Tseng</a:t>
            </a:r>
            <a:endParaRPr lang="zh-TW" altLang="en-US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Group 6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400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吳天予</a:t>
            </a:r>
            <a:r>
              <a:rPr lang="en-US" altLang="zh-TW" sz="2400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(Tammy)</a:t>
            </a:r>
            <a:r>
              <a:rPr lang="zh-TW" altLang="en-US" sz="2400" b="1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zh-TW" altLang="en-US" sz="24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陳政霆</a:t>
            </a:r>
            <a:r>
              <a:rPr lang="en-US" altLang="zh-TW" sz="24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(Leon)</a:t>
            </a:r>
            <a:r>
              <a:rPr lang="zh-TW" altLang="en-US" sz="24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24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Deepali</a:t>
            </a:r>
            <a:r>
              <a:rPr lang="zh-TW" altLang="en-US" sz="24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、潘如麟</a:t>
            </a:r>
            <a:endParaRPr lang="zh-TW" altLang="en-US" sz="2400" b="1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2ECDBC-719E-47DF-8B63-B7DC8DCD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3470" y="630051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06148-D922-45D1-AB22-49FCCC32EA9B}" type="slidenum"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9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zh-TW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HW5.1 Question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HW5.2 Question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HW5.3 Question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HW5.4 Question </a:t>
            </a:r>
          </a:p>
          <a:p>
            <a:pPr marL="342900" indent="-342900">
              <a:lnSpc>
                <a:spcPct val="150000"/>
              </a:lnSpc>
            </a:pP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919170" y="631189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06148-D922-45D1-AB22-49FCCC32EA9B}" type="slidenum"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74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4519" y="815972"/>
            <a:ext cx="10229268" cy="1325563"/>
          </a:xfrm>
        </p:spPr>
        <p:txBody>
          <a:bodyPr>
            <a:normAutofit fontScale="90000"/>
          </a:bodyPr>
          <a:lstStyle/>
          <a:p>
            <a:r>
              <a:rPr lang="en-US" altLang="zh-TW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HW5.3</a:t>
            </a:r>
            <a:br>
              <a:rPr lang="en-US" altLang="zh-TW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Can iterative finite difference method (static field) be used to simulate the phenomenon of electromagnetic waves?  reflection, refraction, etc.   </a:t>
            </a:r>
            <a:endParaRPr lang="zh-TW" alt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3865" y="2141535"/>
            <a:ext cx="10515600" cy="435133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No, it can’t.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Electromagnetic waves is time-varying, not static field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which reverse their direction at a regular frequency, are produced by appliances using alternating current (AC) as well as by cellular telephone antennas, microwaves, etc.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 this case, the electric and magnetic fields are interrelated and are both associated with a specific frequency.</a:t>
            </a:r>
            <a:endParaRPr lang="zh-TW" altLang="en-US" sz="2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856265" y="631031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06148-D922-45D1-AB22-49FCCC32EA9B}" type="slidenum">
              <a:rPr kumimoji="0" lang="zh-TW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94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5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HW5.4</a:t>
            </a:r>
            <a:br>
              <a:rPr lang="en-US" altLang="zh-TW" sz="25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5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applications of iterative finite difference?</a:t>
            </a:r>
            <a:endParaRPr lang="zh-TW" altLang="en-US" sz="25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06148-D922-45D1-AB22-49FCCC32EA9B}" type="slidenum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9FAF9C48-0C12-0D4A-89C0-CBD5D95E67F9}"/>
              </a:ext>
            </a:extLst>
          </p:cNvPr>
          <p:cNvSpPr txBox="1">
            <a:spLocks/>
          </p:cNvSpPr>
          <p:nvPr/>
        </p:nvSpPr>
        <p:spPr>
          <a:xfrm>
            <a:off x="838200" y="181177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Full-vector waveguide modeling</a:t>
            </a:r>
          </a:p>
          <a:p>
            <a:r>
              <a:rPr lang="en-US" altLang="zh-TW" b="1" dirty="0"/>
              <a:t>finite-difference frequency-domain (FDFD) simulation of materials with negative permittivity</a:t>
            </a:r>
          </a:p>
          <a:p>
            <a:r>
              <a:rPr lang="en-US" altLang="zh-TW" b="1" dirty="0"/>
              <a:t>solving </a:t>
            </a:r>
            <a:r>
              <a:rPr lang="en-US" altLang="zh-TW" b="1" dirty="0" err="1"/>
              <a:t>Bratu's</a:t>
            </a:r>
            <a:r>
              <a:rPr lang="en-US" altLang="zh-TW" b="1" dirty="0"/>
              <a:t> problem</a:t>
            </a:r>
          </a:p>
          <a:p>
            <a:r>
              <a:rPr lang="fr-FR" altLang="zh-TW" b="1" dirty="0"/>
              <a:t>reaction-diffusion equations</a:t>
            </a:r>
          </a:p>
          <a:p>
            <a:r>
              <a:rPr lang="en-US" altLang="zh-TW" b="1" dirty="0"/>
              <a:t>linearized waveform inversion in the frequency domain</a:t>
            </a:r>
            <a:endParaRPr lang="fr-FR" altLang="zh-TW" b="1" dirty="0"/>
          </a:p>
          <a:p>
            <a:r>
              <a:rPr lang="en-US" altLang="zh-TW" b="1" dirty="0"/>
              <a:t>analyzing fluid flow in porous media</a:t>
            </a:r>
          </a:p>
          <a:p>
            <a:r>
              <a:rPr lang="en-US" altLang="zh-TW" b="1" dirty="0"/>
              <a:t>heat transport equation</a:t>
            </a:r>
          </a:p>
          <a:p>
            <a:r>
              <a:rPr lang="en-US" altLang="zh-TW" b="1" dirty="0"/>
              <a:t>Riemann-Liouville tempered fractional derivative equation</a:t>
            </a:r>
          </a:p>
          <a:p>
            <a:r>
              <a:rPr lang="en-US" altLang="zh-TW" b="1" dirty="0"/>
              <a:t>.</a:t>
            </a:r>
          </a:p>
          <a:p>
            <a:r>
              <a:rPr lang="en-US" altLang="zh-TW" b="1" dirty="0"/>
              <a:t>..</a:t>
            </a:r>
          </a:p>
          <a:p>
            <a:r>
              <a:rPr lang="en-US" altLang="zh-TW" b="1" dirty="0"/>
              <a:t>...</a:t>
            </a:r>
          </a:p>
          <a:p>
            <a:endParaRPr lang="en-US" altLang="zh-TW" b="1" dirty="0"/>
          </a:p>
          <a:p>
            <a:endParaRPr lang="en-US" altLang="zh-TW" b="1" dirty="0"/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6CE530FA-1720-4741-B9D8-9B32631A5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3505" y="2506662"/>
            <a:ext cx="50475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5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HW5.4</a:t>
            </a:r>
            <a:br>
              <a:rPr lang="en-US" altLang="zh-TW" sz="25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5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applications of iterative finite difference?</a:t>
            </a:r>
            <a:endParaRPr lang="zh-TW" altLang="en-US" sz="25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06148-D922-45D1-AB22-49FCCC32EA9B}" type="slidenum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6CB15BBB-474E-E747-B6C4-ED4080832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" altLang="zh-TW" dirty="0"/>
          </a:p>
          <a:p>
            <a:pPr marL="0" indent="0" algn="ctr">
              <a:buNone/>
            </a:pPr>
            <a:r>
              <a:rPr lang="en" altLang="zh-TW" sz="3600" b="1" dirty="0"/>
              <a:t>Iterative finite difference</a:t>
            </a:r>
          </a:p>
          <a:p>
            <a:endParaRPr lang="en" altLang="zh-TW" dirty="0"/>
          </a:p>
          <a:p>
            <a:r>
              <a:rPr lang="en" altLang="zh-TW" dirty="0"/>
              <a:t>Generate a sequence of improving approximate solutions according to previous approximation.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449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C2B3A-AD46-7141-B26B-42A0E37CB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TW" dirty="0"/>
              <a:t>•Walking path prediction of pet.</a:t>
            </a:r>
          </a:p>
          <a:p>
            <a:pPr marL="0" indent="0">
              <a:buNone/>
            </a:pPr>
            <a:br>
              <a:rPr lang="en" altLang="zh-TW" dirty="0"/>
            </a:br>
            <a:r>
              <a:rPr lang="en" altLang="zh-TW" dirty="0"/>
              <a:t>Reasons: </a:t>
            </a:r>
          </a:p>
          <a:p>
            <a:r>
              <a:rPr lang="en" altLang="zh-TW" dirty="0"/>
              <a:t>1. They walks the same path each time based on my  observation.</a:t>
            </a:r>
          </a:p>
          <a:p>
            <a:pPr marL="0" indent="0">
              <a:buNone/>
            </a:pPr>
            <a:r>
              <a:rPr lang="en" altLang="zh-TW" dirty="0"/>
              <a:t>   (Based on this idea, if he walks to point A, we give it a weight. Then next time he will have a </a:t>
            </a:r>
          </a:p>
          <a:p>
            <a:pPr marL="0" indent="0">
              <a:buNone/>
            </a:pPr>
            <a:r>
              <a:rPr lang="en" altLang="zh-TW" dirty="0"/>
              <a:t>     larger probability to point A)</a:t>
            </a:r>
          </a:p>
          <a:p>
            <a:r>
              <a:rPr lang="en" altLang="zh-TW" dirty="0"/>
              <a:t>2.Predict future path is doable because walking 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030FBF-F7F4-DC49-8110-94035124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06148-D922-45D1-AB22-49FCCC32EA9B}" type="slidenum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3371049-3BC1-7C45-A49C-DA42EBBB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5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HW5.4</a:t>
            </a:r>
            <a:br>
              <a:rPr lang="en-US" altLang="zh-TW" sz="25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5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applications of iterative finite difference?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26412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A02ECDBC-719E-47DF-8B63-B7DC8DCD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3470" y="630051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06148-D922-45D1-AB22-49FCCC32EA9B}" type="slidenum">
              <a:rPr kumimoji="0" lang="zh-TW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30" name="Picture 6" descr="Thank you sign, Presentation YouTube Taste of Pointe Orlando, thank you,  text, desktop Wallpaper, presentation Slide png | PNG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96" y="1207254"/>
            <a:ext cx="7057430" cy="465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923646"/>
      </p:ext>
    </p:extLst>
  </p:cSld>
  <p:clrMapOvr>
    <a:masterClrMapping/>
  </p:clrMapOvr>
</p:sld>
</file>

<file path=ppt/theme/theme1.xml><?xml version="1.0" encoding="utf-8"?>
<a:theme xmlns:a="http://schemas.openxmlformats.org/drawingml/2006/main" name="1_VIRTUAL OPTIC 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RTUAL OPTIC LAB" id="{CFABB5EE-7623-41E5-8497-B5821B334B25}" vid="{10B003DE-549B-4524-B182-EAA6CD0948E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370</Words>
  <Application>Microsoft Macintosh PowerPoint</Application>
  <PresentationFormat>寬螢幕</PresentationFormat>
  <Paragraphs>55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標楷體</vt:lpstr>
      <vt:lpstr>HanWangZonYi</vt:lpstr>
      <vt:lpstr>Arial</vt:lpstr>
      <vt:lpstr>Calibri</vt:lpstr>
      <vt:lpstr>Calibri Light</vt:lpstr>
      <vt:lpstr>Times New Roman</vt:lpstr>
      <vt:lpstr>1_VIRTUAL OPTIC LAB</vt:lpstr>
      <vt:lpstr>Simulation of Light Scattering and Propagation  HW 5 Presentation 2022/10/17</vt:lpstr>
      <vt:lpstr>Outline</vt:lpstr>
      <vt:lpstr>HW5.3 Can iterative finite difference method (static field) be used to simulate the phenomenon of electromagnetic waves?  reflection, refraction, etc.   </vt:lpstr>
      <vt:lpstr>HW5.4 The applications of iterative finite difference?</vt:lpstr>
      <vt:lpstr>HW5.4 The applications of iterative finite difference?</vt:lpstr>
      <vt:lpstr>HW5.4 The applications of iterative finite difference?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TIEN YU WU</dc:creator>
  <cp:lastModifiedBy>abfa762466@gmail.com</cp:lastModifiedBy>
  <cp:revision>123</cp:revision>
  <dcterms:created xsi:type="dcterms:W3CDTF">2022-03-10T14:23:08Z</dcterms:created>
  <dcterms:modified xsi:type="dcterms:W3CDTF">2022-10-16T16:55:00Z</dcterms:modified>
</cp:coreProperties>
</file>