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8"/>
  </p:normalViewPr>
  <p:slideViewPr>
    <p:cSldViewPr snapToGrid="0" snapToObjects="1">
      <p:cViewPr varScale="1">
        <p:scale>
          <a:sx n="119" d="100"/>
          <a:sy n="119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2D35-2349-394C-8380-01EF05F70FD3}" type="datetimeFigureOut">
              <a:rPr kumimoji="1" lang="zh-TW" altLang="en-US" smtClean="0"/>
              <a:t>2022/10/12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480CB-4D2A-F34F-9F2A-2C1F81CD6D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5715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4823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2E4624-97DE-4642-8A1B-E1312F2ED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7C0EEB1-D445-C844-AE47-79DD883EE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A77541-8E32-8D43-805E-C1753ED5F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2C6A-D976-F445-BC07-EC8AAB5F999A}" type="datetimeFigureOut">
              <a:rPr kumimoji="1" lang="zh-TW" altLang="en-US" smtClean="0"/>
              <a:t>2022/10/12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8405F0-1653-ED41-A681-D7EF764FC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9E1ED0-5DEF-5943-B77D-C1F1D0161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19EF-B9BA-3645-912E-148CAF4D803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7675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4D993A-D984-B540-9865-D34B73519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BB7E983-6F90-7C41-B657-A1A9C29AE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B92169-25B6-F249-A1B0-08B87ADF3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2C6A-D976-F445-BC07-EC8AAB5F999A}" type="datetimeFigureOut">
              <a:rPr kumimoji="1" lang="zh-TW" altLang="en-US" smtClean="0"/>
              <a:t>2022/10/12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B8A744-C694-6D49-B62B-A2264260B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7E3AE2-715B-444D-B2F6-C2B78D7D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19EF-B9BA-3645-912E-148CAF4D803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994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2981A5D-CA97-1A44-8605-335A8522F8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BCBA814-F05A-BA44-AE82-A54079A78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0A8C3D-C376-B043-8C1E-3572C2991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2C6A-D976-F445-BC07-EC8AAB5F999A}" type="datetimeFigureOut">
              <a:rPr kumimoji="1" lang="zh-TW" altLang="en-US" smtClean="0"/>
              <a:t>2022/10/12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D30E20-FD3A-7A40-A110-0D099C3B4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1AC76E-D68B-DB4B-8E80-07EC31627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19EF-B9BA-3645-912E-148CAF4D803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507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C66D10-7361-5144-BB7C-17097EAF6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14E86B-C260-DC41-AAA2-F6181CD8E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D8ECD0-C94A-AE4F-B8F2-51CA48599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2C6A-D976-F445-BC07-EC8AAB5F999A}" type="datetimeFigureOut">
              <a:rPr kumimoji="1" lang="zh-TW" altLang="en-US" smtClean="0"/>
              <a:t>2022/10/12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AA2369-9C81-2945-83E3-20C54DFA7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F861A4-12BB-7840-8A6D-5DFF4BF21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19EF-B9BA-3645-912E-148CAF4D803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248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74EF5A-0F82-EF43-A1C1-E90394D35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920ABE7-811F-B649-91D4-B74E41571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7DCB7E-F698-1A46-8AE1-0D5A0D4AF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2C6A-D976-F445-BC07-EC8AAB5F999A}" type="datetimeFigureOut">
              <a:rPr kumimoji="1" lang="zh-TW" altLang="en-US" smtClean="0"/>
              <a:t>2022/10/12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090452-382B-794C-9648-0C60666D9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9E8B3A-561D-5E4E-BB5F-D8D19026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19EF-B9BA-3645-912E-148CAF4D803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8654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41E7C0-0808-D643-A708-082122FE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59AFC1-0396-694C-849C-99A7E6FF96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EF60DFA-3828-C247-BACF-16FCA6F85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E90101-F832-1942-A16C-51AF65C86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2C6A-D976-F445-BC07-EC8AAB5F999A}" type="datetimeFigureOut">
              <a:rPr kumimoji="1" lang="zh-TW" altLang="en-US" smtClean="0"/>
              <a:t>2022/10/12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73C5C6-B781-0C47-909A-D92BF1A6A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64F700-A671-3C4D-84DC-3DB8A784B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19EF-B9BA-3645-912E-148CAF4D803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326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7EEC8F-59E8-304A-AAAE-B4AD2365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71CB28-16D3-3848-9E73-E6EFFEA31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5CC174-9D57-B743-948D-95157EEFF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E61B590-0202-A041-8805-3F5B8E857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D3EA750-9D31-6046-A7C2-AF5C0A539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29F6068-8B24-5F46-B578-46E1D4C9A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2C6A-D976-F445-BC07-EC8AAB5F999A}" type="datetimeFigureOut">
              <a:rPr kumimoji="1" lang="zh-TW" altLang="en-US" smtClean="0"/>
              <a:t>2022/10/12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D45BD35-EF21-EF48-8246-CEEF64ECD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DFC129E-DB48-FE42-8628-B9B22AA9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19EF-B9BA-3645-912E-148CAF4D803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62343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81314E-0519-4E49-81DF-106AEA2C3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A08A288-C2DE-814C-B2F6-D591ACFE8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2C6A-D976-F445-BC07-EC8AAB5F999A}" type="datetimeFigureOut">
              <a:rPr kumimoji="1" lang="zh-TW" altLang="en-US" smtClean="0"/>
              <a:t>2022/10/12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B20530E-9E02-4E45-8E45-B9D3F49E9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E4CD2B7-C111-BF42-90D9-9B96D81F1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19EF-B9BA-3645-912E-148CAF4D803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287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C9849E2-A3B7-FE4E-8403-553C707B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2C6A-D976-F445-BC07-EC8AAB5F999A}" type="datetimeFigureOut">
              <a:rPr kumimoji="1" lang="zh-TW" altLang="en-US" smtClean="0"/>
              <a:t>2022/10/12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DA56664-50D7-E643-96F3-2037D6969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A0AF891-539D-2244-B853-1AA07D210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19EF-B9BA-3645-912E-148CAF4D803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32841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7B3D86-6B38-F743-B4D3-DB418D193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2EFE81-89A5-F64C-ADAD-B70091417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A0FAE2B-CFE6-C44A-B839-82ABA59EB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B03785-34F1-5A42-A6F3-692403D4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2C6A-D976-F445-BC07-EC8AAB5F999A}" type="datetimeFigureOut">
              <a:rPr kumimoji="1" lang="zh-TW" altLang="en-US" smtClean="0"/>
              <a:t>2022/10/12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62B94F-AC63-E546-88A2-372694C5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5E1A80-D917-6E4E-B5EF-DC57E692D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19EF-B9BA-3645-912E-148CAF4D803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7361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462300-809B-094A-A17E-33ABF9923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051BFC8-4CF4-A046-AA28-A5F0934EF6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C930CCA-CC4D-BC4B-89B9-788188482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907915-813F-744A-966D-9665A6856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2C6A-D976-F445-BC07-EC8AAB5F999A}" type="datetimeFigureOut">
              <a:rPr kumimoji="1" lang="zh-TW" altLang="en-US" smtClean="0"/>
              <a:t>2022/10/12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8D2D70A-4925-4249-A558-7B9FA776F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8FB983-0B15-D344-AF89-8C8EFCCDE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19EF-B9BA-3645-912E-148CAF4D803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51559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7C4E5EB-73BD-6A4B-850C-945084001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8A6C5A-EA28-5541-AF86-8FE49D3F9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D4BF7F-52E2-0245-A269-58828B173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D2C6A-D976-F445-BC07-EC8AAB5F999A}" type="datetimeFigureOut">
              <a:rPr kumimoji="1" lang="zh-TW" altLang="en-US" smtClean="0"/>
              <a:t>2022/10/12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188DEB-D414-F94D-96D1-AFE31466F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7B4E77-8D6F-3D43-9727-5FB5AA0BF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F19EF-B9BA-3645-912E-148CAF4D803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361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415600" y="3615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25000" lnSpcReduction="20000"/>
          </a:bodyPr>
          <a:lstStyle/>
          <a:p>
            <a:pPr>
              <a:spcBef>
                <a:spcPts val="1333"/>
              </a:spcBef>
              <a:buClr>
                <a:schemeClr val="dk1"/>
              </a:buClr>
              <a:buSzPts val="275"/>
            </a:pPr>
            <a:r>
              <a:rPr lang="es" sz="9600" dirty="0">
                <a:solidFill>
                  <a:schemeClr val="dk1"/>
                </a:solidFill>
              </a:rPr>
              <a:t># HW</a:t>
            </a:r>
            <a:endParaRPr sz="9600" dirty="0">
              <a:solidFill>
                <a:schemeClr val="dk1"/>
              </a:solidFill>
            </a:endParaRPr>
          </a:p>
          <a:p>
            <a:pPr>
              <a:spcBef>
                <a:spcPts val="1333"/>
              </a:spcBef>
              <a:buClr>
                <a:schemeClr val="dk1"/>
              </a:buClr>
              <a:buSzPts val="275"/>
            </a:pPr>
            <a:r>
              <a:rPr lang="es" sz="9600" dirty="0">
                <a:solidFill>
                  <a:schemeClr val="dk1"/>
                </a:solidFill>
              </a:rPr>
              <a:t>Group 6</a:t>
            </a:r>
            <a:endParaRPr sz="9600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</a:pPr>
            <a:endParaRPr dirty="0"/>
          </a:p>
        </p:txBody>
      </p:sp>
      <p:sp>
        <p:nvSpPr>
          <p:cNvPr id="55" name="Google Shape;55;p13"/>
          <p:cNvSpPr txBox="1"/>
          <p:nvPr/>
        </p:nvSpPr>
        <p:spPr>
          <a:xfrm>
            <a:off x="415600" y="1650834"/>
            <a:ext cx="11536800" cy="172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s" sz="4800" b="1" dirty="0">
                <a:solidFill>
                  <a:schemeClr val="dk1"/>
                </a:solidFill>
              </a:rPr>
              <a:t>Simulation of light scattering and propagation</a:t>
            </a:r>
            <a:endParaRPr sz="267"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0434" y="232367"/>
            <a:ext cx="1079500" cy="106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6342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C92A44-A5F8-2446-99F3-AC89350A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A221FF-84EA-5840-A25C-02B588DD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" altLang="zh-TW" dirty="0"/>
              <a:t>Can iterative finite difference method (static field) be used to simulate the phenomenon of electromagnetic waves?  reflection, refraction, etc.</a:t>
            </a:r>
          </a:p>
          <a:p>
            <a:endParaRPr kumimoji="1" lang="en-US" altLang="zh-TW" dirty="0"/>
          </a:p>
          <a:p>
            <a:pPr marL="0" indent="0">
              <a:buNone/>
            </a:pPr>
            <a:endParaRPr lang="en" altLang="zh-TW" dirty="0"/>
          </a:p>
          <a:p>
            <a:pPr algn="just"/>
            <a:r>
              <a:rPr lang="en" altLang="zh-TW" dirty="0"/>
              <a:t>In computational mathematics, an iterative method is a mathematical procedure that uses an initial value to generate a sequence of improving approximate solutions for a class of problems, in which the n-</a:t>
            </a:r>
            <a:r>
              <a:rPr lang="en" altLang="zh-TW" dirty="0" err="1"/>
              <a:t>th</a:t>
            </a:r>
            <a:r>
              <a:rPr lang="en" altLang="zh-TW" dirty="0"/>
              <a:t> approximation is derived from the previous ones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074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49A67A-C096-FC41-A6BC-7CC7FE77E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TW" dirty="0"/>
              <a:t>No!</a:t>
            </a:r>
          </a:p>
          <a:p>
            <a:r>
              <a:rPr kumimoji="1" lang="en" altLang="zh-TW" dirty="0"/>
              <a:t>Iterative finite difference is a process that updating value according to previous value. </a:t>
            </a:r>
          </a:p>
          <a:p>
            <a:r>
              <a:rPr kumimoji="1" lang="en" altLang="zh-TW" dirty="0"/>
              <a:t>Reflection is a random event. Weight of photon should be considered</a:t>
            </a:r>
          </a:p>
          <a:p>
            <a:r>
              <a:rPr kumimoji="1" lang="en" altLang="zh-TW" dirty="0"/>
              <a:t>Serious stair-casing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6038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0720B9-E69F-534E-954B-63661DA32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/>
              <a:t> Iterative finite difference</a:t>
            </a:r>
            <a:r>
              <a:rPr lang="zh-TW" altLang="en-US" dirty="0"/>
              <a:t> </a:t>
            </a:r>
            <a:r>
              <a:rPr lang="en-US" altLang="zh-TW" dirty="0"/>
              <a:t>applications?</a:t>
            </a:r>
          </a:p>
          <a:p>
            <a:endParaRPr lang="en-US" altLang="zh-TW" dirty="0"/>
          </a:p>
          <a:p>
            <a:r>
              <a:rPr lang="en-US" altLang="zh-TW" dirty="0"/>
              <a:t>Dogs walking </a:t>
            </a:r>
            <a:r>
              <a:rPr lang="en-US" altLang="zh-TW"/>
              <a:t>path prediction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en" altLang="zh-TW" dirty="0"/>
              <a:t> 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1628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CBC84E-E40B-194D-B13B-A07DD4A5D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4AFA1426-E47C-EE45-BAAD-D15103C68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964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4620</TotalTime>
  <Words>117</Words>
  <Application>Microsoft Macintosh PowerPoint</Application>
  <PresentationFormat>寬螢幕</PresentationFormat>
  <Paragraphs>16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abfa762466@gmail.com</dc:creator>
  <cp:lastModifiedBy>abfa762466@gmail.com</cp:lastModifiedBy>
  <cp:revision>4</cp:revision>
  <dcterms:created xsi:type="dcterms:W3CDTF">2022-10-12T14:00:00Z</dcterms:created>
  <dcterms:modified xsi:type="dcterms:W3CDTF">2022-10-15T19:00:20Z</dcterms:modified>
</cp:coreProperties>
</file>