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CC40C-D6FC-ED4D-82B6-BB2C0BC3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CF8F71-E231-D248-BA13-885128DF5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3BF0E-4EBB-344B-A07F-34828E67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F222-2394-E048-891D-1368360DCC14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033F77-5D28-2344-B338-64CABFC9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670513-6673-9844-9576-BC699DF5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317D-5960-8E4F-9A58-131D371001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11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BAE89-6C8B-D041-9AFF-7B6FC265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0D06BA-AF90-B54C-B556-6653C10E6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47646-3598-7448-9A5F-6C02394D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F222-2394-E048-891D-1368360DCC14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65ED54-4E4C-A248-A043-4DB633FC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CA3E34-0174-6B45-8458-B7F792DA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317D-5960-8E4F-9A58-131D371001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31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2E4877-045E-B841-93A1-752146F6F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B7F963-83FA-E143-B299-B6F6D6B76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4A523B-78AC-484E-AEDB-0C5081AA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F222-2394-E048-891D-1368360DCC14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2185BD-EDE6-764E-8133-756A6133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9F6315-C4F9-3648-87D3-01301CFF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317D-5960-8E4F-9A58-131D371001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03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AFC0F-9F07-ED40-833E-89183E33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64A203-8999-7147-A26C-F5BD0A3A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087279-38A1-8440-BDB3-A384DCF5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F222-2394-E048-891D-1368360DCC14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F455BC-DCD0-134E-A2C4-A81944C8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8E7FF9-926F-7144-9663-601DE27E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317D-5960-8E4F-9A58-131D371001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57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F3D47-0764-AD46-886C-FF14C324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F5AB8E-D38D-2F46-B62C-883E14B4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FC67DF-BBBF-E043-B9C0-50F1D020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F222-2394-E048-891D-1368360DCC14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16D42C-1190-BB45-9927-2A6B8B70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617CF-4A99-FF40-AD9E-46BAC51B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317D-5960-8E4F-9A58-131D371001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484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4491D-CEB3-794C-BB61-278C7744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ED5892-8D91-2847-B2C4-FECDB17C7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0D1541-B35D-D845-AF56-BF923352B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CF4C1B-1CB9-5940-AD0F-EE8F1059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F222-2394-E048-891D-1368360DCC14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E5A4D5-E765-8C4D-81B5-63FB997E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8E42FC-63F3-6149-90A8-F5A50EE8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317D-5960-8E4F-9A58-131D371001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923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D2DB8-8B54-234C-A9C4-5D84E1A2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7899C7-3AAA-684D-8A40-0B575382F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8F96F0-E2DA-F648-8E4C-6D001A8FE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225C2E-8D7D-7341-B93A-893FB2081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05EE14-A539-0F4E-889F-927D4DC0F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D991BE-540B-6C4C-AC00-72C7D167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F222-2394-E048-891D-1368360DCC14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C471D8-89AB-254B-A495-1DB3B86C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7435F6-D608-EA48-96E2-F5F951EA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317D-5960-8E4F-9A58-131D371001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72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AA833-42CF-234A-A2B4-A73415E6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E7A0D7-9EBB-C94E-A59D-C86C6D1E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F222-2394-E048-891D-1368360DCC14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A9BF1F-BF4E-4E4F-875B-1B7A0294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C141E0-11F9-B646-86BE-3B74D085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317D-5960-8E4F-9A58-131D371001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786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9B4436-7698-8244-A85C-74CB4BCB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F222-2394-E048-891D-1368360DCC14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B02322-7BE3-A54B-88E4-155C77C0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82BC45-C63C-C942-A208-7FF2490A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317D-5960-8E4F-9A58-131D371001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35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24B80-5288-A446-A11F-A1CA487E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8984F-C8D6-0048-A3CF-904CD548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AEBEA5-8A8C-D343-9A96-898024061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4EEEE0-DB5B-C440-B158-1AC46C89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F222-2394-E048-891D-1368360DCC14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D642AC-8682-7F4F-B25C-EECBD9A6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C1E556-39A1-CB40-B2D2-05E5DB77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317D-5960-8E4F-9A58-131D371001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654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8B6B3-0EB9-8C46-A774-C714B129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4BA2E8-CBBB-0247-8E41-37C8D2DF1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C62599-4A23-B64C-9CE2-B85A867D9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1720A2-6443-4E4F-A13A-31A8509D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F222-2394-E048-891D-1368360DCC14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24723A-62C1-A843-AA94-14C8A112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2B4384-954F-C642-B971-176C3F0B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317D-5960-8E4F-9A58-131D371001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303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C8A91F-D0AC-A844-821B-E0285489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607004-5D70-9142-B99B-AA933EF3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38B29F-1E3B-EB42-B1A8-75CC370FC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4F222-2394-E048-891D-1368360DCC14}" type="datetimeFigureOut">
              <a:rPr kumimoji="1" lang="zh-TW" altLang="en-US" smtClean="0"/>
              <a:t>2022/11/14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5943C9-8623-1443-9020-21A613C93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106E47-9901-FA45-92B2-C97FD92FC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317D-5960-8E4F-9A58-131D3710015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74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F5952-5158-414D-9141-AEEB14B65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Ray tracing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42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09BCB-E62F-2148-AA92-395A8E4D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	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A42AF-8962-8E4B-A7EE-E1E3F47A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Single sphere</a:t>
            </a:r>
          </a:p>
          <a:p>
            <a:r>
              <a:rPr kumimoji="1" lang="en-US" altLang="zh-TW" dirty="0"/>
              <a:t>Triple sphere</a:t>
            </a:r>
          </a:p>
          <a:p>
            <a:r>
              <a:rPr kumimoji="1" lang="en-US" altLang="zh-TW" dirty="0"/>
              <a:t>Sphere and plane</a:t>
            </a:r>
          </a:p>
          <a:p>
            <a:r>
              <a:rPr kumimoji="1" lang="en-US" altLang="zh-TW" dirty="0"/>
              <a:t>Single triangle</a:t>
            </a:r>
          </a:p>
          <a:p>
            <a:r>
              <a:rPr kumimoji="1" lang="en-US" altLang="zh-TW" dirty="0"/>
              <a:t>Snowman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69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5C897-CEFF-A943-85D1-080CD8C5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Single sphere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6F7191-6D46-6B42-A7DC-FA24EE7CD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651" y="1464923"/>
            <a:ext cx="4744698" cy="474469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73C421-DDCB-F147-9852-79ABE1CD542B}"/>
              </a:ext>
            </a:extLst>
          </p:cNvPr>
          <p:cNvSpPr txBox="1"/>
          <p:nvPr/>
        </p:nvSpPr>
        <p:spPr>
          <a:xfrm>
            <a:off x="4386943" y="6311900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Figure 1. Single sphere ray tracing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27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5C897-CEFF-A943-85D1-080CD8C5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Triple sphere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73C421-DDCB-F147-9852-79ABE1CD542B}"/>
              </a:ext>
            </a:extLst>
          </p:cNvPr>
          <p:cNvSpPr txBox="1"/>
          <p:nvPr/>
        </p:nvSpPr>
        <p:spPr>
          <a:xfrm>
            <a:off x="4386943" y="6308209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Figure 2. Triple sphere ray tracing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6AB856E-279A-3644-AAF3-913C901D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976" y="1447800"/>
            <a:ext cx="4740048" cy="4740048"/>
          </a:xfrm>
        </p:spPr>
      </p:pic>
    </p:spTree>
    <p:extLst>
      <p:ext uri="{BB962C8B-B14F-4D97-AF65-F5344CB8AC3E}">
        <p14:creationId xmlns:p14="http://schemas.microsoft.com/office/powerpoint/2010/main" val="428634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5C897-CEFF-A943-85D1-080CD8C5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and plane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73C421-DDCB-F147-9852-79ABE1CD542B}"/>
              </a:ext>
            </a:extLst>
          </p:cNvPr>
          <p:cNvSpPr txBox="1"/>
          <p:nvPr/>
        </p:nvSpPr>
        <p:spPr>
          <a:xfrm>
            <a:off x="4441371" y="6308209"/>
            <a:ext cx="330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Figure 3. Single sphere and plane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698F48F-48BD-7045-9552-9C8B683E8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651" y="1454036"/>
            <a:ext cx="4744698" cy="4744698"/>
          </a:xfrm>
        </p:spPr>
      </p:pic>
    </p:spTree>
    <p:extLst>
      <p:ext uri="{BB962C8B-B14F-4D97-AF65-F5344CB8AC3E}">
        <p14:creationId xmlns:p14="http://schemas.microsoft.com/office/powerpoint/2010/main" val="334008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5C897-CEFF-A943-85D1-080CD8C5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Single Triangle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73C421-DDCB-F147-9852-79ABE1CD542B}"/>
              </a:ext>
            </a:extLst>
          </p:cNvPr>
          <p:cNvSpPr txBox="1"/>
          <p:nvPr/>
        </p:nvSpPr>
        <p:spPr>
          <a:xfrm>
            <a:off x="4386943" y="6311900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Figure 4. Single triangle ray tracing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4289442-29AE-3342-BC61-1893041EF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006" y="1443151"/>
            <a:ext cx="4723988" cy="4723988"/>
          </a:xfrm>
        </p:spPr>
      </p:pic>
    </p:spTree>
    <p:extLst>
      <p:ext uri="{BB962C8B-B14F-4D97-AF65-F5344CB8AC3E}">
        <p14:creationId xmlns:p14="http://schemas.microsoft.com/office/powerpoint/2010/main" val="296231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5C897-CEFF-A943-85D1-080CD8C5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Snowman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73C421-DDCB-F147-9852-79ABE1CD542B}"/>
              </a:ext>
            </a:extLst>
          </p:cNvPr>
          <p:cNvSpPr txBox="1"/>
          <p:nvPr/>
        </p:nvSpPr>
        <p:spPr>
          <a:xfrm>
            <a:off x="4386943" y="6311900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Figure 5. </a:t>
            </a:r>
            <a:r>
              <a:rPr kumimoji="1" lang="en-US" altLang="zh-TW" dirty="0"/>
              <a:t>Snowman ray tracing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B42EF1-012A-274C-BACB-EFA06825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1521278"/>
            <a:ext cx="5765799" cy="46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905FC-C680-1743-975B-4F77C10E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929" y="2766218"/>
            <a:ext cx="2922141" cy="1325563"/>
          </a:xfrm>
        </p:spPr>
        <p:txBody>
          <a:bodyPr/>
          <a:lstStyle/>
          <a:p>
            <a:r>
              <a:rPr kumimoji="1" lang="en-US" altLang="zh-TW" dirty="0"/>
              <a:t>Thank you!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44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</Words>
  <Application>Microsoft Macintosh PowerPoint</Application>
  <PresentationFormat>寬螢幕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Ray tracing</vt:lpstr>
      <vt:lpstr>Result </vt:lpstr>
      <vt:lpstr>Single sphere</vt:lpstr>
      <vt:lpstr>Triple sphere</vt:lpstr>
      <vt:lpstr>Sphere and plane</vt:lpstr>
      <vt:lpstr>Single Triangle</vt:lpstr>
      <vt:lpstr>Snowman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</dc:title>
  <dc:creator>abfa762466@gmail.com</dc:creator>
  <cp:lastModifiedBy>abfa762466@gmail.com</cp:lastModifiedBy>
  <cp:revision>3</cp:revision>
  <dcterms:created xsi:type="dcterms:W3CDTF">2022-11-13T06:57:48Z</dcterms:created>
  <dcterms:modified xsi:type="dcterms:W3CDTF">2022-11-13T16:53:06Z</dcterms:modified>
</cp:coreProperties>
</file>