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6" r:id="rId4"/>
    <p:sldId id="258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2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D9F844-3A8D-4F64-B140-A8378DB86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F2747AE-575B-46EA-8E9A-36D4562003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910040-7E80-45B9-B68A-0DB03DE9A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37BF9-9111-4F51-9600-079494B2E87F}" type="datetimeFigureOut">
              <a:rPr lang="zh-TW" altLang="en-US" smtClean="0"/>
              <a:t>2019/12/27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386245-921D-4221-9515-2ED740403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6A7538-650D-48DD-B802-78BDA0929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CF7-9788-4E83-A5C0-503E248AFF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9324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1AA1BD-DEDB-4EA9-803E-630E6153D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CA2CD10-7B95-4AB4-BFEE-700057729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A38B7F-6367-4721-8F4B-F0722CE0B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37BF9-9111-4F51-9600-079494B2E87F}" type="datetimeFigureOut">
              <a:rPr lang="zh-TW" altLang="en-US" smtClean="0"/>
              <a:t>2019/12/27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4297D5-4CF8-41E9-B284-00E41BF1D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787569-C336-4631-BDD5-475E38E2D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CF7-9788-4E83-A5C0-503E248AFF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7563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8F1D180-A76F-4079-8311-51D55317C3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90636EC-D24B-49A0-92B7-607CE9CAC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E9503C-11E8-41E0-902F-981E2604C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37BF9-9111-4F51-9600-079494B2E87F}" type="datetimeFigureOut">
              <a:rPr lang="zh-TW" altLang="en-US" smtClean="0"/>
              <a:t>2019/12/27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269E74-ADB5-4A1D-BB26-6E058F376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CCBFB8-298F-4C2D-AD5F-1F2589D4A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CF7-9788-4E83-A5C0-503E248AFF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4357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3AEC24-DA01-4D07-917B-2BCD4CCA0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CDA800-0073-47C9-ABED-9FE47EE13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5E918D-881D-48DE-9068-7281CAE11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37BF9-9111-4F51-9600-079494B2E87F}" type="datetimeFigureOut">
              <a:rPr lang="zh-TW" altLang="en-US" smtClean="0"/>
              <a:t>2019/12/27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BF4888-D031-4735-BB6E-206EC2A22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877D2B1-F71F-44B5-8A54-E445E4D66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CF7-9788-4E83-A5C0-503E248AFF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8684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E4D041-5B09-4E2C-95E0-1F246D035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1CB6DBA-A571-4DB3-A2BB-E3EFAE75C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2C7CEC2-CDC1-49FC-8E56-A92DA6E16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37BF9-9111-4F51-9600-079494B2E87F}" type="datetimeFigureOut">
              <a:rPr lang="zh-TW" altLang="en-US" smtClean="0"/>
              <a:t>2019/12/27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2E0CBE1-631C-4BA6-810E-F2A19CEEB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D9B3A4-694B-4030-A7FF-B6287F737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CF7-9788-4E83-A5C0-503E248AFF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2845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ACEC92-785C-4648-A8D4-B3C39FD79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4F2181-BF3E-4197-9A3A-92E44B61E6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E90E9FA-438A-4084-8792-1E7460A1F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F4F33E4-F4D6-48FD-BC19-69AD46B14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37BF9-9111-4F51-9600-079494B2E87F}" type="datetimeFigureOut">
              <a:rPr lang="zh-TW" altLang="en-US" smtClean="0"/>
              <a:t>2019/12/27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BC89063-F27A-41D2-801B-BE71FAA26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C89C5F2-215B-4526-8C76-20194A507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CF7-9788-4E83-A5C0-503E248AFF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3436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824A19-BE76-4690-933E-6A77D8EB2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0A38E9F-4BC4-4364-B001-4CA14E703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44B788A-4DA0-4361-A7AD-3904491BE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C3730A5-CB85-4A41-AA23-1E1E72D26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D60965A-8DEC-4DAA-9608-1E2255348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4839EA5-B578-42E3-9F60-D8431B10D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37BF9-9111-4F51-9600-079494B2E87F}" type="datetimeFigureOut">
              <a:rPr lang="zh-TW" altLang="en-US" smtClean="0"/>
              <a:t>2019/12/27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7A7387A-669B-4DF5-99CE-4B0DC737E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90CEDB8-6FEE-44BF-84CB-CAF99776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CF7-9788-4E83-A5C0-503E248AFF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5011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CC3B8A-6271-47E4-9090-538FF9D62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F193863-17D4-4DB9-8C9E-F3839DD51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37BF9-9111-4F51-9600-079494B2E87F}" type="datetimeFigureOut">
              <a:rPr lang="zh-TW" altLang="en-US" smtClean="0"/>
              <a:t>2019/12/27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D659049-1B2E-41CA-B343-5D95489EA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C15CE1E-ABBD-44B1-AE17-146914B57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CF7-9788-4E83-A5C0-503E248AFF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0555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C2A30A3-3B10-40FA-869D-BB5947648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37BF9-9111-4F51-9600-079494B2E87F}" type="datetimeFigureOut">
              <a:rPr lang="zh-TW" altLang="en-US" smtClean="0"/>
              <a:t>2019/12/27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E569D09-B6FB-4C49-AEE5-1221E1E2D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8984457-DE32-4270-B03E-0A3D7375C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CF7-9788-4E83-A5C0-503E248AFF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0965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34AEAB-FF9A-4476-ACB1-E6E09D78B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79BF61-F928-4A9F-AF95-F79E67C0D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50FD47D-1DAD-4EA0-95F4-B72624898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B0D5B92-C232-49AA-98EA-C1B0F9F07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37BF9-9111-4F51-9600-079494B2E87F}" type="datetimeFigureOut">
              <a:rPr lang="zh-TW" altLang="en-US" smtClean="0"/>
              <a:t>2019/12/27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16CD77F-A2A1-4275-BA75-162D16F36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4656DBB-5AF2-46BB-BAAE-718B36A2D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CF7-9788-4E83-A5C0-503E248AFF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7382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CF1578-4FEB-4F87-88A8-6BFF84434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DE1019B-B2B0-4FD8-B654-A78C52FDEE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37E90D3-CAE6-4775-A86D-926D21F9A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6F4B3AF-1396-466E-B8F6-2F2DFCA2B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37BF9-9111-4F51-9600-079494B2E87F}" type="datetimeFigureOut">
              <a:rPr lang="zh-TW" altLang="en-US" smtClean="0"/>
              <a:t>2019/12/27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69061B7-C3EF-4607-81A5-56AD03411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BDD7B16-EB23-4CEB-887F-8ADAB41F9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CF7-9788-4E83-A5C0-503E248AFF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0503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F79C53C-F84F-401C-BC77-E722D6D75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963FA70-CEEC-4663-B85F-A3094AE1C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FB7519-F75C-47D4-8EE6-B7F0D47A6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37BF9-9111-4F51-9600-079494B2E87F}" type="datetimeFigureOut">
              <a:rPr lang="zh-TW" altLang="en-US" smtClean="0"/>
              <a:t>2019/12/27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A10F69-2205-4A59-AA1D-1DEF825198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43E5E7-FAC7-4E08-A8F0-FC0AD1709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E6CF7-9788-4E83-A5C0-503E248AFF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9087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1F9053E2-1BF6-4E4E-955C-1E3EDD71DE8F}"/>
              </a:ext>
            </a:extLst>
          </p:cNvPr>
          <p:cNvSpPr txBox="1"/>
          <p:nvPr/>
        </p:nvSpPr>
        <p:spPr>
          <a:xfrm>
            <a:off x="2699657" y="1213009"/>
            <a:ext cx="709748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2D FDTD</a:t>
            </a:r>
            <a:endParaRPr lang="zh-TW" altLang="en-US" sz="13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9F699B6-DD5A-47C0-8185-E918706FC685}"/>
              </a:ext>
            </a:extLst>
          </p:cNvPr>
          <p:cNvSpPr txBox="1"/>
          <p:nvPr/>
        </p:nvSpPr>
        <p:spPr>
          <a:xfrm>
            <a:off x="4337957" y="4444662"/>
            <a:ext cx="38208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張祐祥</a:t>
            </a:r>
            <a:endParaRPr lang="en-US" altLang="zh-TW" sz="3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/>
            <a:r>
              <a:rPr lang="en-US" altLang="zh-TW" sz="3600" dirty="0"/>
              <a:t>Roy</a:t>
            </a:r>
            <a:endParaRPr lang="zh-TW" altLang="en-US" sz="3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6484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58147C1-47F7-4069-9511-C22D9044E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597" y="630727"/>
            <a:ext cx="8142316" cy="6106737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21DA0705-9DAD-44F5-A2EC-2993467617DF}"/>
              </a:ext>
            </a:extLst>
          </p:cNvPr>
          <p:cNvSpPr txBox="1"/>
          <p:nvPr/>
        </p:nvSpPr>
        <p:spPr>
          <a:xfrm>
            <a:off x="4495798" y="146488"/>
            <a:ext cx="4082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Sinusoidal</a:t>
            </a:r>
            <a:r>
              <a:rPr lang="en-US" altLang="zh-TW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source  </a:t>
            </a:r>
            <a:endParaRPr lang="zh-TW" alt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4974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EEE4BB-0A0E-45DC-AFD9-6C0FED20A4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F7B2118-AAEC-4AF2-BDEA-8E6B47946E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A2E104A-2B21-48E0-8E07-0BDE3156DD5A}"/>
              </a:ext>
            </a:extLst>
          </p:cNvPr>
          <p:cNvSpPr txBox="1"/>
          <p:nvPr/>
        </p:nvSpPr>
        <p:spPr>
          <a:xfrm>
            <a:off x="4495798" y="146488"/>
            <a:ext cx="4082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Sinusoidal</a:t>
            </a:r>
            <a:r>
              <a:rPr lang="en-US" altLang="zh-TW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source  </a:t>
            </a:r>
            <a:endParaRPr lang="zh-TW" alt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3710E55-1C76-466F-A105-4A7FF7E8BC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972" y="1085211"/>
            <a:ext cx="7710055" cy="578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772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67F4F12-64A9-4ADD-AEE3-619052FA99C4}"/>
              </a:ext>
            </a:extLst>
          </p:cNvPr>
          <p:cNvSpPr txBox="1"/>
          <p:nvPr/>
        </p:nvSpPr>
        <p:spPr>
          <a:xfrm>
            <a:off x="4550229" y="2505670"/>
            <a:ext cx="6379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Thank you</a:t>
            </a:r>
            <a:endParaRPr lang="zh-TW" altLang="en-US" sz="5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6504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10</Words>
  <Application>Microsoft Office PowerPoint</Application>
  <PresentationFormat>寬螢幕</PresentationFormat>
  <Paragraphs>6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YX</dc:creator>
  <cp:lastModifiedBy>YX</cp:lastModifiedBy>
  <cp:revision>4</cp:revision>
  <dcterms:created xsi:type="dcterms:W3CDTF">2019-12-27T01:40:37Z</dcterms:created>
  <dcterms:modified xsi:type="dcterms:W3CDTF">2019-12-27T02:07:30Z</dcterms:modified>
</cp:coreProperties>
</file>