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iN57iquOdrw5AKeD1bLgO/H6L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ritusantra/introduction-to-arima-model-c8925103f4c7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80b2b6b9d9d7ea6ea8.gradio.live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instead of quarterly - for even more stable predictions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Add promotion and discount features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Test Prophet and ML-based models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Prophet: Automated handling of seasonality, trends, and holidays.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Export forecasts to Excel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with BI dashboards</a:t>
            </a:r>
            <a:endParaRPr sz="1400"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Difficult to predict future revenue across sales channels. (4 - Distributor, On-line, Wholesale, In-store)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Post-pandemic, the previous ARIMA (Auto-Regressive integrated Moving Average) model with limited features have struggled to capture increased complexities in social/economic factors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Stakeholders needed a more precise method to visualize and explore forecasts.</a:t>
            </a:r>
            <a:endParaRPr sz="1200"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Import historical US region sales data (2018–2021)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Aggregate by order date, sales chanel, and net revenue (monthly)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Use SARIMA model to forecast sales trends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(Seasonal Auto-Regressive Integrated Moving Average)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Deploy interactive forecasting UI with Gradio</a:t>
            </a:r>
            <a:endParaRPr sz="100"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4d733aaf2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4d733aaf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extension of the </a:t>
            </a:r>
            <a:r>
              <a:rPr lang="en-US" sz="15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ARIMA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(AutoRegressive Integrated Moving Average)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incorporates seasonality in addition to the non-seasonal components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seasonality effectively, which ARIMA cannot.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long-term forecasting where seasonal patterns are present.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than ARIMA due to additional seasonal components.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careful tuning of both seasonal and non-seasonal parameters.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Brown = In-store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Green = On-line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 = Distributor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= Wholesale</a:t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Model </a:t>
            </a:r>
            <a:r>
              <a:rPr lang="en-US"/>
              <a:t>Predictions</a:t>
            </a:r>
            <a:r>
              <a:rPr lang="en-US"/>
              <a:t> with Actual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-some discrepancy due to lack of aggregation of promotional-seasonality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-Brown dashed-line dip (Distributor Forecasting) mirrors previous dip in </a:t>
            </a:r>
            <a:r>
              <a:rPr lang="en-US"/>
              <a:t>Distributor</a:t>
            </a:r>
            <a:r>
              <a:rPr lang="en-US"/>
              <a:t> Actual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-showing that the model learned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-83.5% Accuracy</a:t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Built with Gradio (Python UI framework)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Users select sales channel &amp; forecast horizon (quarters)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Forecasts visualized instantly using matplotlib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Hosted via Google Colab with public shareable link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https://80b2b6b9d9d7ea6ea8.gradio.live/</a:t>
            </a:r>
            <a:endParaRPr sz="100"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how the Gradio Interface Looks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-dropdown widget to choose the Sales Channel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-slider allows predictions for the next 12 quarters/3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-click submit to see the forecast</a:t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Clear visibility into quarterly trends per sales channel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Data-driven support for marketing and budget planning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SARIMA models deliver consistent, interpretable forecasts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Stakeholders can interact directly with sales forecast data vis. Gradio interface</a:t>
            </a:r>
            <a:endParaRPr sz="400"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com/@ritusantra/introduction-to-arima-model-c8925103f4c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80b2b6b9d9d7ea6ea8.gradio.liv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Quarterly Sales Forecasting</a:t>
            </a: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CoCoPep Drinks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Business Intelligence with SARIMA &amp; Gradio </a:t>
            </a:r>
            <a:r>
              <a:rPr lang="en-US"/>
              <a:t>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monthly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promotion and discount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Test Prophet and ML-based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Export forecasts to Excel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BI dashboards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722325" y="3045150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 cap="none"/>
              <a:t>THANK YOU – QUESTIONS &amp; DISCUSSION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Challenge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Difficult to predict</a:t>
            </a:r>
            <a:r>
              <a:rPr lang="en-US" sz="4000"/>
              <a:t> revenue</a:t>
            </a:r>
            <a:endParaRPr sz="40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4000"/>
              <a:t>Struggles with ARIMA model</a:t>
            </a:r>
            <a:endParaRPr sz="40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4000"/>
              <a:t>Need for more precise method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Pipeline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Strategy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1. Historical US region sales data (2018–2021)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2. Aggregate by order date, sales chanel, and net revenue (monthly)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3. SARIMA model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(Seasonal Auto-Regressive Integrated Moving Average)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4. Forecasting UI with Gradio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4d733aaf2_1_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SARIMA </a:t>
            </a:r>
            <a:r>
              <a:rPr lang="en-US" sz="3200"/>
              <a:t>(Seasonal Auto-Regressive Integrated Moving Average)</a:t>
            </a:r>
            <a:endParaRPr/>
          </a:p>
        </p:txBody>
      </p:sp>
      <p:sp>
        <p:nvSpPr>
          <p:cNvPr id="103" name="Google Shape;103;g304d733aaf2_1_3"/>
          <p:cNvSpPr txBox="1"/>
          <p:nvPr>
            <p:ph idx="1" type="body"/>
          </p:nvPr>
        </p:nvSpPr>
        <p:spPr>
          <a:xfrm>
            <a:off x="261800" y="1600200"/>
            <a:ext cx="8424900" cy="50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extension of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ARIMA</a:t>
            </a:r>
            <a:r>
              <a:rPr lang="en-US"/>
              <a:t> (AutoRegressive Integrated Moving Average)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incorporates seasonality i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Advantages: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Handles seasonality effectively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Suitable for long-term forecasting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Limitations/Considerations: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More complex than ARIMA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Requires careful tuning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Monthly Revenue by Sales Channel (2018-2021)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234450"/>
            <a:ext cx="8229600" cy="5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450"/>
            <a:ext cx="9143999" cy="55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 </a:t>
            </a:r>
            <a:r>
              <a:rPr lang="en-US"/>
              <a:t>- Test 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50"/>
            <a:ext cx="9143999" cy="53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7650"/>
            <a:ext cx="9144000" cy="529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Forecasting Interface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Built with Gradio 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select sales channel &amp; forecast horizon (quarters)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Forecasts visualized 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public shareable link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https://80b2b6b9d9d7ea6ea8.gradio.live/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Prototype: Gradio Interface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4475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Impact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quarterly trends per sales channel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Data-driven support 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SARIMA model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Stakeholders can interact directly via. Gradio interface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