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64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D6A7-3973-D34C-8133-287BD86AE431}" type="datetimeFigureOut">
              <a:rPr lang="en-US" smtClean="0"/>
              <a:t>12/19/18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CA05-6EFD-C748-98B4-29565887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e 3"/>
          <p:cNvSpPr/>
          <p:nvPr/>
        </p:nvSpPr>
        <p:spPr>
          <a:xfrm>
            <a:off x="1899128" y="1851749"/>
            <a:ext cx="685800" cy="685800"/>
          </a:xfrm>
          <a:prstGeom prst="pie">
            <a:avLst>
              <a:gd name="adj1" fmla="val 5438467"/>
              <a:gd name="adj2" fmla="val 16200000"/>
            </a:avLst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2577154" y="1851749"/>
            <a:ext cx="685800" cy="685800"/>
          </a:xfrm>
          <a:prstGeom prst="pie">
            <a:avLst>
              <a:gd name="adj1" fmla="val 16212808"/>
              <a:gd name="adj2" fmla="val 5458127"/>
            </a:avLst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>
            <a:off x="1899128" y="2709050"/>
            <a:ext cx="685800" cy="685800"/>
          </a:xfrm>
          <a:prstGeom prst="pie">
            <a:avLst>
              <a:gd name="adj1" fmla="val 5438467"/>
              <a:gd name="adj2" fmla="val 1620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>
            <a:off x="2577154" y="2709050"/>
            <a:ext cx="685800" cy="685800"/>
          </a:xfrm>
          <a:prstGeom prst="pie">
            <a:avLst>
              <a:gd name="adj1" fmla="val 16212808"/>
              <a:gd name="adj2" fmla="val 545812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1906902" y="3766755"/>
            <a:ext cx="685800" cy="685800"/>
          </a:xfrm>
          <a:prstGeom prst="pie">
            <a:avLst>
              <a:gd name="adj1" fmla="val 5438467"/>
              <a:gd name="adj2" fmla="val 16200000"/>
            </a:avLst>
          </a:prstGeom>
          <a:solidFill>
            <a:srgbClr val="800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2584928" y="3766755"/>
            <a:ext cx="685800" cy="685800"/>
          </a:xfrm>
          <a:prstGeom prst="pie">
            <a:avLst>
              <a:gd name="adj1" fmla="val 16212808"/>
              <a:gd name="adj2" fmla="val 5458127"/>
            </a:avLst>
          </a:prstGeom>
          <a:solidFill>
            <a:srgbClr val="800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93639" y="1810043"/>
            <a:ext cx="685800" cy="685800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</dc:creator>
  <cp:lastModifiedBy>Mary</cp:lastModifiedBy>
  <cp:revision>4</cp:revision>
  <dcterms:created xsi:type="dcterms:W3CDTF">2018-12-19T12:53:32Z</dcterms:created>
  <dcterms:modified xsi:type="dcterms:W3CDTF">2018-12-19T18:40:14Z</dcterms:modified>
</cp:coreProperties>
</file>