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38CA-5B9B-FE40-B899-BE656804440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7493-E077-6B4F-9FF9-34563BF6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4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38CA-5B9B-FE40-B899-BE656804440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7493-E077-6B4F-9FF9-34563BF6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38CA-5B9B-FE40-B899-BE656804440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7493-E077-6B4F-9FF9-34563BF6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38CA-5B9B-FE40-B899-BE656804440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7493-E077-6B4F-9FF9-34563BF6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38CA-5B9B-FE40-B899-BE656804440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7493-E077-6B4F-9FF9-34563BF6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3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38CA-5B9B-FE40-B899-BE656804440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7493-E077-6B4F-9FF9-34563BF6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38CA-5B9B-FE40-B899-BE656804440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7493-E077-6B4F-9FF9-34563BF6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2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38CA-5B9B-FE40-B899-BE656804440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7493-E077-6B4F-9FF9-34563BF6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7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38CA-5B9B-FE40-B899-BE656804440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7493-E077-6B4F-9FF9-34563BF6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38CA-5B9B-FE40-B899-BE656804440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7493-E077-6B4F-9FF9-34563BF6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38CA-5B9B-FE40-B899-BE656804440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7493-E077-6B4F-9FF9-34563BF6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5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438CA-5B9B-FE40-B899-BE6568044405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17493-E077-6B4F-9FF9-34563BF6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299733" y="674704"/>
            <a:ext cx="2063403" cy="2340323"/>
            <a:chOff x="3299733" y="674704"/>
            <a:chExt cx="2063403" cy="2340323"/>
          </a:xfrm>
          <a:noFill/>
        </p:grpSpPr>
        <p:sp>
          <p:nvSpPr>
            <p:cNvPr id="7" name="Arc 6"/>
            <p:cNvSpPr/>
            <p:nvPr/>
          </p:nvSpPr>
          <p:spPr>
            <a:xfrm rot="19386215">
              <a:off x="3299733" y="1590604"/>
              <a:ext cx="1732953" cy="1424423"/>
            </a:xfrm>
            <a:prstGeom prst="arc">
              <a:avLst>
                <a:gd name="adj1" fmla="val 15957330"/>
                <a:gd name="adj2" fmla="val 1884758"/>
              </a:avLst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9268203">
              <a:off x="3630183" y="674704"/>
              <a:ext cx="1732953" cy="1424423"/>
            </a:xfrm>
            <a:prstGeom prst="arc">
              <a:avLst>
                <a:gd name="adj1" fmla="val 14024615"/>
                <a:gd name="adj2" fmla="val 0"/>
              </a:avLst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88167" y="1721177"/>
              <a:ext cx="71217" cy="83091"/>
            </a:xfrm>
            <a:prstGeom prst="ellips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48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</dc:creator>
  <cp:lastModifiedBy>Mary</cp:lastModifiedBy>
  <cp:revision>3</cp:revision>
  <dcterms:created xsi:type="dcterms:W3CDTF">2018-11-28T16:26:24Z</dcterms:created>
  <dcterms:modified xsi:type="dcterms:W3CDTF">2018-11-28T17:14:43Z</dcterms:modified>
</cp:coreProperties>
</file>