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65" d="100"/>
          <a:sy n="165" d="100"/>
        </p:scale>
        <p:origin x="64" y="1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D6A7-3973-D34C-8133-287BD86AE431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CA05-6EFD-C748-98B4-29565887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6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D6A7-3973-D34C-8133-287BD86AE431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CA05-6EFD-C748-98B4-29565887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5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D6A7-3973-D34C-8133-287BD86AE431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CA05-6EFD-C748-98B4-29565887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5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D6A7-3973-D34C-8133-287BD86AE431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CA05-6EFD-C748-98B4-29565887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3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D6A7-3973-D34C-8133-287BD86AE431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CA05-6EFD-C748-98B4-29565887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9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D6A7-3973-D34C-8133-287BD86AE431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CA05-6EFD-C748-98B4-29565887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6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D6A7-3973-D34C-8133-287BD86AE431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CA05-6EFD-C748-98B4-29565887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D6A7-3973-D34C-8133-287BD86AE431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CA05-6EFD-C748-98B4-29565887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9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D6A7-3973-D34C-8133-287BD86AE431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CA05-6EFD-C748-98B4-29565887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4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D6A7-3973-D34C-8133-287BD86AE431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CA05-6EFD-C748-98B4-29565887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5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D6A7-3973-D34C-8133-287BD86AE431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CA05-6EFD-C748-98B4-29565887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6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9D6A7-3973-D34C-8133-287BD86AE431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9CA05-6EFD-C748-98B4-29565887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9233" y="1680350"/>
            <a:ext cx="685800" cy="685800"/>
            <a:chOff x="1891354" y="1851749"/>
            <a:chExt cx="693574" cy="685800"/>
          </a:xfrm>
        </p:grpSpPr>
        <p:sp>
          <p:nvSpPr>
            <p:cNvPr id="4" name="Pie 3"/>
            <p:cNvSpPr/>
            <p:nvPr/>
          </p:nvSpPr>
          <p:spPr>
            <a:xfrm>
              <a:off x="1899128" y="1851749"/>
              <a:ext cx="685800" cy="685800"/>
            </a:xfrm>
            <a:prstGeom prst="pie">
              <a:avLst>
                <a:gd name="adj1" fmla="val 5438467"/>
                <a:gd name="adj2" fmla="val 16200000"/>
              </a:avLst>
            </a:pr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ie 7"/>
            <p:cNvSpPr/>
            <p:nvPr/>
          </p:nvSpPr>
          <p:spPr>
            <a:xfrm>
              <a:off x="1891354" y="1851749"/>
              <a:ext cx="685800" cy="685800"/>
            </a:xfrm>
            <a:prstGeom prst="pie">
              <a:avLst>
                <a:gd name="adj1" fmla="val 16212808"/>
                <a:gd name="adj2" fmla="val 5458127"/>
              </a:avLst>
            </a:pr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906557" y="1680350"/>
            <a:ext cx="685800" cy="685800"/>
            <a:chOff x="1891354" y="2709050"/>
            <a:chExt cx="693574" cy="685800"/>
          </a:xfrm>
        </p:grpSpPr>
        <p:sp>
          <p:nvSpPr>
            <p:cNvPr id="9" name="Pie 8"/>
            <p:cNvSpPr/>
            <p:nvPr/>
          </p:nvSpPr>
          <p:spPr>
            <a:xfrm>
              <a:off x="1899128" y="2709050"/>
              <a:ext cx="685800" cy="685800"/>
            </a:xfrm>
            <a:prstGeom prst="pie">
              <a:avLst>
                <a:gd name="adj1" fmla="val 5438467"/>
                <a:gd name="adj2" fmla="val 1620000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ie 9"/>
            <p:cNvSpPr/>
            <p:nvPr/>
          </p:nvSpPr>
          <p:spPr>
            <a:xfrm>
              <a:off x="1891354" y="2709050"/>
              <a:ext cx="685800" cy="685800"/>
            </a:xfrm>
            <a:prstGeom prst="pie">
              <a:avLst>
                <a:gd name="adj1" fmla="val 16212808"/>
                <a:gd name="adj2" fmla="val 5458127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72795" y="1680350"/>
            <a:ext cx="685800" cy="685800"/>
            <a:chOff x="1891354" y="3766755"/>
            <a:chExt cx="701348" cy="685800"/>
          </a:xfrm>
        </p:grpSpPr>
        <p:sp>
          <p:nvSpPr>
            <p:cNvPr id="11" name="Pie 10"/>
            <p:cNvSpPr/>
            <p:nvPr/>
          </p:nvSpPr>
          <p:spPr>
            <a:xfrm>
              <a:off x="1906902" y="3766755"/>
              <a:ext cx="685800" cy="685800"/>
            </a:xfrm>
            <a:prstGeom prst="pie">
              <a:avLst>
                <a:gd name="adj1" fmla="val 5438467"/>
                <a:gd name="adj2" fmla="val 16200000"/>
              </a:avLst>
            </a:prstGeom>
            <a:solidFill>
              <a:srgbClr val="80008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ie 11"/>
            <p:cNvSpPr/>
            <p:nvPr/>
          </p:nvSpPr>
          <p:spPr>
            <a:xfrm>
              <a:off x="1891354" y="3766755"/>
              <a:ext cx="685800" cy="685800"/>
            </a:xfrm>
            <a:prstGeom prst="pie">
              <a:avLst>
                <a:gd name="adj1" fmla="val 16212808"/>
                <a:gd name="adj2" fmla="val 5458127"/>
              </a:avLst>
            </a:prstGeom>
            <a:solidFill>
              <a:srgbClr val="80008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Oval 12"/>
          <p:cNvSpPr/>
          <p:nvPr/>
        </p:nvSpPr>
        <p:spPr>
          <a:xfrm>
            <a:off x="4393639" y="1810043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36920" y="2670282"/>
            <a:ext cx="685800" cy="685800"/>
            <a:chOff x="3558595" y="2347049"/>
            <a:chExt cx="685800" cy="685800"/>
          </a:xfrm>
        </p:grpSpPr>
        <p:sp>
          <p:nvSpPr>
            <p:cNvPr id="16" name="Pie 15"/>
            <p:cNvSpPr/>
            <p:nvPr/>
          </p:nvSpPr>
          <p:spPr>
            <a:xfrm>
              <a:off x="3558595" y="2347049"/>
              <a:ext cx="685800" cy="685800"/>
            </a:xfrm>
            <a:prstGeom prst="pie">
              <a:avLst>
                <a:gd name="adj1" fmla="val 5438467"/>
                <a:gd name="adj2" fmla="val 16200000"/>
              </a:avLst>
            </a:pr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ie 16"/>
            <p:cNvSpPr/>
            <p:nvPr/>
          </p:nvSpPr>
          <p:spPr>
            <a:xfrm>
              <a:off x="3558595" y="2347049"/>
              <a:ext cx="685800" cy="685800"/>
            </a:xfrm>
            <a:prstGeom prst="pie">
              <a:avLst>
                <a:gd name="adj1" fmla="val 16212808"/>
                <a:gd name="adj2" fmla="val 5458127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21546" y="3501210"/>
            <a:ext cx="685800" cy="685800"/>
            <a:chOff x="3558595" y="3251058"/>
            <a:chExt cx="685800" cy="685800"/>
          </a:xfrm>
        </p:grpSpPr>
        <p:sp>
          <p:nvSpPr>
            <p:cNvPr id="15" name="Pie 14"/>
            <p:cNvSpPr/>
            <p:nvPr/>
          </p:nvSpPr>
          <p:spPr>
            <a:xfrm>
              <a:off x="3558595" y="3251058"/>
              <a:ext cx="685800" cy="685800"/>
            </a:xfrm>
            <a:prstGeom prst="pie">
              <a:avLst>
                <a:gd name="adj1" fmla="val 5438467"/>
                <a:gd name="adj2" fmla="val 16200000"/>
              </a:avLst>
            </a:pr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ie 17"/>
            <p:cNvSpPr/>
            <p:nvPr/>
          </p:nvSpPr>
          <p:spPr>
            <a:xfrm>
              <a:off x="3558595" y="3251058"/>
              <a:ext cx="685800" cy="685800"/>
            </a:xfrm>
            <a:prstGeom prst="pie">
              <a:avLst>
                <a:gd name="adj1" fmla="val 16212808"/>
                <a:gd name="adj2" fmla="val 5458127"/>
              </a:avLst>
            </a:prstGeom>
            <a:solidFill>
              <a:srgbClr val="80008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876151" y="2670282"/>
            <a:ext cx="685800" cy="685800"/>
            <a:chOff x="5692117" y="2366150"/>
            <a:chExt cx="685800" cy="685800"/>
          </a:xfrm>
        </p:grpSpPr>
        <p:sp>
          <p:nvSpPr>
            <p:cNvPr id="14" name="Pie 13"/>
            <p:cNvSpPr/>
            <p:nvPr/>
          </p:nvSpPr>
          <p:spPr>
            <a:xfrm>
              <a:off x="5692117" y="2366150"/>
              <a:ext cx="685800" cy="685800"/>
            </a:xfrm>
            <a:prstGeom prst="pie">
              <a:avLst>
                <a:gd name="adj1" fmla="val 16212808"/>
                <a:gd name="adj2" fmla="val 5458127"/>
              </a:avLst>
            </a:pr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Pie 18"/>
            <p:cNvSpPr/>
            <p:nvPr/>
          </p:nvSpPr>
          <p:spPr>
            <a:xfrm>
              <a:off x="5692117" y="2366150"/>
              <a:ext cx="685800" cy="685800"/>
            </a:xfrm>
            <a:prstGeom prst="pie">
              <a:avLst>
                <a:gd name="adj1" fmla="val 5438467"/>
                <a:gd name="adj2" fmla="val 1620000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876151" y="3593958"/>
            <a:ext cx="685800" cy="685800"/>
            <a:chOff x="5692117" y="3251058"/>
            <a:chExt cx="685800" cy="685800"/>
          </a:xfrm>
        </p:grpSpPr>
        <p:sp>
          <p:nvSpPr>
            <p:cNvPr id="20" name="Pie 19"/>
            <p:cNvSpPr/>
            <p:nvPr/>
          </p:nvSpPr>
          <p:spPr>
            <a:xfrm>
              <a:off x="5692117" y="3251058"/>
              <a:ext cx="685800" cy="685800"/>
            </a:xfrm>
            <a:prstGeom prst="pie">
              <a:avLst>
                <a:gd name="adj1" fmla="val 5438467"/>
                <a:gd name="adj2" fmla="val 1620000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ie 20"/>
            <p:cNvSpPr/>
            <p:nvPr/>
          </p:nvSpPr>
          <p:spPr>
            <a:xfrm>
              <a:off x="5692117" y="3251058"/>
              <a:ext cx="685800" cy="685800"/>
            </a:xfrm>
            <a:prstGeom prst="pie">
              <a:avLst>
                <a:gd name="adj1" fmla="val 16212808"/>
                <a:gd name="adj2" fmla="val 5458127"/>
              </a:avLst>
            </a:prstGeom>
            <a:solidFill>
              <a:srgbClr val="80008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87998" y="2670282"/>
            <a:ext cx="685800" cy="685800"/>
            <a:chOff x="3558595" y="4187010"/>
            <a:chExt cx="685800" cy="685800"/>
          </a:xfrm>
        </p:grpSpPr>
        <p:sp>
          <p:nvSpPr>
            <p:cNvPr id="23" name="Pie 22"/>
            <p:cNvSpPr/>
            <p:nvPr/>
          </p:nvSpPr>
          <p:spPr>
            <a:xfrm>
              <a:off x="3558595" y="4187010"/>
              <a:ext cx="685800" cy="685800"/>
            </a:xfrm>
            <a:prstGeom prst="pie">
              <a:avLst>
                <a:gd name="adj1" fmla="val 5438467"/>
                <a:gd name="adj2" fmla="val 16200000"/>
              </a:avLst>
            </a:prstGeom>
            <a:solidFill>
              <a:srgbClr val="80008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ie 23"/>
            <p:cNvSpPr/>
            <p:nvPr/>
          </p:nvSpPr>
          <p:spPr>
            <a:xfrm>
              <a:off x="3558595" y="4187010"/>
              <a:ext cx="685800" cy="685800"/>
            </a:xfrm>
            <a:prstGeom prst="pie">
              <a:avLst>
                <a:gd name="adj1" fmla="val 16212808"/>
                <a:gd name="adj2" fmla="val 5458127"/>
              </a:avLst>
            </a:pr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71618" y="3593958"/>
            <a:ext cx="686977" cy="685800"/>
            <a:chOff x="5690940" y="4109655"/>
            <a:chExt cx="686977" cy="685800"/>
          </a:xfrm>
        </p:grpSpPr>
        <p:sp>
          <p:nvSpPr>
            <p:cNvPr id="22" name="Pie 21"/>
            <p:cNvSpPr/>
            <p:nvPr/>
          </p:nvSpPr>
          <p:spPr>
            <a:xfrm>
              <a:off x="5692117" y="4109655"/>
              <a:ext cx="685800" cy="685800"/>
            </a:xfrm>
            <a:prstGeom prst="pie">
              <a:avLst>
                <a:gd name="adj1" fmla="val 5438467"/>
                <a:gd name="adj2" fmla="val 16200000"/>
              </a:avLst>
            </a:prstGeom>
            <a:solidFill>
              <a:srgbClr val="80008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Pie 24"/>
            <p:cNvSpPr/>
            <p:nvPr/>
          </p:nvSpPr>
          <p:spPr>
            <a:xfrm>
              <a:off x="5690940" y="4109655"/>
              <a:ext cx="685800" cy="685800"/>
            </a:xfrm>
            <a:prstGeom prst="pie">
              <a:avLst>
                <a:gd name="adj1" fmla="val 16212808"/>
                <a:gd name="adj2" fmla="val 5458127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5977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</dc:creator>
  <cp:lastModifiedBy>Mary</cp:lastModifiedBy>
  <cp:revision>5</cp:revision>
  <dcterms:created xsi:type="dcterms:W3CDTF">2018-12-19T12:53:32Z</dcterms:created>
  <dcterms:modified xsi:type="dcterms:W3CDTF">2018-12-23T00:17:48Z</dcterms:modified>
</cp:coreProperties>
</file>