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71B7-F791-4470-BA00-784C891D9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2E070-8C96-4F7B-BA72-D70E0DE21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81A5-99E6-4C96-972C-6844EB2C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708A7-E296-4BF3-BC0E-3727687B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EEBB-5AE4-48F8-ACF1-70AFFA1F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9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E7A9-8162-4401-9A12-1553706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596EB-D9B6-4F48-80B1-48DAF9AEB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4D89-2736-4435-A46D-F06BE6F2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A30B-5F2C-43C3-A4AD-D0C837DF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9B2A7-4DE0-4D9F-A3A4-7F0DCED1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26ADE-EE9F-4B4A-8884-47B3247A5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5806D-2EE7-432A-A742-8A7036CF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768E-B32E-4533-9115-055664B9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ED03-F9A2-4CBE-95CF-48ED841C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57F53-F51C-4CAF-A886-89C3AC1F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0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9CD0-9F30-49FC-A846-7A660098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A602-D55F-4D22-8C9D-D27908688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0B5B-D21A-44ED-A2F4-2CACCCB9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2D257-8144-4158-B250-EC0EF14E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EF1A-5769-4225-9303-240593E4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2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2A63-25DD-4AF9-B82E-9739020C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315CC-63AA-4104-90F8-A8B8EBA3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FB27-C2CC-4DE2-830A-B9966992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D0F3-CA5B-48A0-BF61-7E48F7D1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4400-8D27-4FFA-8DFB-5551918C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A795-41AA-4129-8E29-1FD79AB4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6F48-E623-47C5-B488-B12849A63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8CDD-9E4F-4E81-BEF2-423BAE675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C6C7E-D889-4874-9E9D-C10B1DAF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7B14-D98D-4541-B690-1C12FF40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09AF0-394B-4012-984C-09E4AF9A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6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7A82-765E-4C19-82BC-5E87B9D9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5E22-9218-416C-9BC9-781024B5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A07A-3C3A-4295-8B36-B59F0905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D3898-54EA-43D9-8B2E-340078299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57450-540D-41D0-9D4D-40417F37B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E80CF-EDF4-4475-A533-C40183E7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925AA-A93F-452A-AF17-96079234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061B-64AD-4E79-926A-8F74466C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9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753B-DCE3-48A7-9A8C-67CD7F92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E3F3E-BDFA-4E46-A7EF-1F667662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14621-266E-4D5E-BB3B-D10D8F76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4004-20B9-4683-957F-6246B688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1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D6A6A-2F88-43DB-8026-2133B14B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026E1-9779-4A6D-B2D9-FC3B59F8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137E6-6183-49F3-A7FF-987D9AE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FA8B-2627-4806-8744-204F4F9F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8693-974E-4345-8DDD-88FC02322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75EE4-569F-4E23-BA3F-826D7486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905C-7590-46EC-8A4C-4AE4AC9A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A5540-092A-4853-8A3A-D4083597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A1FE-6D17-4401-82DA-A1B568E5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FF93-0EDB-40A6-8A1D-44B8314F8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087CC-9AEF-49A3-AE1E-6E9459598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3F3E9-555A-4687-B52C-E67227624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514D9-FE80-41B0-A984-AE7F9BA2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BE3DD-E52E-45BB-B2CC-4684B23F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E79F-6DF5-4B02-B1C9-6F4EB4C4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56057-F593-459D-AAD3-CCB4D6D3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A5D58-652A-421C-9AAB-3C79738BD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608C-ECE6-406D-AEF1-C90091E70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9A306-80A6-486F-9417-C6CD39F8DA98}" type="datetimeFigureOut">
              <a:rPr lang="en-US" smtClean="0"/>
              <a:t>2021-07-30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4DB51-A944-4AAE-BE09-8DB4329D9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EC70-B2E6-49B9-9CD2-15D83E3D0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A507-1B3E-4C7F-9BD4-ED29CC1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rik.Leppo@tetratech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ppott/BCGcalc" TargetMode="External"/><Relationship Id="rId2" Type="http://schemas.openxmlformats.org/officeDocument/2006/relationships/hyperlink" Target="https://github.com/leppott/BioMonToo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B85B-BF2C-408E-A325-B33AF6AA1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 BCG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95BC5-E22E-4DE7-8D8D-FBAE4CCFD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Erik.Leppo@tetratech.com</a:t>
            </a:r>
            <a:br>
              <a:rPr lang="en-US" dirty="0"/>
            </a:br>
            <a:r>
              <a:rPr lang="en-US" dirty="0"/>
              <a:t>2021-07-30</a:t>
            </a:r>
          </a:p>
        </p:txBody>
      </p:sp>
    </p:spTree>
    <p:extLst>
      <p:ext uri="{BB962C8B-B14F-4D97-AF65-F5344CB8AC3E}">
        <p14:creationId xmlns:p14="http://schemas.microsoft.com/office/powerpoint/2010/main" val="17267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0D53-CFAC-4D3F-9862-6338F30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033C-2B82-4071-B180-DDE46299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BCG model for CT in Access.</a:t>
            </a:r>
          </a:p>
          <a:p>
            <a:r>
              <a:rPr lang="en-US" dirty="0"/>
              <a:t>Access </a:t>
            </a:r>
            <a:r>
              <a:rPr lang="en-US" dirty="0" err="1"/>
              <a:t>db</a:t>
            </a:r>
            <a:r>
              <a:rPr lang="en-US" dirty="0"/>
              <a:t> is 32-bit and CT DEEP is using 64-bit Access.</a:t>
            </a:r>
          </a:p>
          <a:p>
            <a:r>
              <a:rPr lang="en-US" dirty="0"/>
              <a:t>Move metric calculation and BCG model to R.</a:t>
            </a:r>
          </a:p>
        </p:txBody>
      </p:sp>
    </p:spTree>
    <p:extLst>
      <p:ext uri="{BB962C8B-B14F-4D97-AF65-F5344CB8AC3E}">
        <p14:creationId xmlns:p14="http://schemas.microsoft.com/office/powerpoint/2010/main" val="329785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673D-5125-4728-9C45-E2702D41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9CCF-8B4B-48C8-A438-1D2F472C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still need a database or other tool to generate a fully qualified sample taxa list.</a:t>
            </a:r>
          </a:p>
          <a:p>
            <a:pPr lvl="1"/>
            <a:r>
              <a:rPr lang="en-US" dirty="0"/>
              <a:t>Samples with taxa, counts, and master taxa info.</a:t>
            </a:r>
          </a:p>
          <a:p>
            <a:r>
              <a:rPr lang="en-US" dirty="0"/>
              <a:t>Two R packages</a:t>
            </a:r>
          </a:p>
          <a:p>
            <a:pPr lvl="1"/>
            <a:r>
              <a:rPr lang="en-US" dirty="0" err="1"/>
              <a:t>BioMonTools</a:t>
            </a:r>
            <a:r>
              <a:rPr lang="en-US" dirty="0"/>
              <a:t> for metric values</a:t>
            </a:r>
          </a:p>
          <a:p>
            <a:pPr lvl="1"/>
            <a:r>
              <a:rPr lang="en-US" dirty="0" err="1"/>
              <a:t>BCGcalc</a:t>
            </a:r>
            <a:r>
              <a:rPr lang="en-US" dirty="0"/>
              <a:t> for BCG model</a:t>
            </a:r>
          </a:p>
          <a:p>
            <a:pPr lvl="1"/>
            <a:r>
              <a:rPr lang="en-US" dirty="0"/>
              <a:t>Both are hosted on GitHub</a:t>
            </a:r>
          </a:p>
          <a:p>
            <a:pPr lvl="2"/>
            <a:r>
              <a:rPr lang="en-US" dirty="0">
                <a:hlinkClick r:id="rId2"/>
              </a:rPr>
              <a:t>https://github.com/leppott/BioMonTools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https://github.com/leppott/BCGcalc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8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4FE4-D30A-4DC5-9827-451BD7D9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from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6E59-DD67-4F8D-B9AC-686B9E6C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downloaded from the websites (green button)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be installed in R</a:t>
            </a:r>
          </a:p>
          <a:p>
            <a:pPr lvl="1"/>
            <a:r>
              <a:rPr lang="en-US" dirty="0"/>
              <a:t>Directions on website</a:t>
            </a:r>
          </a:p>
          <a:p>
            <a:pPr lvl="2"/>
            <a:r>
              <a:rPr lang="en-US" dirty="0"/>
              <a:t>if(!require(remotes)){</a:t>
            </a:r>
            <a:r>
              <a:rPr lang="en-US" dirty="0" err="1"/>
              <a:t>install.packages</a:t>
            </a:r>
            <a:r>
              <a:rPr lang="en-US" dirty="0"/>
              <a:t>("remotes")}  #install if needed</a:t>
            </a:r>
            <a:br>
              <a:rPr lang="en-US" dirty="0"/>
            </a:b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leppott</a:t>
            </a:r>
            <a:r>
              <a:rPr lang="en-US" dirty="0"/>
              <a:t>/</a:t>
            </a:r>
            <a:r>
              <a:rPr lang="en-US" dirty="0" err="1"/>
              <a:t>BCGcalc</a:t>
            </a:r>
            <a:r>
              <a:rPr lang="en-US" dirty="0"/>
              <a:t>", force=TRUE, </a:t>
            </a:r>
            <a:r>
              <a:rPr lang="en-US" dirty="0" err="1"/>
              <a:t>build_vignettes</a:t>
            </a:r>
            <a:r>
              <a:rPr lang="en-US" dirty="0"/>
              <a:t>=TRUE)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AE51F-C291-4805-B38E-AF8DD0A3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35" y="2266103"/>
            <a:ext cx="4481602" cy="187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6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352C-4094-4930-A681-D0B8163B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C858-9174-4E8A-9429-646A3197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fully qualified sample taxa list and save (xlsx, csv, txt,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Import file and use </a:t>
            </a:r>
            <a:r>
              <a:rPr lang="en-US" dirty="0" err="1"/>
              <a:t>BioMonTools</a:t>
            </a:r>
            <a:r>
              <a:rPr lang="en-US" dirty="0"/>
              <a:t>::</a:t>
            </a:r>
            <a:r>
              <a:rPr lang="en-US" dirty="0" err="1"/>
              <a:t>metric.values</a:t>
            </a:r>
            <a:r>
              <a:rPr lang="en-US" dirty="0"/>
              <a:t>() to calculate metric values.</a:t>
            </a:r>
          </a:p>
          <a:p>
            <a:r>
              <a:rPr lang="en-US" dirty="0"/>
              <a:t>Use </a:t>
            </a:r>
            <a:r>
              <a:rPr lang="en-US" dirty="0" err="1"/>
              <a:t>BCGcalc</a:t>
            </a:r>
            <a:r>
              <a:rPr lang="en-US" dirty="0"/>
              <a:t>::</a:t>
            </a:r>
            <a:r>
              <a:rPr lang="en-US" dirty="0" err="1"/>
              <a:t>BCG.Metric.Membership</a:t>
            </a:r>
            <a:r>
              <a:rPr lang="en-US" dirty="0"/>
              <a:t>() to calculate membership values for each metric.</a:t>
            </a:r>
          </a:p>
          <a:p>
            <a:r>
              <a:rPr lang="en-US" dirty="0"/>
              <a:t>Use </a:t>
            </a:r>
            <a:r>
              <a:rPr lang="en-US" dirty="0" err="1"/>
              <a:t>BCGcalc</a:t>
            </a:r>
            <a:r>
              <a:rPr lang="en-US" dirty="0"/>
              <a:t>::</a:t>
            </a:r>
            <a:r>
              <a:rPr lang="en-US" dirty="0" err="1"/>
              <a:t>BCG.Level.Membership</a:t>
            </a:r>
            <a:r>
              <a:rPr lang="en-US" dirty="0"/>
              <a:t>() to calculate membership values for each level.</a:t>
            </a:r>
          </a:p>
          <a:p>
            <a:r>
              <a:rPr lang="en-US" dirty="0"/>
              <a:t>Use </a:t>
            </a:r>
            <a:r>
              <a:rPr lang="en-US" dirty="0" err="1"/>
              <a:t>BCGcalc</a:t>
            </a:r>
            <a:r>
              <a:rPr lang="en-US" dirty="0"/>
              <a:t>::</a:t>
            </a:r>
            <a:r>
              <a:rPr lang="en-US" dirty="0" err="1"/>
              <a:t>BCG.Level.Assignment</a:t>
            </a:r>
            <a:r>
              <a:rPr lang="en-US" dirty="0"/>
              <a:t>() to calculate nominal and secondary levels for each sample.</a:t>
            </a:r>
          </a:p>
        </p:txBody>
      </p:sp>
    </p:spTree>
    <p:extLst>
      <p:ext uri="{BB962C8B-B14F-4D97-AF65-F5344CB8AC3E}">
        <p14:creationId xmlns:p14="http://schemas.microsoft.com/office/powerpoint/2010/main" val="370035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B001-A6D6-48C6-B3FC-BCCB0946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8AD9-0F7C-4169-9B53-C354F1AE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BCGcalc</a:t>
            </a:r>
            <a:r>
              <a:rPr lang="en-US" dirty="0"/>
              <a:t>::</a:t>
            </a:r>
            <a:r>
              <a:rPr lang="en-US" dirty="0" err="1"/>
              <a:t>BCG.Level.Assignment</a:t>
            </a:r>
            <a:r>
              <a:rPr lang="en-US" dirty="0"/>
              <a:t> includes a proportional level assignment</a:t>
            </a:r>
          </a:p>
        </p:txBody>
      </p:sp>
    </p:spTree>
    <p:extLst>
      <p:ext uri="{BB962C8B-B14F-4D97-AF65-F5344CB8AC3E}">
        <p14:creationId xmlns:p14="http://schemas.microsoft.com/office/powerpoint/2010/main" val="332526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63C3-4433-445B-9774-4791C888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9A81-2CB0-442D-86B5-B20D4177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R Notebook is included as an HTML file that documents the procedure with example data.</a:t>
            </a:r>
          </a:p>
          <a:p>
            <a:r>
              <a:rPr lang="en-US" dirty="0"/>
              <a:t>The procedure for the different biological communities (fish and benthic macroinvertebrates) is the same.</a:t>
            </a:r>
          </a:p>
          <a:p>
            <a:r>
              <a:rPr lang="en-US" dirty="0"/>
              <a:t>The BCG model rules are included in the </a:t>
            </a:r>
            <a:r>
              <a:rPr lang="en-US" dirty="0" err="1"/>
              <a:t>BCGcalc</a:t>
            </a:r>
            <a:r>
              <a:rPr lang="en-US" dirty="0"/>
              <a:t> package in </a:t>
            </a:r>
            <a:r>
              <a:rPr lang="en-US"/>
              <a:t>Rules.xlsx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3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CT BCG in R</vt:lpstr>
      <vt:lpstr>Background</vt:lpstr>
      <vt:lpstr>Tools</vt:lpstr>
      <vt:lpstr>Installing from GitHub</vt:lpstr>
      <vt:lpstr>Procedure</vt:lpstr>
      <vt:lpstr>New Features</vt:lpstr>
      <vt:lpstr>Additional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BCG in R</dc:title>
  <dc:creator>Leppo, Erik</dc:creator>
  <cp:lastModifiedBy>Leppo, Erik</cp:lastModifiedBy>
  <cp:revision>2</cp:revision>
  <dcterms:created xsi:type="dcterms:W3CDTF">2021-07-30T11:15:54Z</dcterms:created>
  <dcterms:modified xsi:type="dcterms:W3CDTF">2021-07-30T11:25:20Z</dcterms:modified>
</cp:coreProperties>
</file>