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71" d="100"/>
          <a:sy n="71" d="100"/>
        </p:scale>
        <p:origin x="-3128" y="-112"/>
      </p:cViewPr>
      <p:guideLst>
        <p:guide orient="horz" pos="2880"/>
        <p:guide pos="214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1766-436A-5840-A7FB-1B9E96E5E770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228D-4F63-D44F-9569-6C59DE1E0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08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1766-436A-5840-A7FB-1B9E96E5E770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228D-4F63-D44F-9569-6C59DE1E0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6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1766-436A-5840-A7FB-1B9E96E5E770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228D-4F63-D44F-9569-6C59DE1E0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52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1766-436A-5840-A7FB-1B9E96E5E770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228D-4F63-D44F-9569-6C59DE1E0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78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1766-436A-5840-A7FB-1B9E96E5E770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228D-4F63-D44F-9569-6C59DE1E0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92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1766-436A-5840-A7FB-1B9E96E5E770}" type="datetimeFigureOut">
              <a:rPr lang="en-US" smtClean="0"/>
              <a:t>5/30/17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228D-4F63-D44F-9569-6C59DE1E0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1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1766-436A-5840-A7FB-1B9E96E5E770}" type="datetimeFigureOut">
              <a:rPr lang="en-US" smtClean="0"/>
              <a:t>5/30/17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228D-4F63-D44F-9569-6C59DE1E0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56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1766-436A-5840-A7FB-1B9E96E5E770}" type="datetimeFigureOut">
              <a:rPr lang="en-US" smtClean="0"/>
              <a:t>5/30/17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228D-4F63-D44F-9569-6C59DE1E0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2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1766-436A-5840-A7FB-1B9E96E5E770}" type="datetimeFigureOut">
              <a:rPr lang="en-US" smtClean="0"/>
              <a:t>5/30/17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228D-4F63-D44F-9569-6C59DE1E0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88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1766-436A-5840-A7FB-1B9E96E5E770}" type="datetimeFigureOut">
              <a:rPr lang="en-US" smtClean="0"/>
              <a:t>5/30/17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228D-4F63-D44F-9569-6C59DE1E0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68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1766-436A-5840-A7FB-1B9E96E5E770}" type="datetimeFigureOut">
              <a:rPr lang="en-US" smtClean="0"/>
              <a:t>5/30/17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228D-4F63-D44F-9569-6C59DE1E0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93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11766-436A-5840-A7FB-1B9E96E5E770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7228D-4F63-D44F-9569-6C59DE1E0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73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51609"/>
          <a:stretch/>
        </p:blipFill>
        <p:spPr>
          <a:xfrm>
            <a:off x="109538" y="1734900"/>
            <a:ext cx="6604000" cy="14688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51609"/>
          <a:stretch/>
        </p:blipFill>
        <p:spPr>
          <a:xfrm>
            <a:off x="109538" y="4572000"/>
            <a:ext cx="6604000" cy="14688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48090" y="983708"/>
            <a:ext cx="5098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DSUB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8090" y="160971"/>
            <a:ext cx="5098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Mirror Board Testing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00490" y="3979915"/>
            <a:ext cx="5098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DSUB 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4691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Iowa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Casey DeRoo</dc:creator>
  <cp:lastModifiedBy>Casey DeRoo</cp:lastModifiedBy>
  <cp:revision>1</cp:revision>
  <dcterms:created xsi:type="dcterms:W3CDTF">2017-05-30T21:51:23Z</dcterms:created>
  <dcterms:modified xsi:type="dcterms:W3CDTF">2017-05-30T21:53:21Z</dcterms:modified>
</cp:coreProperties>
</file>