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8"/>
  </p:notesMasterIdLst>
  <p:sldIdLst>
    <p:sldId id="256" r:id="rId2"/>
    <p:sldId id="267" r:id="rId3"/>
    <p:sldId id="261" r:id="rId4"/>
    <p:sldId id="268" r:id="rId5"/>
    <p:sldId id="373" r:id="rId6"/>
    <p:sldId id="433" r:id="rId7"/>
    <p:sldId id="434" r:id="rId8"/>
    <p:sldId id="451" r:id="rId9"/>
    <p:sldId id="283" r:id="rId10"/>
    <p:sldId id="439" r:id="rId11"/>
    <p:sldId id="440" r:id="rId12"/>
    <p:sldId id="441" r:id="rId13"/>
    <p:sldId id="442" r:id="rId14"/>
    <p:sldId id="444" r:id="rId15"/>
    <p:sldId id="445" r:id="rId16"/>
    <p:sldId id="438" r:id="rId17"/>
    <p:sldId id="416" r:id="rId18"/>
    <p:sldId id="435" r:id="rId19"/>
    <p:sldId id="436" r:id="rId20"/>
    <p:sldId id="452" r:id="rId21"/>
    <p:sldId id="437" r:id="rId22"/>
    <p:sldId id="467" r:id="rId23"/>
    <p:sldId id="446" r:id="rId24"/>
    <p:sldId id="453" r:id="rId25"/>
    <p:sldId id="454" r:id="rId26"/>
    <p:sldId id="455" r:id="rId27"/>
    <p:sldId id="291" r:id="rId28"/>
    <p:sldId id="298" r:id="rId29"/>
    <p:sldId id="447" r:id="rId30"/>
    <p:sldId id="457" r:id="rId31"/>
    <p:sldId id="456" r:id="rId32"/>
    <p:sldId id="315" r:id="rId33"/>
    <p:sldId id="469" r:id="rId34"/>
    <p:sldId id="449" r:id="rId35"/>
    <p:sldId id="450" r:id="rId36"/>
    <p:sldId id="458" r:id="rId37"/>
    <p:sldId id="459" r:id="rId38"/>
    <p:sldId id="460" r:id="rId39"/>
    <p:sldId id="462" r:id="rId40"/>
    <p:sldId id="461" r:id="rId41"/>
    <p:sldId id="463" r:id="rId42"/>
    <p:sldId id="464" r:id="rId43"/>
    <p:sldId id="465" r:id="rId44"/>
    <p:sldId id="466" r:id="rId45"/>
    <p:sldId id="468" r:id="rId46"/>
    <p:sldId id="281" r:id="rId47"/>
  </p:sldIdLst>
  <p:sldSz cx="20320000" cy="11430000"/>
  <p:notesSz cx="6858000" cy="9144000"/>
  <p:embeddedFontLst>
    <p:embeddedFont>
      <p:font typeface="SpoqaHanSans-Regular" panose="020B0600000101010101" charset="-127"/>
      <p:regular r:id="rId49"/>
    </p:embeddedFont>
    <p:embeddedFont>
      <p:font typeface="Elice DigitalBaeum" panose="020B0600000101010101" pitchFamily="50" charset="-127"/>
      <p:regular r:id="rId50"/>
      <p:bold r:id="rId51"/>
    </p:embeddedFont>
    <p:embeddedFont>
      <p:font typeface="Elice DigitalCoding" panose="020B0609000101010101" pitchFamily="49" charset="-127"/>
      <p:regular r:id="rId52"/>
      <p:bold r:id="rId53"/>
    </p:embeddedFont>
    <p:embeddedFont>
      <p:font typeface="Spoqa Han Sans Neo" panose="020B0500000000000000" pitchFamily="50" charset="-127"/>
      <p:regular r:id="rId54"/>
    </p:embeddedFont>
    <p:embeddedFont>
      <p:font typeface="Spoqa Han Sans Neo Bold" panose="020B0800000000000000" pitchFamily="50" charset="-127"/>
      <p:bold r:id="rId55"/>
    </p:embeddedFont>
    <p:embeddedFont>
      <p:font typeface="Spoqa Han Sans Neo Light" panose="020B0300000000000000" pitchFamily="50" charset="-127"/>
      <p:regular r:id="rId56"/>
    </p:embeddedFont>
    <p:embeddedFont>
      <p:font typeface="Spoqa Han Sans Neo Medium" pitchFamily="2" charset="-127"/>
      <p:regular r:id="rId57"/>
    </p:embeddedFont>
    <p:embeddedFont>
      <p:font typeface="Spoqa Han Sans Neo Regular" panose="020B0500000000000000" pitchFamily="50" charset="-127"/>
      <p:regular r:id="rId58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:p15="http://schemas.microsoft.com/office/powerpoint/2012/main">
        <p15:guide id="1" orient="horz" pos="3532" userDrawn="1">
          <p15:clr>
            <a:srgbClr val="A4A3A4"/>
          </p15:clr>
        </p15:guide>
        <p15:guide id="2" pos="64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B7BC"/>
    <a:srgbClr val="EA4464"/>
    <a:srgbClr val="00AB53"/>
    <a:srgbClr val="F5CA52"/>
    <a:srgbClr val="999999"/>
    <a:srgbClr val="AEAEFF"/>
    <a:srgbClr val="504FA1"/>
    <a:srgbClr val="605FB2"/>
    <a:srgbClr val="000000"/>
    <a:srgbClr val="FE8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 autoAdjust="0"/>
    <p:restoredTop sz="94559"/>
  </p:normalViewPr>
  <p:slideViewPr>
    <p:cSldViewPr snapToGrid="0" snapToObjects="1">
      <p:cViewPr varScale="1">
        <p:scale>
          <a:sx n="60" d="100"/>
          <a:sy n="60" d="100"/>
        </p:scale>
        <p:origin x="126" y="72"/>
      </p:cViewPr>
      <p:guideLst>
        <p:guide orient="horz" pos="3532"/>
        <p:guide pos="64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344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" name="슬라이드 이미지 개체 틀 2">
            <a:extLst>
              <a:ext uri="{FF2B5EF4-FFF2-40B4-BE49-F238E27FC236}">
                <a16:creationId xmlns:a16="http://schemas.microsoft.com/office/drawing/2014/main" id="{AF44EAA1-9265-774E-BBBE-5F581AD17E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50000"/>
      </a:lnSpc>
      <a:defRPr sz="1200" b="0" i="0">
        <a:latin typeface="Spoqa Han Sans Neo Light" panose="020B0300000000000000" pitchFamily="34" charset="0"/>
        <a:ea typeface="Spoqa Han Sans Neo Light" panose="020B0300000000000000" pitchFamily="34" charset="0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0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인터프리터 언어 </a:t>
            </a:r>
            <a:r>
              <a:rPr lang="en-US" altLang="ko-KR"/>
              <a:t>: python, ruby, </a:t>
            </a:r>
            <a:r>
              <a:rPr lang="en-US" altLang="ko-KR" err="1"/>
              <a:t>sql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570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799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49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 과목명 + 1줄 수업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12">
            <a:extLst>
              <a:ext uri="{FF2B5EF4-FFF2-40B4-BE49-F238E27FC236}">
                <a16:creationId xmlns:a16="http://schemas.microsoft.com/office/drawing/2014/main" id="{67DA7CD4-D420-9841-A6C5-2FA3BEC341F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47700" y="1395413"/>
            <a:ext cx="1714500" cy="1714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i="0">
                <a:solidFill>
                  <a:schemeClr val="tx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r>
              <a:rPr kumimoji="1" lang="ko-KR" altLang="en-US" err="1"/>
              <a:t>과목로고</a:t>
            </a:r>
            <a:endParaRPr kumimoji="1" lang="ko-Kore-KR" altLang="en-US"/>
          </a:p>
        </p:txBody>
      </p:sp>
      <p:sp>
        <p:nvSpPr>
          <p:cNvPr id="8" name="Course TItle">
            <a:extLst>
              <a:ext uri="{FF2B5EF4-FFF2-40B4-BE49-F238E27FC236}">
                <a16:creationId xmlns:a16="http://schemas.microsoft.com/office/drawing/2014/main" id="{A36FF3F9-E833-DC4D-A779-F785ACE26284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964406" y="3297600"/>
            <a:ext cx="14482800" cy="1470487"/>
          </a:xfrm>
          <a:prstGeom prst="rect">
            <a:avLst/>
          </a:prstGeom>
        </p:spPr>
        <p:txBody>
          <a:bodyPr wrap="square" lIns="42333" tIns="42333" rIns="42333" bIns="42333" anchor="t">
            <a:spAutoFit/>
          </a:bodyPr>
          <a:lstStyle>
            <a:lvl1pPr algn="l" defTabSz="486833">
              <a:lnSpc>
                <a:spcPct val="100000"/>
              </a:lnSpc>
              <a:defRPr sz="9000" b="1" i="0" spc="-180">
                <a:solidFill>
                  <a:schemeClr val="tx1"/>
                </a:solidFill>
                <a:latin typeface="Elice DigitalBaeum" panose="020B0600000101010101" pitchFamily="34" charset="-127"/>
                <a:ea typeface="Elice DigitalBaeum" panose="020B0600000101010101" pitchFamily="34" charset="-127"/>
                <a:cs typeface="Elice DigitalBaeum" panose="020B0600000101010101" pitchFamily="34" charset="-127"/>
                <a:sym typeface="SpoqaHanSans-Bold"/>
              </a:defRPr>
            </a:lvl1pPr>
          </a:lstStyle>
          <a:p>
            <a:r>
              <a:rPr lang="ko-KR" altLang="en-US" dirty="0"/>
              <a:t>과목명을 입력하세요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0" name="직사각형">
            <a:extLst>
              <a:ext uri="{FF2B5EF4-FFF2-40B4-BE49-F238E27FC236}">
                <a16:creationId xmlns:a16="http://schemas.microsoft.com/office/drawing/2014/main" id="{EC7DEAAB-198C-654F-966E-ECB2F6B938A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4406" y="5102624"/>
            <a:ext cx="1026106" cy="864000"/>
          </a:xfrm>
          <a:prstGeom prst="rect">
            <a:avLst/>
          </a:prstGeom>
          <a:solidFill>
            <a:srgbClr val="A7A8D0"/>
          </a:solidFill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defRPr b="0" i="0">
                <a:noFill/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1" name="직사각형">
            <a:extLst>
              <a:ext uri="{FF2B5EF4-FFF2-40B4-BE49-F238E27FC236}">
                <a16:creationId xmlns:a16="http://schemas.microsoft.com/office/drawing/2014/main" id="{D3BA0CB9-C6C9-B540-B583-645EBA7EA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90512" y="5102623"/>
            <a:ext cx="5731089" cy="864001"/>
          </a:xfrm>
          <a:prstGeom prst="rect">
            <a:avLst/>
          </a:prstGeom>
          <a:solidFill>
            <a:srgbClr val="FFFFFF"/>
          </a:solidFill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defRPr b="0" i="0">
                <a:noFill/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202E3DAC-4DAF-184C-B4C8-9CC310360FA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725" y="5194411"/>
            <a:ext cx="826514" cy="708978"/>
          </a:xfrm>
          <a:prstGeom prst="rect">
            <a:avLst/>
          </a:prstGeom>
        </p:spPr>
        <p:txBody>
          <a:bodyPr tIns="0" anchor="t">
            <a:normAutofit/>
          </a:bodyPr>
          <a:lstStyle>
            <a:lvl1pPr algn="l">
              <a:lnSpc>
                <a:spcPct val="120000"/>
              </a:lnSpc>
              <a:defRPr sz="4000" b="0" i="0">
                <a:solidFill>
                  <a:srgbClr val="3C3A74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13" name="텍스트 개체 틀 6">
            <a:extLst>
              <a:ext uri="{FF2B5EF4-FFF2-40B4-BE49-F238E27FC236}">
                <a16:creationId xmlns:a16="http://schemas.microsoft.com/office/drawing/2014/main" id="{A39BB847-C776-EA4D-B6BB-0A360F894C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021509" y="5174533"/>
            <a:ext cx="5564625" cy="754053"/>
          </a:xfrm>
          <a:prstGeom prst="rect">
            <a:avLst/>
          </a:prstGeom>
        </p:spPr>
        <p:txBody>
          <a:bodyPr wrap="square" tIns="0" anchor="t">
            <a:spAutoFit/>
          </a:bodyPr>
          <a:lstStyle>
            <a:lvl1pPr algn="l">
              <a:lnSpc>
                <a:spcPct val="120000"/>
              </a:lnSpc>
              <a:defRPr sz="4000" b="0" i="0">
                <a:solidFill>
                  <a:srgbClr val="3C3A74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ore-KR" altLang="en-US" dirty="0"/>
              <a:t>수업명을</a:t>
            </a:r>
            <a:r>
              <a:rPr kumimoji="1" lang="ko-KR" altLang="en-US" dirty="0"/>
              <a:t> 입력하세요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90212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640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추천대상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"/>
          <p:cNvSpPr/>
          <p:nvPr/>
        </p:nvSpPr>
        <p:spPr>
          <a:xfrm>
            <a:off x="0" y="0"/>
            <a:ext cx="5940000" cy="11430000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C099ACE6-D0B4-D34F-92BC-C639FFE9D6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202608" y="1397000"/>
            <a:ext cx="11673502" cy="749300"/>
          </a:xfrm>
          <a:prstGeom prst="rect">
            <a:avLst/>
          </a:prstGeom>
        </p:spPr>
        <p:txBody>
          <a:bodyPr anchor="t"/>
          <a:lstStyle>
            <a:lvl1pPr algn="l">
              <a:defRPr sz="4000" b="1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1.</a:t>
            </a:r>
            <a:r>
              <a:rPr kumimoji="1" lang="ko-KR" altLang="en-US" dirty="0"/>
              <a:t> 추천대상</a:t>
            </a:r>
            <a:endParaRPr kumimoji="1" lang="ko-Kore-KR" altLang="en-US" dirty="0"/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BD205AC0-8313-4443-A3E7-18F50E4BADA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02608" y="2254250"/>
            <a:ext cx="11673502" cy="62894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32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r>
              <a:rPr lang="ko-KR" altLang="en-US" dirty="0"/>
              <a:t>설명</a:t>
            </a:r>
            <a:endParaRPr kumimoji="1" lang="ko-Kore-KR" altLang="en-US" dirty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4B1D4942-EAAA-1E4A-827A-F65F0B1C472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202608" y="4312800"/>
            <a:ext cx="11673502" cy="749300"/>
          </a:xfrm>
          <a:prstGeom prst="rect">
            <a:avLst/>
          </a:prstGeom>
        </p:spPr>
        <p:txBody>
          <a:bodyPr anchor="t"/>
          <a:lstStyle>
            <a:lvl1pPr algn="l">
              <a:defRPr sz="4000" b="1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2.</a:t>
            </a:r>
            <a:r>
              <a:rPr kumimoji="1" lang="ko-KR" altLang="en-US" dirty="0"/>
              <a:t> 추천대상</a:t>
            </a:r>
            <a:endParaRPr kumimoji="1" lang="ko-Kore-KR" altLang="en-US" dirty="0"/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A7034238-90B3-BE49-B4B2-AC0CE929EFC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02608" y="5173200"/>
            <a:ext cx="11673502" cy="62894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32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r>
              <a:rPr lang="ko-KR" altLang="en-US" dirty="0"/>
              <a:t>설명</a:t>
            </a:r>
            <a:endParaRPr kumimoji="1" lang="ko-Kore-KR" altLang="en-US" dirty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98EEE8DC-47CD-8849-8E92-2DB49ECD41D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202608" y="7232400"/>
            <a:ext cx="11673502" cy="749300"/>
          </a:xfrm>
          <a:prstGeom prst="rect">
            <a:avLst/>
          </a:prstGeom>
        </p:spPr>
        <p:txBody>
          <a:bodyPr anchor="t"/>
          <a:lstStyle>
            <a:lvl1pPr algn="l">
              <a:defRPr sz="4000" b="1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3.</a:t>
            </a:r>
            <a:r>
              <a:rPr kumimoji="1" lang="ko-KR" altLang="en-US" dirty="0"/>
              <a:t> 추천대상</a:t>
            </a:r>
            <a:endParaRPr kumimoji="1" lang="ko-Kore-KR" altLang="en-US" dirty="0"/>
          </a:p>
        </p:txBody>
      </p: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06EF5BBE-E00F-CF41-B3C9-4819CBA367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02608" y="8089200"/>
            <a:ext cx="11673502" cy="62894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32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r>
              <a:rPr lang="ko-KR" altLang="en-US" dirty="0"/>
              <a:t>설명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A5B88-8800-7443-B966-88B05C34690E}"/>
              </a:ext>
            </a:extLst>
          </p:cNvPr>
          <p:cNvSpPr txBox="1"/>
          <p:nvPr userDrawn="1"/>
        </p:nvSpPr>
        <p:spPr>
          <a:xfrm>
            <a:off x="1585975" y="1186558"/>
            <a:ext cx="3636000" cy="951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lvl="0" algn="l"/>
            <a:r>
              <a:rPr kumimoji="1" lang="ko-KR" altLang="en-US" sz="5400" b="0" i="0">
                <a:solidFill>
                  <a:srgbClr val="EEEEF6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추천대상</a:t>
            </a:r>
            <a:endParaRPr kumimoji="1" lang="ko-Kore-KR" altLang="en-US" sz="5400" b="0" i="0">
              <a:solidFill>
                <a:srgbClr val="EEEEF6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5ACF64A-E569-5F48-911A-28B99D884B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310" y="1310112"/>
            <a:ext cx="379494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6389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수강목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">
            <a:extLst>
              <a:ext uri="{FF2B5EF4-FFF2-40B4-BE49-F238E27FC236}">
                <a16:creationId xmlns:a16="http://schemas.microsoft.com/office/drawing/2014/main" id="{E9CC358C-3210-7C4B-B4EC-EEB256E5188B}"/>
              </a:ext>
            </a:extLst>
          </p:cNvPr>
          <p:cNvSpPr/>
          <p:nvPr userDrawn="1"/>
        </p:nvSpPr>
        <p:spPr>
          <a:xfrm>
            <a:off x="0" y="0"/>
            <a:ext cx="5940000" cy="11430000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solidFill>
                <a:srgbClr val="524FA1"/>
              </a:solidFill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8CDD2A-0293-3844-8623-06A05E7CB87C}"/>
              </a:ext>
            </a:extLst>
          </p:cNvPr>
          <p:cNvSpPr txBox="1"/>
          <p:nvPr userDrawn="1"/>
        </p:nvSpPr>
        <p:spPr>
          <a:xfrm>
            <a:off x="1585975" y="1186558"/>
            <a:ext cx="3636000" cy="951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lvl="0" algn="l"/>
            <a:r>
              <a:rPr kumimoji="1" lang="ko-KR" altLang="en-US" sz="5400" b="0" i="0" err="1">
                <a:solidFill>
                  <a:srgbClr val="EEEEF6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수강목표</a:t>
            </a:r>
            <a:endParaRPr kumimoji="1" lang="ko-Kore-KR" altLang="en-US" sz="5400" b="0" i="0">
              <a:solidFill>
                <a:srgbClr val="EEEEF6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4F61F1E4-362C-6A49-9DA8-FEA184BE28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202608" y="1397000"/>
            <a:ext cx="11673502" cy="749300"/>
          </a:xfrm>
          <a:prstGeom prst="rect">
            <a:avLst/>
          </a:prstGeom>
        </p:spPr>
        <p:txBody>
          <a:bodyPr anchor="t"/>
          <a:lstStyle>
            <a:lvl1pPr algn="l">
              <a:defRPr sz="4000" b="1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수강목표</a:t>
            </a:r>
            <a:endParaRPr kumimoji="1" lang="ko-Kore-KR" altLang="en-US" dirty="0"/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3CDD1733-CCB3-C34E-B989-B72E115DA7E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02608" y="2254250"/>
            <a:ext cx="11673502" cy="148869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32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r>
              <a:rPr lang="ko-KR" altLang="en-US" dirty="0"/>
              <a:t>설명</a:t>
            </a:r>
            <a:endParaRPr kumimoji="1" lang="ko-Kore-KR" altLang="en-US" dirty="0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2FA5FFBA-C0E9-634E-912A-9C70194C18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202608" y="4312800"/>
            <a:ext cx="11673502" cy="749300"/>
          </a:xfrm>
          <a:prstGeom prst="rect">
            <a:avLst/>
          </a:prstGeom>
        </p:spPr>
        <p:txBody>
          <a:bodyPr anchor="t"/>
          <a:lstStyle>
            <a:lvl1pPr algn="l">
              <a:defRPr sz="4000" b="1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수강목표</a:t>
            </a:r>
            <a:endParaRPr kumimoji="1" lang="ko-Kore-KR" altLang="en-US" dirty="0"/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0492582C-7180-A64C-9CC9-581412C78DD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02608" y="5173200"/>
            <a:ext cx="11673502" cy="14904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32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r>
              <a:rPr lang="ko-KR" altLang="en-US" dirty="0"/>
              <a:t>설명</a:t>
            </a:r>
            <a:endParaRPr kumimoji="1" lang="ko-Kore-KR" altLang="en-US" dirty="0"/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9BAD071-5847-2649-A15D-1446A70B0A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202608" y="7232400"/>
            <a:ext cx="11673502" cy="749300"/>
          </a:xfrm>
          <a:prstGeom prst="rect">
            <a:avLst/>
          </a:prstGeom>
        </p:spPr>
        <p:txBody>
          <a:bodyPr anchor="t"/>
          <a:lstStyle>
            <a:lvl1pPr algn="l">
              <a:defRPr sz="4000" b="1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수강목표</a:t>
            </a:r>
            <a:endParaRPr kumimoji="1" lang="ko-Kore-KR" altLang="en-US" dirty="0"/>
          </a:p>
        </p:txBody>
      </p:sp>
      <p:sp>
        <p:nvSpPr>
          <p:cNvPr id="25" name="텍스트 개체 틀 4">
            <a:extLst>
              <a:ext uri="{FF2B5EF4-FFF2-40B4-BE49-F238E27FC236}">
                <a16:creationId xmlns:a16="http://schemas.microsoft.com/office/drawing/2014/main" id="{29B099D7-FD25-9D4D-B764-772ED1C00C7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02608" y="8089200"/>
            <a:ext cx="11673502" cy="14904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32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r>
              <a:rPr lang="ko-KR" altLang="en-US" dirty="0"/>
              <a:t>설명</a:t>
            </a:r>
            <a:endParaRPr kumimoji="1" lang="ko-Kore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612365C-CDD8-BA42-982B-77DC10AE6E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301" y="1217653"/>
            <a:ext cx="684000" cy="70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6725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pter Title">
            <a:extLst>
              <a:ext uri="{FF2B5EF4-FFF2-40B4-BE49-F238E27FC236}">
                <a16:creationId xmlns:a16="http://schemas.microsoft.com/office/drawing/2014/main" id="{A9CA3F25-59A1-E043-9B0A-031AB4F94F89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891624" y="2192231"/>
            <a:ext cx="18466891" cy="1316599"/>
          </a:xfrm>
          <a:prstGeom prst="rect">
            <a:avLst/>
          </a:prstGeom>
        </p:spPr>
        <p:txBody>
          <a:bodyPr wrap="square" lIns="42333" tIns="42333" rIns="42333" bIns="42333" anchor="t">
            <a:noAutofit/>
          </a:bodyPr>
          <a:lstStyle>
            <a:lvl1pPr algn="l" defTabSz="486833">
              <a:lnSpc>
                <a:spcPct val="100000"/>
              </a:lnSpc>
              <a:defRPr sz="8000" b="1" i="0" spc="-159">
                <a:latin typeface="Elice DigitalBaeum" panose="020B0600000101010101" pitchFamily="34" charset="-127"/>
                <a:ea typeface="Elice DigitalBaeum" panose="020B0600000101010101" pitchFamily="34" charset="-127"/>
                <a:cs typeface="Elice DigitalBaeum" panose="020B0600000101010101" pitchFamily="34" charset="-127"/>
                <a:sym typeface="SpoqaHanSans-Bold"/>
              </a:defRPr>
            </a:lvl1pPr>
          </a:lstStyle>
          <a:p>
            <a:r>
              <a:rPr lang="ko-KR" altLang="en-US" dirty="0"/>
              <a:t>챕터 제목</a:t>
            </a:r>
            <a:endParaRPr dirty="0"/>
          </a:p>
        </p:txBody>
      </p:sp>
      <p:sp>
        <p:nvSpPr>
          <p:cNvPr id="4" name="01">
            <a:extLst>
              <a:ext uri="{FF2B5EF4-FFF2-40B4-BE49-F238E27FC236}">
                <a16:creationId xmlns:a16="http://schemas.microsoft.com/office/drawing/2014/main" id="{E96082C9-5A50-3841-A690-732E27BC83EC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891624" y="1392445"/>
            <a:ext cx="697840" cy="701046"/>
          </a:xfrm>
          <a:prstGeom prst="rect">
            <a:avLst/>
          </a:prstGeom>
        </p:spPr>
        <p:txBody>
          <a:bodyPr wrap="square" lIns="42333" tIns="42333" rIns="42333" bIns="42333" anchor="t">
            <a:noAutofit/>
          </a:bodyPr>
          <a:lstStyle>
            <a:lvl1pPr algn="l" defTabSz="486833">
              <a:lnSpc>
                <a:spcPct val="100000"/>
              </a:lnSpc>
              <a:defRPr sz="4000" b="0" i="0">
                <a:solidFill>
                  <a:srgbClr val="AEAEFF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  <a:cs typeface="Spoqa Han Sans Neo Regular" panose="020B0500000000000000" pitchFamily="34" charset="0"/>
                <a:sym typeface="SpoqaHanSans-Regular"/>
              </a:defRPr>
            </a:lvl1pPr>
          </a:lstStyle>
          <a:p>
            <a:r>
              <a:rPr lang="en-US" altLang="ko-KR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70179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">
            <a:extLst>
              <a:ext uri="{FF2B5EF4-FFF2-40B4-BE49-F238E27FC236}">
                <a16:creationId xmlns:a16="http://schemas.microsoft.com/office/drawing/2014/main" id="{5119E9AD-8B43-A748-96B2-4525DAEA5DED}"/>
              </a:ext>
            </a:extLst>
          </p:cNvPr>
          <p:cNvSpPr/>
          <p:nvPr userDrawn="1"/>
        </p:nvSpPr>
        <p:spPr>
          <a:xfrm>
            <a:off x="-10000" y="-19878"/>
            <a:ext cx="20340000" cy="961013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E8675FEB-90CA-7C46-AF0E-7B1F2AED3E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8057" y="139418"/>
            <a:ext cx="79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3200" b="0" i="0">
                <a:solidFill>
                  <a:srgbClr val="7979D3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E4E1D7B4-CE24-E242-B697-0D4D24E950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5456" y="139418"/>
            <a:ext cx="1717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2800" b="0" i="0">
                <a:solidFill>
                  <a:srgbClr val="ECEEF6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챕터 제목</a:t>
            </a:r>
            <a:endParaRPr kumimoji="1" lang="ko-Kore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604FF93-6771-4143-8106-DE2005C003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243" y="261655"/>
            <a:ext cx="15367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9896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6400" userDrawn="1">
          <p15:clr>
            <a:srgbClr val="FBAE40"/>
          </p15:clr>
        </p15:guide>
        <p15:guide id="3" pos="639" userDrawn="1">
          <p15:clr>
            <a:srgbClr val="FBAE40"/>
          </p15:clr>
        </p15:guide>
        <p15:guide id="4" pos="12161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한 줄 문장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">
            <a:extLst>
              <a:ext uri="{FF2B5EF4-FFF2-40B4-BE49-F238E27FC236}">
                <a16:creationId xmlns:a16="http://schemas.microsoft.com/office/drawing/2014/main" id="{5119E9AD-8B43-A748-96B2-4525DAEA5DED}"/>
              </a:ext>
            </a:extLst>
          </p:cNvPr>
          <p:cNvSpPr/>
          <p:nvPr userDrawn="1"/>
        </p:nvSpPr>
        <p:spPr>
          <a:xfrm>
            <a:off x="-10000" y="-19878"/>
            <a:ext cx="20340000" cy="961013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533CCD93-72C0-4143-83C0-7015341C6B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8057" y="139418"/>
            <a:ext cx="79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3200" b="0" i="0">
                <a:solidFill>
                  <a:srgbClr val="7979D3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D6472-FE33-F448-B661-3A55BCF05D2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54800" y="5065177"/>
            <a:ext cx="18216000" cy="329904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marR="0" indent="0" algn="l" defTabSz="68460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en-US" altLang="ko-Kore-KR" dirty="0"/>
              <a:t>2 ~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줄 문장</a:t>
            </a:r>
            <a:endParaRPr kumimoji="1" lang="en-US" altLang="ko-KR" dirty="0"/>
          </a:p>
          <a:p>
            <a:pPr lvl="0"/>
            <a:r>
              <a:rPr kumimoji="1" lang="en-US" altLang="ko-KR" dirty="0"/>
              <a:t>2 ~ 3</a:t>
            </a:r>
            <a:r>
              <a:rPr kumimoji="1" lang="ko-KR" altLang="en-US" dirty="0"/>
              <a:t>줄 문장</a:t>
            </a:r>
            <a:endParaRPr kumimoji="1" lang="en-US" altLang="ko-KR" dirty="0"/>
          </a:p>
          <a:p>
            <a:pPr lvl="0"/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~ 3</a:t>
            </a:r>
            <a:r>
              <a:rPr kumimoji="1" lang="ko-KR" altLang="en-US" dirty="0"/>
              <a:t>줄 문장</a:t>
            </a:r>
            <a:endParaRPr kumimoji="1" lang="en-US" altLang="ko-Kore-KR" dirty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3D041943-C0C3-7647-AC71-86B0D2EBE1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4800" y="1276903"/>
            <a:ext cx="18215999" cy="701675"/>
          </a:xfrm>
          <a:prstGeom prst="rect">
            <a:avLst/>
          </a:prstGeom>
        </p:spPr>
        <p:txBody>
          <a:bodyPr anchor="ctr"/>
          <a:lstStyle>
            <a:lvl1pPr algn="l">
              <a:defRPr sz="32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제목</a:t>
            </a:r>
            <a:endParaRPr kumimoji="1" lang="ko-Kore-KR" altLang="en-US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4ABF0562-F809-2A4D-BF69-46FF137E45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5456" y="139418"/>
            <a:ext cx="1717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2800" b="0" i="0">
                <a:solidFill>
                  <a:srgbClr val="ECEEF6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챕터 제목</a:t>
            </a:r>
            <a:endParaRPr kumimoji="1" lang="ko-Kore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17C86E8E-2FD6-D749-ABEC-3DF4D811DD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243" y="261655"/>
            <a:ext cx="1536700" cy="4572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4F7AD51-0EB2-4B4C-9414-A667E45BC4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2144" y="142454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5095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6400" userDrawn="1">
          <p15:clr>
            <a:srgbClr val="FBAE40"/>
          </p15:clr>
        </p15:guide>
        <p15:guide id="3" pos="639" userDrawn="1">
          <p15:clr>
            <a:srgbClr val="FBAE40"/>
          </p15:clr>
        </p15:guide>
        <p15:guide id="5" pos="12161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이미지1개+짧은 설명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">
            <a:extLst>
              <a:ext uri="{FF2B5EF4-FFF2-40B4-BE49-F238E27FC236}">
                <a16:creationId xmlns:a16="http://schemas.microsoft.com/office/drawing/2014/main" id="{FA866F5A-B173-E34D-87A1-81BAB9F8DB77}"/>
              </a:ext>
            </a:extLst>
          </p:cNvPr>
          <p:cNvSpPr/>
          <p:nvPr userDrawn="1"/>
        </p:nvSpPr>
        <p:spPr>
          <a:xfrm>
            <a:off x="-10000" y="-19878"/>
            <a:ext cx="20340000" cy="961013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0957E-4C21-0245-B1E7-97A699E8D5B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54800" y="9811548"/>
            <a:ext cx="18215999" cy="852488"/>
          </a:xfrm>
          <a:prstGeom prst="rect">
            <a:avLst/>
          </a:prstGeom>
        </p:spPr>
        <p:txBody>
          <a:bodyPr anchor="t"/>
          <a:lstStyle>
            <a:lvl1pPr algn="l">
              <a:defRPr sz="40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ore-KR" altLang="en-US" dirty="0"/>
              <a:t>이미지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설명</a:t>
            </a: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8FA13DA5-0A2A-204C-88A5-16035044B16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55455" y="2276475"/>
            <a:ext cx="18209088" cy="723717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endParaRPr kumimoji="1" lang="ko-Kore-KR" altLang="en-US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2DFA6147-F348-4C49-B358-BBD1D395E8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8057" y="139418"/>
            <a:ext cx="79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3200" b="0" i="0">
                <a:solidFill>
                  <a:srgbClr val="7979D3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0436EEA6-B08D-2D4C-9A80-002D39B5A9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5456" y="139418"/>
            <a:ext cx="1717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2800" b="0" i="0">
                <a:solidFill>
                  <a:srgbClr val="ECEEF6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챕터 제목</a:t>
            </a:r>
            <a:endParaRPr kumimoji="1" lang="ko-Kore-KR" altLang="en-US" dirty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850188F1-55F7-0745-8722-4C61F81ED8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4800" y="1276903"/>
            <a:ext cx="18215999" cy="701675"/>
          </a:xfrm>
          <a:prstGeom prst="rect">
            <a:avLst/>
          </a:prstGeom>
        </p:spPr>
        <p:txBody>
          <a:bodyPr anchor="ctr"/>
          <a:lstStyle>
            <a:lvl1pPr algn="l">
              <a:defRPr sz="32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제목</a:t>
            </a:r>
            <a:endParaRPr kumimoji="1" lang="ko-Kore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EC6F88B-5C8D-9E44-9A2F-52A8AACD1E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243" y="261655"/>
            <a:ext cx="1536700" cy="457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96FCA83-7583-B643-AD61-6A4A2E198E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2144" y="142454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1943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6400" userDrawn="1">
          <p15:clr>
            <a:srgbClr val="FBAE40"/>
          </p15:clr>
        </p15:guide>
        <p15:guide id="3" pos="639" userDrawn="1">
          <p15:clr>
            <a:srgbClr val="FBAE40"/>
          </p15:clr>
        </p15:guide>
        <p15:guide id="4" pos="12161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이미지2개+설명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">
            <a:extLst>
              <a:ext uri="{FF2B5EF4-FFF2-40B4-BE49-F238E27FC236}">
                <a16:creationId xmlns:a16="http://schemas.microsoft.com/office/drawing/2014/main" id="{C8229675-D36A-984A-B860-7E754BA3FECE}"/>
              </a:ext>
            </a:extLst>
          </p:cNvPr>
          <p:cNvSpPr/>
          <p:nvPr userDrawn="1"/>
        </p:nvSpPr>
        <p:spPr>
          <a:xfrm>
            <a:off x="-10000" y="-19878"/>
            <a:ext cx="20340000" cy="961013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8A26E7-C1DB-D04E-99E1-BD7303591FE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54800" y="10005460"/>
            <a:ext cx="8856662" cy="701897"/>
          </a:xfrm>
          <a:prstGeom prst="rect">
            <a:avLst/>
          </a:prstGeom>
        </p:spPr>
        <p:txBody>
          <a:bodyPr anchor="t"/>
          <a:lstStyle>
            <a:lvl1pPr algn="l">
              <a:defRPr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ore-KR" altLang="en-US" dirty="0"/>
              <a:t>이미지</a:t>
            </a:r>
            <a:r>
              <a:rPr kumimoji="1" lang="ko-KR" altLang="en-US" dirty="0"/>
              <a:t> 설명</a:t>
            </a:r>
            <a:endParaRPr kumimoji="1" lang="ko-Kore-KR" altLang="en-US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9B85F47D-204F-2048-AAFB-D040BE79A56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414796" y="10005460"/>
            <a:ext cx="8856662" cy="701897"/>
          </a:xfrm>
          <a:prstGeom prst="rect">
            <a:avLst/>
          </a:prstGeom>
        </p:spPr>
        <p:txBody>
          <a:bodyPr anchor="t"/>
          <a:lstStyle>
            <a:lvl1pPr algn="l">
              <a:defRPr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ore-KR" altLang="en-US" dirty="0"/>
              <a:t>이미지 설명</a:t>
            </a:r>
          </a:p>
        </p:txBody>
      </p:sp>
      <p:sp>
        <p:nvSpPr>
          <p:cNvPr id="16" name="그림 개체 틀 4">
            <a:extLst>
              <a:ext uri="{FF2B5EF4-FFF2-40B4-BE49-F238E27FC236}">
                <a16:creationId xmlns:a16="http://schemas.microsoft.com/office/drawing/2014/main" id="{846DB010-3282-5247-890B-0005C49037D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54800" y="2462213"/>
            <a:ext cx="8856662" cy="712946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endParaRPr kumimoji="1" lang="ko-Kore-KR" altLang="en-US"/>
          </a:p>
        </p:txBody>
      </p:sp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1DCFB0AA-8A11-A34C-8719-85A46E8CF66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0414796" y="2462213"/>
            <a:ext cx="8856662" cy="712946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endParaRPr kumimoji="1" lang="ko-Kore-KR" altLang="en-US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20A83623-61DD-664A-936F-EB53BDB0E3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8057" y="139418"/>
            <a:ext cx="79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3200" b="0" i="0">
                <a:solidFill>
                  <a:srgbClr val="7979D3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093E8D0E-4E97-1A42-85BC-171F7AD769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5456" y="139418"/>
            <a:ext cx="1717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2800" b="0" i="0">
                <a:solidFill>
                  <a:srgbClr val="ECEEF6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챕터 제목</a:t>
            </a:r>
            <a:endParaRPr kumimoji="1" lang="ko-Kore-KR" altLang="en-US" dirty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23DF9FB9-4508-EC4B-9B07-A725F49A17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4800" y="1276903"/>
            <a:ext cx="18215999" cy="701675"/>
          </a:xfrm>
          <a:prstGeom prst="rect">
            <a:avLst/>
          </a:prstGeom>
        </p:spPr>
        <p:txBody>
          <a:bodyPr anchor="ctr"/>
          <a:lstStyle>
            <a:lvl1pPr algn="l">
              <a:defRPr sz="32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제목</a:t>
            </a:r>
            <a:endParaRPr kumimoji="1" lang="ko-Kore-KR" altLang="en-US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14243B43-3A65-CD4E-B904-113D280A9F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243" y="261655"/>
            <a:ext cx="1536700" cy="4572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A632882-5EB8-C24D-9E3A-040E92330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2144" y="142454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5857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6400" userDrawn="1">
          <p15:clr>
            <a:srgbClr val="FBAE40"/>
          </p15:clr>
        </p15:guide>
        <p15:guide id="3" pos="639" userDrawn="1">
          <p15:clr>
            <a:srgbClr val="FBAE40"/>
          </p15:clr>
        </p15:guide>
        <p15:guide id="4" pos="1216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이미지3개+설명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">
            <a:extLst>
              <a:ext uri="{FF2B5EF4-FFF2-40B4-BE49-F238E27FC236}">
                <a16:creationId xmlns:a16="http://schemas.microsoft.com/office/drawing/2014/main" id="{C8229675-D36A-984A-B860-7E754BA3FECE}"/>
              </a:ext>
            </a:extLst>
          </p:cNvPr>
          <p:cNvSpPr/>
          <p:nvPr userDrawn="1"/>
        </p:nvSpPr>
        <p:spPr>
          <a:xfrm>
            <a:off x="-10000" y="-19878"/>
            <a:ext cx="20340000" cy="961013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5A3D3A-C391-2040-83CC-478EAF08A9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48544" y="8840414"/>
            <a:ext cx="5400675" cy="766762"/>
          </a:xfrm>
          <a:prstGeom prst="rect">
            <a:avLst/>
          </a:prstGeom>
        </p:spPr>
        <p:txBody>
          <a:bodyPr anchor="t"/>
          <a:lstStyle>
            <a:lvl1pPr>
              <a:defRPr sz="36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ore-KR" altLang="en-US" dirty="0"/>
              <a:t>이미지 설명</a:t>
            </a: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2A85A97F-E698-4448-8DBA-15ED60B76A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59325" y="8840414"/>
            <a:ext cx="5400675" cy="766762"/>
          </a:xfrm>
          <a:prstGeom prst="rect">
            <a:avLst/>
          </a:prstGeom>
        </p:spPr>
        <p:txBody>
          <a:bodyPr anchor="t"/>
          <a:lstStyle>
            <a:lvl1pPr>
              <a:defRPr sz="36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ore-KR" altLang="en-US" dirty="0"/>
              <a:t>이미지 설명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D55E3AE9-0853-504D-97D8-10D23F51BB6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863192" y="8840414"/>
            <a:ext cx="5400675" cy="766762"/>
          </a:xfrm>
          <a:prstGeom prst="rect">
            <a:avLst/>
          </a:prstGeom>
        </p:spPr>
        <p:txBody>
          <a:bodyPr anchor="t"/>
          <a:lstStyle>
            <a:lvl1pPr>
              <a:defRPr sz="36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ore-KR" altLang="en-US" dirty="0"/>
              <a:t>이미지 설명</a:t>
            </a:r>
          </a:p>
        </p:txBody>
      </p:sp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30B1346B-E879-5D4B-A5BA-67614087894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55456" y="2871000"/>
            <a:ext cx="5400675" cy="568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endParaRPr kumimoji="1" lang="ko-Kore-KR" altLang="en-US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D852ED14-7659-FE45-975B-BDF5DAC2EE7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59324" y="2871000"/>
            <a:ext cx="5400675" cy="568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endParaRPr kumimoji="1" lang="ko-Kore-KR" altLang="en-US"/>
          </a:p>
        </p:txBody>
      </p:sp>
      <p:sp>
        <p:nvSpPr>
          <p:cNvPr id="22" name="그림 개체 틀 4">
            <a:extLst>
              <a:ext uri="{FF2B5EF4-FFF2-40B4-BE49-F238E27FC236}">
                <a16:creationId xmlns:a16="http://schemas.microsoft.com/office/drawing/2014/main" id="{356E5C7E-024E-7A4B-80B4-1B3A400A115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3863192" y="2871000"/>
            <a:ext cx="5400675" cy="568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endParaRPr kumimoji="1" lang="ko-Kore-KR" altLang="en-US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4E8C977D-8963-644E-90B2-FD05AE1120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8057" y="139418"/>
            <a:ext cx="79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3200" b="0" i="0">
                <a:solidFill>
                  <a:srgbClr val="7979D3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61F29909-981B-134B-BADE-4BC0CCE8EE0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4800" y="139418"/>
            <a:ext cx="1717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2800" b="0" i="0">
                <a:solidFill>
                  <a:srgbClr val="ECEEF6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챕터 제목</a:t>
            </a:r>
            <a:endParaRPr kumimoji="1" lang="ko-Kore-KR" altLang="en-US" dirty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793737F-9D0B-A846-BC93-3A445D830F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4800" y="1276903"/>
            <a:ext cx="18215999" cy="701675"/>
          </a:xfrm>
          <a:prstGeom prst="rect">
            <a:avLst/>
          </a:prstGeom>
        </p:spPr>
        <p:txBody>
          <a:bodyPr anchor="ctr"/>
          <a:lstStyle>
            <a:lvl1pPr algn="l">
              <a:defRPr sz="32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제목</a:t>
            </a:r>
            <a:endParaRPr kumimoji="1" lang="ko-Kore-KR" altLang="en-US" dirty="0"/>
          </a:p>
        </p:txBody>
      </p:sp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5C4FB1F8-42B6-5344-9285-73B5125989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243" y="261655"/>
            <a:ext cx="1536700" cy="4572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CDB8FBC-FEBE-8140-BE3C-7705EEAB7A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2144" y="142454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2082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6400" userDrawn="1">
          <p15:clr>
            <a:srgbClr val="FBAE40"/>
          </p15:clr>
        </p15:guide>
        <p15:guide id="3" pos="639" userDrawn="1">
          <p15:clr>
            <a:srgbClr val="FBAE40"/>
          </p15:clr>
        </p15:guide>
        <p15:guide id="4" pos="1216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이미지1개+긴 설명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3ACB4ED1-0D92-4442-86B2-8227FB9571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527917" y="2985460"/>
            <a:ext cx="8737283" cy="702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defRPr b="0" i="0">
                <a:solidFill>
                  <a:srgbClr val="151618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r>
              <a:rPr lang="ko-KR" altLang="en-US" dirty="0"/>
              <a:t>설명</a:t>
            </a:r>
            <a:endParaRPr lang="en" altLang="ko-Kore-KR" dirty="0"/>
          </a:p>
        </p:txBody>
      </p:sp>
      <p:sp>
        <p:nvSpPr>
          <p:cNvPr id="17" name="직사각형">
            <a:extLst>
              <a:ext uri="{FF2B5EF4-FFF2-40B4-BE49-F238E27FC236}">
                <a16:creationId xmlns:a16="http://schemas.microsoft.com/office/drawing/2014/main" id="{1C8E673D-47AC-8B45-8A0A-9CEBA9D5DDC1}"/>
              </a:ext>
            </a:extLst>
          </p:cNvPr>
          <p:cNvSpPr/>
          <p:nvPr userDrawn="1"/>
        </p:nvSpPr>
        <p:spPr>
          <a:xfrm>
            <a:off x="-10000" y="-19878"/>
            <a:ext cx="20340000" cy="961013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3E3E07C3-716E-E140-9015-A9B44A49080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54800" y="2985460"/>
            <a:ext cx="8841456" cy="7020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endParaRPr kumimoji="1" lang="ko-Kore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E840D4CB-6CC3-BC4C-A7E3-2A0FBC21E39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8057" y="139418"/>
            <a:ext cx="79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3200" b="0" i="0">
                <a:solidFill>
                  <a:srgbClr val="7979D3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AE4125B8-44A3-2446-AAFF-5D774C0EA3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5456" y="139418"/>
            <a:ext cx="1717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2800" b="0" i="0">
                <a:solidFill>
                  <a:srgbClr val="ECEEF6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챕터 제목</a:t>
            </a:r>
            <a:endParaRPr kumimoji="1" lang="ko-Kore-KR" altLang="en-US" dirty="0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0B446B6D-4337-3648-BD65-374D67DBDF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4800" y="1276903"/>
            <a:ext cx="18215999" cy="701675"/>
          </a:xfrm>
          <a:prstGeom prst="rect">
            <a:avLst/>
          </a:prstGeom>
        </p:spPr>
        <p:txBody>
          <a:bodyPr anchor="ctr"/>
          <a:lstStyle>
            <a:lvl1pPr algn="l">
              <a:defRPr sz="32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제목</a:t>
            </a:r>
            <a:endParaRPr kumimoji="1" lang="ko-Kore-KR" altLang="en-US" dirty="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7AFF77CD-89B9-AD42-A0B7-35D37C5E27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243" y="261655"/>
            <a:ext cx="1536700" cy="457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BC60563-36A8-4F42-AB47-860F44AF73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2144" y="142454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3194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6400" userDrawn="1">
          <p15:clr>
            <a:srgbClr val="FBAE40"/>
          </p15:clr>
        </p15:guide>
        <p15:guide id="3" pos="639" userDrawn="1">
          <p15:clr>
            <a:srgbClr val="FBAE40"/>
          </p15:clr>
        </p15:guide>
        <p15:guide id="4" pos="1216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긴 코드 1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6081567-8E7A-5948-BA38-4E3927E1981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54800" y="2805696"/>
            <a:ext cx="1152000" cy="648997"/>
          </a:xfrm>
          <a:prstGeom prst="rect">
            <a:avLst/>
          </a:prstGeom>
          <a:solidFill>
            <a:srgbClr val="BAB9E6"/>
          </a:solidFill>
        </p:spPr>
        <p:txBody>
          <a:bodyPr tIns="108000" bIns="108000" anchor="ctr">
            <a:spAutoFit/>
          </a:bodyPr>
          <a:lstStyle>
            <a:lvl1pPr>
              <a:defRPr sz="2800" b="0" i="0"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코드</a:t>
            </a:r>
            <a:endParaRPr kumimoji="1" lang="ko-Kore-KR" altLang="en-US" dirty="0"/>
          </a:p>
        </p:txBody>
      </p:sp>
      <p:sp>
        <p:nvSpPr>
          <p:cNvPr id="17" name="직사각형">
            <a:extLst>
              <a:ext uri="{FF2B5EF4-FFF2-40B4-BE49-F238E27FC236}">
                <a16:creationId xmlns:a16="http://schemas.microsoft.com/office/drawing/2014/main" id="{13382118-B6C7-F448-8B20-4CE21635BEC3}"/>
              </a:ext>
            </a:extLst>
          </p:cNvPr>
          <p:cNvSpPr/>
          <p:nvPr userDrawn="1"/>
        </p:nvSpPr>
        <p:spPr>
          <a:xfrm>
            <a:off x="-10000" y="-19878"/>
            <a:ext cx="20340000" cy="961013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0" name="직사각형">
            <a:extLst>
              <a:ext uri="{FF2B5EF4-FFF2-40B4-BE49-F238E27FC236}">
                <a16:creationId xmlns:a16="http://schemas.microsoft.com/office/drawing/2014/main" id="{3CAED162-DA95-5246-87AB-65B2468744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54800" y="3455950"/>
            <a:ext cx="18215999" cy="694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algn="l">
              <a:lnSpc>
                <a:spcPct val="120000"/>
              </a:lnSpc>
              <a:defRPr b="0" i="0" baseline="0">
                <a:solidFill>
                  <a:schemeClr val="tx1"/>
                </a:solidFill>
                <a:latin typeface="Elice DigitalCoding" panose="020B0609000101010101" pitchFamily="49" charset="-127"/>
                <a:ea typeface="Spoqa Han Sans Neo Regular" panose="020B0500000000000000" pitchFamily="34" charset="0"/>
              </a:defRPr>
            </a:lvl1pPr>
          </a:lstStyle>
          <a:p>
            <a:r>
              <a:rPr lang="en" altLang="ko-Kore-KR" dirty="0"/>
              <a:t>import random</a:t>
            </a:r>
          </a:p>
          <a:p>
            <a:endParaRPr lang="en" altLang="ko-Kore-KR" dirty="0"/>
          </a:p>
          <a:p>
            <a:r>
              <a:rPr lang="en" altLang="ko-Kore-KR" dirty="0"/>
              <a:t>lotto = []</a:t>
            </a:r>
          </a:p>
          <a:p>
            <a:endParaRPr lang="en" altLang="ko-Kore-KR" dirty="0"/>
          </a:p>
          <a:p>
            <a:r>
              <a:rPr lang="en" altLang="ko-Kore-KR" dirty="0"/>
              <a:t>while </a:t>
            </a:r>
            <a:r>
              <a:rPr lang="en" altLang="ko-Kore-KR" dirty="0" err="1"/>
              <a:t>len</a:t>
            </a:r>
            <a:r>
              <a:rPr lang="en" altLang="ko-Kore-KR" dirty="0"/>
              <a:t>(lotto) &lt; 6:</a:t>
            </a:r>
          </a:p>
          <a:p>
            <a:r>
              <a:rPr lang="en" altLang="ko-Kore-KR" dirty="0"/>
              <a:t>	num = </a:t>
            </a:r>
            <a:r>
              <a:rPr lang="en" altLang="ko-Kore-KR" dirty="0" err="1"/>
              <a:t>random.randrange</a:t>
            </a:r>
            <a:r>
              <a:rPr lang="en" altLang="ko-Kore-KR" dirty="0"/>
              <a:t>(1,46)</a:t>
            </a:r>
          </a:p>
          <a:p>
            <a:r>
              <a:rPr lang="en" altLang="ko-Kore-KR" dirty="0"/>
              <a:t>	if num in lotto:</a:t>
            </a:r>
          </a:p>
          <a:p>
            <a:r>
              <a:rPr lang="en" altLang="ko-Kore-KR" dirty="0"/>
              <a:t>		pass</a:t>
            </a:r>
            <a:endParaRPr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A705BE7-95A2-D140-97D3-2D3E798F97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8057" y="139418"/>
            <a:ext cx="79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3200" b="0" i="0">
                <a:solidFill>
                  <a:srgbClr val="7979D3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AD0D86C1-71F2-324A-BC11-BE8E972437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5456" y="139418"/>
            <a:ext cx="1717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2800" b="0" i="0">
                <a:solidFill>
                  <a:srgbClr val="ECEEF6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챕터 제목</a:t>
            </a:r>
            <a:endParaRPr kumimoji="1" lang="ko-Kore-KR" altLang="en-US" dirty="0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B4B8BE24-A700-A044-A6DE-A5CA2E2324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4800" y="1276903"/>
            <a:ext cx="18215999" cy="701675"/>
          </a:xfrm>
          <a:prstGeom prst="rect">
            <a:avLst/>
          </a:prstGeom>
        </p:spPr>
        <p:txBody>
          <a:bodyPr anchor="ctr"/>
          <a:lstStyle>
            <a:lvl1pPr algn="l">
              <a:defRPr sz="32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제목</a:t>
            </a:r>
            <a:endParaRPr kumimoji="1" lang="ko-Kore-KR" altLang="en-US" dirty="0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74D07235-3795-9E4B-9064-EAC6AA2F86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243" y="261655"/>
            <a:ext cx="1536700" cy="457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01A30B9-EB0A-CB4A-B5F9-CC4B92B77B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2144" y="142454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5298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6400" userDrawn="1">
          <p15:clr>
            <a:srgbClr val="FBAE40"/>
          </p15:clr>
        </p15:guide>
        <p15:guide id="3" pos="639" userDrawn="1">
          <p15:clr>
            <a:srgbClr val="FBAE40"/>
          </p15:clr>
        </p15:guide>
        <p15:guide id="4" pos="1216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과목명 + 2줄 수업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12">
            <a:extLst>
              <a:ext uri="{FF2B5EF4-FFF2-40B4-BE49-F238E27FC236}">
                <a16:creationId xmlns:a16="http://schemas.microsoft.com/office/drawing/2014/main" id="{67DA7CD4-D420-9841-A6C5-2FA3BEC341F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47700" y="1395413"/>
            <a:ext cx="1714500" cy="1714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i="0">
                <a:solidFill>
                  <a:schemeClr val="tx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r>
              <a:rPr kumimoji="1" lang="ko-KR" altLang="en-US" err="1"/>
              <a:t>과목로고</a:t>
            </a:r>
            <a:endParaRPr kumimoji="1" lang="ko-Kore-KR" altLang="en-US"/>
          </a:p>
        </p:txBody>
      </p:sp>
      <p:sp>
        <p:nvSpPr>
          <p:cNvPr id="8" name="Course TItle">
            <a:extLst>
              <a:ext uri="{FF2B5EF4-FFF2-40B4-BE49-F238E27FC236}">
                <a16:creationId xmlns:a16="http://schemas.microsoft.com/office/drawing/2014/main" id="{A36FF3F9-E833-DC4D-A779-F785ACE26284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964406" y="3297600"/>
            <a:ext cx="14482800" cy="1470487"/>
          </a:xfrm>
          <a:prstGeom prst="rect">
            <a:avLst/>
          </a:prstGeom>
        </p:spPr>
        <p:txBody>
          <a:bodyPr wrap="square" lIns="42333" tIns="42333" rIns="42333" bIns="42333" anchor="t">
            <a:spAutoFit/>
          </a:bodyPr>
          <a:lstStyle>
            <a:lvl1pPr algn="l" defTabSz="486833">
              <a:lnSpc>
                <a:spcPct val="100000"/>
              </a:lnSpc>
              <a:defRPr sz="9000" b="1" i="0" spc="-180">
                <a:solidFill>
                  <a:schemeClr val="tx1"/>
                </a:solidFill>
                <a:latin typeface="Elice DigitalBaeum" panose="020B0600000101010101" pitchFamily="34" charset="-127"/>
                <a:ea typeface="Elice DigitalBaeum" panose="020B0600000101010101" pitchFamily="34" charset="-127"/>
                <a:cs typeface="Elice DigitalBaeum" panose="020B0600000101010101" pitchFamily="34" charset="-127"/>
                <a:sym typeface="SpoqaHanSans-Bold"/>
              </a:defRPr>
            </a:lvl1pPr>
          </a:lstStyle>
          <a:p>
            <a:r>
              <a:rPr lang="ko-KR" altLang="en-US" dirty="0"/>
              <a:t>과목명을 입력하세요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0" name="직사각형">
            <a:extLst>
              <a:ext uri="{FF2B5EF4-FFF2-40B4-BE49-F238E27FC236}">
                <a16:creationId xmlns:a16="http://schemas.microsoft.com/office/drawing/2014/main" id="{EC7DEAAB-198C-654F-966E-ECB2F6B938A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4406" y="5102624"/>
            <a:ext cx="1026106" cy="864000"/>
          </a:xfrm>
          <a:prstGeom prst="rect">
            <a:avLst/>
          </a:prstGeom>
          <a:solidFill>
            <a:srgbClr val="A7A8D0"/>
          </a:solidFill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defRPr b="0" i="0">
                <a:noFill/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1" name="직사각형">
            <a:extLst>
              <a:ext uri="{FF2B5EF4-FFF2-40B4-BE49-F238E27FC236}">
                <a16:creationId xmlns:a16="http://schemas.microsoft.com/office/drawing/2014/main" id="{D3BA0CB9-C6C9-B540-B583-645EBA7EA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90512" y="5102623"/>
            <a:ext cx="5731089" cy="1656991"/>
          </a:xfrm>
          <a:prstGeom prst="rect">
            <a:avLst/>
          </a:prstGeom>
          <a:solidFill>
            <a:srgbClr val="FFFFFF"/>
          </a:solidFill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defRPr b="0" i="0">
                <a:noFill/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202E3DAC-4DAF-184C-B4C8-9CC310360FA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725" y="5194411"/>
            <a:ext cx="826514" cy="708978"/>
          </a:xfrm>
          <a:prstGeom prst="rect">
            <a:avLst/>
          </a:prstGeom>
        </p:spPr>
        <p:txBody>
          <a:bodyPr tIns="0" anchor="t">
            <a:normAutofit/>
          </a:bodyPr>
          <a:lstStyle>
            <a:lvl1pPr algn="l">
              <a:lnSpc>
                <a:spcPct val="120000"/>
              </a:lnSpc>
              <a:defRPr sz="4000" b="0" i="0">
                <a:solidFill>
                  <a:srgbClr val="3C3A74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13" name="텍스트 개체 틀 6">
            <a:extLst>
              <a:ext uri="{FF2B5EF4-FFF2-40B4-BE49-F238E27FC236}">
                <a16:creationId xmlns:a16="http://schemas.microsoft.com/office/drawing/2014/main" id="{A39BB847-C776-EA4D-B6BB-0A360F894C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021509" y="5174533"/>
            <a:ext cx="5564625" cy="1492716"/>
          </a:xfrm>
          <a:prstGeom prst="rect">
            <a:avLst/>
          </a:prstGeom>
        </p:spPr>
        <p:txBody>
          <a:bodyPr wrap="square" tIns="0" anchor="t">
            <a:spAutoFit/>
          </a:bodyPr>
          <a:lstStyle>
            <a:lvl1pPr algn="l">
              <a:lnSpc>
                <a:spcPct val="120000"/>
              </a:lnSpc>
              <a:defRPr sz="4000" b="0" i="0">
                <a:solidFill>
                  <a:srgbClr val="3C3A74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ore-KR" altLang="en-US" dirty="0"/>
              <a:t>수업명을</a:t>
            </a:r>
            <a:r>
              <a:rPr kumimoji="1" lang="ko-KR" altLang="en-US" dirty="0"/>
              <a:t> 입력하세요</a:t>
            </a:r>
            <a:r>
              <a:rPr kumimoji="1" lang="en-US" altLang="ko-KR" dirty="0"/>
              <a:t>.</a:t>
            </a:r>
          </a:p>
          <a:p>
            <a:pPr lvl="0"/>
            <a:r>
              <a:rPr kumimoji="1" lang="ko-Kore-KR" altLang="en-US" dirty="0"/>
              <a:t>수업명을</a:t>
            </a:r>
            <a:r>
              <a:rPr kumimoji="1" lang="ko-KR" altLang="en-US" dirty="0"/>
              <a:t> 입력하세요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484305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세로로 긴 코드 1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4">
            <a:extLst>
              <a:ext uri="{FF2B5EF4-FFF2-40B4-BE49-F238E27FC236}">
                <a16:creationId xmlns:a16="http://schemas.microsoft.com/office/drawing/2014/main" id="{12327C12-5C82-9242-9CDE-8C65C013825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54800" y="2805696"/>
            <a:ext cx="1152000" cy="648997"/>
          </a:xfrm>
          <a:prstGeom prst="rect">
            <a:avLst/>
          </a:prstGeom>
          <a:solidFill>
            <a:srgbClr val="BAB9E6"/>
          </a:solidFill>
        </p:spPr>
        <p:txBody>
          <a:bodyPr tIns="108000" bIns="108000" anchor="ctr">
            <a:spAutoFit/>
          </a:bodyPr>
          <a:lstStyle>
            <a:lvl1pPr>
              <a:defRPr sz="2800" b="0" i="0"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코드</a:t>
            </a:r>
            <a:endParaRPr kumimoji="1" lang="ko-Kore-KR" altLang="en-US" dirty="0"/>
          </a:p>
        </p:txBody>
      </p:sp>
      <p:sp>
        <p:nvSpPr>
          <p:cNvPr id="11" name="직사각형">
            <a:extLst>
              <a:ext uri="{FF2B5EF4-FFF2-40B4-BE49-F238E27FC236}">
                <a16:creationId xmlns:a16="http://schemas.microsoft.com/office/drawing/2014/main" id="{A08537C4-8C2F-EA4E-8856-1B4AC686DD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54800" y="3455950"/>
            <a:ext cx="8820000" cy="694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algn="l">
              <a:defRPr sz="3200" baseline="0" dirty="0">
                <a:solidFill>
                  <a:schemeClr val="tx1"/>
                </a:solidFill>
                <a:latin typeface="Elice DigitalCoding" panose="020B0609000101010101" pitchFamily="49" charset="-127"/>
                <a:ea typeface="Spoqa Han Sans Neo Regular" panose="020B0500000000000000" pitchFamily="34" charset="0"/>
              </a:defRPr>
            </a:lvl1pPr>
          </a:lstStyle>
          <a:p>
            <a:pPr lvl="0" algn="l">
              <a:lnSpc>
                <a:spcPct val="120000"/>
              </a:lnSpc>
            </a:pPr>
            <a:r>
              <a:rPr lang="en" altLang="ko-Kore-KR" dirty="0"/>
              <a:t>import random</a:t>
            </a:r>
          </a:p>
          <a:p>
            <a:pPr lvl="0" algn="l">
              <a:lnSpc>
                <a:spcPct val="120000"/>
              </a:lnSpc>
            </a:pPr>
            <a:endParaRPr lang="en" altLang="ko-Kore-KR" dirty="0"/>
          </a:p>
          <a:p>
            <a:pPr lvl="0" algn="l">
              <a:lnSpc>
                <a:spcPct val="120000"/>
              </a:lnSpc>
            </a:pPr>
            <a:r>
              <a:rPr lang="en" altLang="ko-Kore-KR" dirty="0"/>
              <a:t>lotto = []</a:t>
            </a:r>
          </a:p>
          <a:p>
            <a:pPr lvl="0" algn="l">
              <a:lnSpc>
                <a:spcPct val="120000"/>
              </a:lnSpc>
            </a:pPr>
            <a:endParaRPr lang="en" altLang="ko-Kore-KR" dirty="0"/>
          </a:p>
          <a:p>
            <a:pPr lvl="0" algn="l">
              <a:lnSpc>
                <a:spcPct val="120000"/>
              </a:lnSpc>
            </a:pPr>
            <a:r>
              <a:rPr lang="en" altLang="ko-Kore-KR" dirty="0"/>
              <a:t>while </a:t>
            </a:r>
            <a:r>
              <a:rPr lang="en" altLang="ko-Kore-KR" dirty="0" err="1"/>
              <a:t>len</a:t>
            </a:r>
            <a:r>
              <a:rPr lang="en" altLang="ko-Kore-KR" dirty="0"/>
              <a:t>(lotto) &lt; 6:</a:t>
            </a:r>
          </a:p>
          <a:p>
            <a:pPr lvl="0" algn="l">
              <a:lnSpc>
                <a:spcPct val="120000"/>
              </a:lnSpc>
            </a:pPr>
            <a:r>
              <a:rPr lang="en" altLang="ko-Kore-KR" dirty="0"/>
              <a:t>	num = </a:t>
            </a:r>
            <a:r>
              <a:rPr lang="en" altLang="ko-Kore-KR" dirty="0" err="1"/>
              <a:t>random.randrange</a:t>
            </a:r>
            <a:r>
              <a:rPr lang="en" altLang="ko-Kore-KR" dirty="0"/>
              <a:t>(1,46)</a:t>
            </a:r>
          </a:p>
          <a:p>
            <a:pPr lvl="0" algn="l">
              <a:lnSpc>
                <a:spcPct val="120000"/>
              </a:lnSpc>
            </a:pPr>
            <a:r>
              <a:rPr lang="en" altLang="ko-Kore-KR" dirty="0"/>
              <a:t>	if num in lotto:</a:t>
            </a:r>
          </a:p>
          <a:p>
            <a:pPr lvl="0" algn="l">
              <a:lnSpc>
                <a:spcPct val="120000"/>
              </a:lnSpc>
            </a:pPr>
            <a:r>
              <a:rPr lang="en" altLang="ko-Kore-KR" dirty="0"/>
              <a:t>		pass</a:t>
            </a:r>
            <a:endParaRPr dirty="0"/>
          </a:p>
        </p:txBody>
      </p:sp>
      <p:sp>
        <p:nvSpPr>
          <p:cNvPr id="18" name="직사각형">
            <a:extLst>
              <a:ext uri="{FF2B5EF4-FFF2-40B4-BE49-F238E27FC236}">
                <a16:creationId xmlns:a16="http://schemas.microsoft.com/office/drawing/2014/main" id="{A671CAD8-24CD-D64C-871F-20682CCD204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445200" y="3455950"/>
            <a:ext cx="8820000" cy="694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algn="l">
              <a:defRPr sz="3200" baseline="0" dirty="0">
                <a:solidFill>
                  <a:schemeClr val="tx1"/>
                </a:solidFill>
                <a:latin typeface="Elice DigitalCoding" panose="020B0609000101010101" pitchFamily="49" charset="-127"/>
                <a:ea typeface="Spoqa Han Sans Neo Regular" panose="020B0500000000000000" pitchFamily="34" charset="0"/>
              </a:defRPr>
            </a:lvl1pPr>
          </a:lstStyle>
          <a:p>
            <a:pPr lvl="0" algn="l">
              <a:lnSpc>
                <a:spcPct val="120000"/>
              </a:lnSpc>
            </a:pPr>
            <a:r>
              <a:rPr lang="en" altLang="ko-Kore-KR" dirty="0"/>
              <a:t>import random</a:t>
            </a:r>
          </a:p>
          <a:p>
            <a:pPr lvl="0" algn="l">
              <a:lnSpc>
                <a:spcPct val="120000"/>
              </a:lnSpc>
            </a:pPr>
            <a:endParaRPr lang="en" altLang="ko-Kore-KR" dirty="0"/>
          </a:p>
          <a:p>
            <a:pPr lvl="0" algn="l">
              <a:lnSpc>
                <a:spcPct val="120000"/>
              </a:lnSpc>
            </a:pPr>
            <a:r>
              <a:rPr lang="en" altLang="ko-Kore-KR" dirty="0"/>
              <a:t>lotto = []</a:t>
            </a:r>
          </a:p>
          <a:p>
            <a:pPr lvl="0" algn="l">
              <a:lnSpc>
                <a:spcPct val="120000"/>
              </a:lnSpc>
            </a:pPr>
            <a:endParaRPr lang="en" altLang="ko-Kore-KR" dirty="0"/>
          </a:p>
          <a:p>
            <a:pPr lvl="0" algn="l">
              <a:lnSpc>
                <a:spcPct val="120000"/>
              </a:lnSpc>
            </a:pPr>
            <a:r>
              <a:rPr lang="en" altLang="ko-Kore-KR" dirty="0"/>
              <a:t>while </a:t>
            </a:r>
            <a:r>
              <a:rPr lang="en" altLang="ko-Kore-KR" dirty="0" err="1"/>
              <a:t>len</a:t>
            </a:r>
            <a:r>
              <a:rPr lang="en" altLang="ko-Kore-KR" dirty="0"/>
              <a:t>(lotto) &lt; 6:</a:t>
            </a:r>
          </a:p>
          <a:p>
            <a:pPr lvl="0" algn="l">
              <a:lnSpc>
                <a:spcPct val="120000"/>
              </a:lnSpc>
            </a:pPr>
            <a:r>
              <a:rPr lang="en" altLang="ko-Kore-KR" dirty="0"/>
              <a:t>	num = </a:t>
            </a:r>
            <a:r>
              <a:rPr lang="en" altLang="ko-Kore-KR" dirty="0" err="1"/>
              <a:t>random.randrange</a:t>
            </a:r>
            <a:r>
              <a:rPr lang="en" altLang="ko-Kore-KR" dirty="0"/>
              <a:t>(1,46)</a:t>
            </a:r>
          </a:p>
          <a:p>
            <a:pPr lvl="0" algn="l">
              <a:lnSpc>
                <a:spcPct val="120000"/>
              </a:lnSpc>
            </a:pPr>
            <a:r>
              <a:rPr lang="en" altLang="ko-Kore-KR" dirty="0"/>
              <a:t>	if num in lotto:</a:t>
            </a:r>
          </a:p>
          <a:p>
            <a:pPr lvl="0" algn="l">
              <a:lnSpc>
                <a:spcPct val="120000"/>
              </a:lnSpc>
            </a:pPr>
            <a:r>
              <a:rPr lang="en" altLang="ko-Kore-KR" dirty="0"/>
              <a:t>		pass</a:t>
            </a:r>
            <a:endParaRPr dirty="0"/>
          </a:p>
        </p:txBody>
      </p:sp>
      <p:sp>
        <p:nvSpPr>
          <p:cNvPr id="22" name="직사각형">
            <a:extLst>
              <a:ext uri="{FF2B5EF4-FFF2-40B4-BE49-F238E27FC236}">
                <a16:creationId xmlns:a16="http://schemas.microsoft.com/office/drawing/2014/main" id="{512348DA-3D5A-CF47-B4F3-F2766BDA9A60}"/>
              </a:ext>
            </a:extLst>
          </p:cNvPr>
          <p:cNvSpPr/>
          <p:nvPr userDrawn="1"/>
        </p:nvSpPr>
        <p:spPr>
          <a:xfrm>
            <a:off x="-10000" y="-19878"/>
            <a:ext cx="20340000" cy="961013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E820E2C2-4A2E-9547-B771-56AA3BA71C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8057" y="139418"/>
            <a:ext cx="79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3200" b="0" i="0">
                <a:solidFill>
                  <a:srgbClr val="7979D3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C6CF62BB-5A74-B844-B818-0093A3C01A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5456" y="139418"/>
            <a:ext cx="1717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2800" b="0" i="0">
                <a:solidFill>
                  <a:srgbClr val="ECEEF6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챕터 제목</a:t>
            </a:r>
            <a:endParaRPr kumimoji="1" lang="ko-Kore-KR" altLang="en-US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DDE07C96-38BF-FC41-949E-508DF656CA0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4800" y="1276903"/>
            <a:ext cx="18215999" cy="701675"/>
          </a:xfrm>
          <a:prstGeom prst="rect">
            <a:avLst/>
          </a:prstGeom>
        </p:spPr>
        <p:txBody>
          <a:bodyPr anchor="ctr"/>
          <a:lstStyle>
            <a:lvl1pPr algn="l">
              <a:defRPr sz="32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제목</a:t>
            </a:r>
            <a:endParaRPr kumimoji="1" lang="ko-Kore-KR" altLang="en-US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1DFA2F0E-843F-8549-ABB7-68108685DE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243" y="261655"/>
            <a:ext cx="1536700" cy="457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32C3378-B1A5-FB45-AA91-3B0705ACC3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2144" y="142454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8380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6400" userDrawn="1">
          <p15:clr>
            <a:srgbClr val="FBAE40"/>
          </p15:clr>
        </p15:guide>
        <p15:guide id="3" pos="639" userDrawn="1">
          <p15:clr>
            <a:srgbClr val="FBAE40"/>
          </p15:clr>
        </p15:guide>
        <p15:guide id="4" pos="1216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코드 2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4">
            <a:extLst>
              <a:ext uri="{FF2B5EF4-FFF2-40B4-BE49-F238E27FC236}">
                <a16:creationId xmlns:a16="http://schemas.microsoft.com/office/drawing/2014/main" id="{CD3EBC2F-A32D-5240-B11C-554CCF16A26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54800" y="2805696"/>
            <a:ext cx="1152000" cy="648997"/>
          </a:xfrm>
          <a:prstGeom prst="rect">
            <a:avLst/>
          </a:prstGeom>
          <a:solidFill>
            <a:srgbClr val="BAB9E6"/>
          </a:solidFill>
        </p:spPr>
        <p:txBody>
          <a:bodyPr tIns="108000" bIns="108000" anchor="ctr">
            <a:spAutoFit/>
          </a:bodyPr>
          <a:lstStyle>
            <a:lvl1pPr>
              <a:defRPr sz="2800" b="0" i="0"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코드</a:t>
            </a:r>
            <a:endParaRPr kumimoji="1" lang="ko-Kore-KR" altLang="en-US" dirty="0"/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936CB356-FE7D-5A47-94FC-AE91CE7E91E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445200" y="2805696"/>
            <a:ext cx="1152000" cy="648997"/>
          </a:xfrm>
          <a:prstGeom prst="rect">
            <a:avLst/>
          </a:prstGeom>
          <a:solidFill>
            <a:srgbClr val="BAB9E6"/>
          </a:solidFill>
        </p:spPr>
        <p:txBody>
          <a:bodyPr tIns="108000" bIns="108000" anchor="ctr">
            <a:spAutoFit/>
          </a:bodyPr>
          <a:lstStyle>
            <a:lvl1pPr>
              <a:defRPr sz="2800" b="0" i="0"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코드</a:t>
            </a:r>
            <a:endParaRPr kumimoji="1" lang="ko-Kore-KR" altLang="en-US" dirty="0"/>
          </a:p>
        </p:txBody>
      </p:sp>
      <p:sp>
        <p:nvSpPr>
          <p:cNvPr id="23" name="직사각형">
            <a:extLst>
              <a:ext uri="{FF2B5EF4-FFF2-40B4-BE49-F238E27FC236}">
                <a16:creationId xmlns:a16="http://schemas.microsoft.com/office/drawing/2014/main" id="{B6E93FE5-9ADB-2041-9157-228AA92660E0}"/>
              </a:ext>
            </a:extLst>
          </p:cNvPr>
          <p:cNvSpPr/>
          <p:nvPr userDrawn="1"/>
        </p:nvSpPr>
        <p:spPr>
          <a:xfrm>
            <a:off x="-10000" y="-19878"/>
            <a:ext cx="20340000" cy="961013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5" name="직사각형">
            <a:extLst>
              <a:ext uri="{FF2B5EF4-FFF2-40B4-BE49-F238E27FC236}">
                <a16:creationId xmlns:a16="http://schemas.microsoft.com/office/drawing/2014/main" id="{B8093DC9-9DBE-CC49-A129-D730DAE7829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54800" y="3455950"/>
            <a:ext cx="8820000" cy="694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algn="l">
              <a:lnSpc>
                <a:spcPct val="120000"/>
              </a:lnSpc>
              <a:defRPr sz="3200" b="0" i="0" baseline="0">
                <a:solidFill>
                  <a:schemeClr val="tx1"/>
                </a:solidFill>
                <a:latin typeface="Elice DigitalCoding" panose="020B0609000101010101" pitchFamily="49" charset="-127"/>
                <a:ea typeface="Spoqa Han Sans Neo Regular" panose="020B0500000000000000" pitchFamily="34" charset="0"/>
              </a:defRPr>
            </a:lvl1pPr>
          </a:lstStyle>
          <a:p>
            <a:r>
              <a:rPr lang="en" altLang="ko-Kore-KR" dirty="0"/>
              <a:t>import random</a:t>
            </a:r>
          </a:p>
          <a:p>
            <a:endParaRPr lang="en" altLang="ko-Kore-KR" dirty="0"/>
          </a:p>
          <a:p>
            <a:r>
              <a:rPr lang="en" altLang="ko-Kore-KR" dirty="0"/>
              <a:t>lotto = []</a:t>
            </a:r>
          </a:p>
          <a:p>
            <a:endParaRPr lang="en" altLang="ko-Kore-KR" dirty="0"/>
          </a:p>
          <a:p>
            <a:r>
              <a:rPr lang="en" altLang="ko-Kore-KR" dirty="0"/>
              <a:t>while </a:t>
            </a:r>
            <a:r>
              <a:rPr lang="en" altLang="ko-Kore-KR" dirty="0" err="1"/>
              <a:t>len</a:t>
            </a:r>
            <a:r>
              <a:rPr lang="en" altLang="ko-Kore-KR" dirty="0"/>
              <a:t>(lotto) &lt; 6:</a:t>
            </a:r>
          </a:p>
          <a:p>
            <a:r>
              <a:rPr lang="en" altLang="ko-Kore-KR" dirty="0"/>
              <a:t>	num = </a:t>
            </a:r>
            <a:r>
              <a:rPr lang="en" altLang="ko-Kore-KR" dirty="0" err="1"/>
              <a:t>random.randrange</a:t>
            </a:r>
            <a:r>
              <a:rPr lang="en" altLang="ko-Kore-KR" dirty="0"/>
              <a:t>(1,46)</a:t>
            </a:r>
          </a:p>
          <a:p>
            <a:r>
              <a:rPr lang="en" altLang="ko-Kore-KR" dirty="0"/>
              <a:t>	if num in lotto:</a:t>
            </a:r>
          </a:p>
          <a:p>
            <a:r>
              <a:rPr lang="en" altLang="ko-Kore-KR" dirty="0"/>
              <a:t>		pass</a:t>
            </a:r>
            <a:endParaRPr dirty="0"/>
          </a:p>
        </p:txBody>
      </p:sp>
      <p:sp>
        <p:nvSpPr>
          <p:cNvPr id="17" name="직사각형">
            <a:extLst>
              <a:ext uri="{FF2B5EF4-FFF2-40B4-BE49-F238E27FC236}">
                <a16:creationId xmlns:a16="http://schemas.microsoft.com/office/drawing/2014/main" id="{D416732D-6E52-054E-A49C-DA40CA753A7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445200" y="3455950"/>
            <a:ext cx="8820000" cy="694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algn="l">
              <a:lnSpc>
                <a:spcPct val="120000"/>
              </a:lnSpc>
              <a:defRPr sz="3200" b="0" i="0" baseline="0">
                <a:solidFill>
                  <a:schemeClr val="tx1"/>
                </a:solidFill>
                <a:latin typeface="Elice DigitalCoding" panose="020B0609000101010101" pitchFamily="49" charset="-127"/>
                <a:ea typeface="Spoqa Han Sans Neo Regular" panose="020B0500000000000000" pitchFamily="34" charset="0"/>
              </a:defRPr>
            </a:lvl1pPr>
          </a:lstStyle>
          <a:p>
            <a:r>
              <a:rPr lang="en" altLang="ko-Kore-KR" dirty="0"/>
              <a:t>import random</a:t>
            </a:r>
          </a:p>
          <a:p>
            <a:endParaRPr lang="en" altLang="ko-Kore-KR" dirty="0"/>
          </a:p>
          <a:p>
            <a:r>
              <a:rPr lang="en" altLang="ko-Kore-KR" dirty="0"/>
              <a:t>lotto = []</a:t>
            </a:r>
          </a:p>
          <a:p>
            <a:endParaRPr lang="en" altLang="ko-Kore-KR" dirty="0"/>
          </a:p>
          <a:p>
            <a:r>
              <a:rPr lang="en" altLang="ko-Kore-KR" dirty="0"/>
              <a:t>while </a:t>
            </a:r>
            <a:r>
              <a:rPr lang="en" altLang="ko-Kore-KR" dirty="0" err="1"/>
              <a:t>len</a:t>
            </a:r>
            <a:r>
              <a:rPr lang="en" altLang="ko-Kore-KR" dirty="0"/>
              <a:t>(lotto) &lt; 6:</a:t>
            </a:r>
          </a:p>
          <a:p>
            <a:r>
              <a:rPr lang="en" altLang="ko-Kore-KR" dirty="0"/>
              <a:t>	num = </a:t>
            </a:r>
            <a:r>
              <a:rPr lang="en" altLang="ko-Kore-KR" dirty="0" err="1"/>
              <a:t>random.randrange</a:t>
            </a:r>
            <a:r>
              <a:rPr lang="en" altLang="ko-Kore-KR" dirty="0"/>
              <a:t>(1,46)</a:t>
            </a:r>
          </a:p>
          <a:p>
            <a:r>
              <a:rPr lang="en" altLang="ko-Kore-KR" dirty="0"/>
              <a:t>	if num in lotto:</a:t>
            </a:r>
          </a:p>
          <a:p>
            <a:r>
              <a:rPr lang="en" altLang="ko-Kore-KR" dirty="0"/>
              <a:t>		pass</a:t>
            </a:r>
            <a:endParaRPr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A6186012-E5F3-4C45-A823-D0CBF2D2BC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8057" y="139418"/>
            <a:ext cx="79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3200" b="0" i="0">
                <a:solidFill>
                  <a:srgbClr val="7979D3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37E09FA-27FE-814A-89C8-34F47B6B80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5456" y="139418"/>
            <a:ext cx="1717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2800" b="0" i="0">
                <a:solidFill>
                  <a:srgbClr val="ECEEF6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챕터 제목</a:t>
            </a:r>
            <a:endParaRPr kumimoji="1" lang="ko-Kore-KR" altLang="en-US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33E9905-2157-2845-B298-67525D1449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4800" y="1276903"/>
            <a:ext cx="18215999" cy="701675"/>
          </a:xfrm>
          <a:prstGeom prst="rect">
            <a:avLst/>
          </a:prstGeom>
        </p:spPr>
        <p:txBody>
          <a:bodyPr anchor="ctr"/>
          <a:lstStyle>
            <a:lvl1pPr algn="l">
              <a:defRPr sz="32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제목</a:t>
            </a:r>
            <a:endParaRPr kumimoji="1" lang="ko-Kore-KR" altLang="en-US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2782BA62-52B3-5349-A733-E45ABD22DA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243" y="261655"/>
            <a:ext cx="1536700" cy="4572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A72BC6A-06BF-CE42-A0D8-33E9558E79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2144" y="142454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9660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6400" userDrawn="1">
          <p15:clr>
            <a:srgbClr val="FBAE40"/>
          </p15:clr>
        </p15:guide>
        <p15:guide id="3" pos="639" userDrawn="1">
          <p15:clr>
            <a:srgbClr val="FBAE40"/>
          </p15:clr>
        </p15:guide>
        <p15:guide id="4" pos="12161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코드+설명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42CCD876-35A1-764F-9EE1-689DF3B7104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54800" y="2804400"/>
            <a:ext cx="1152000" cy="648997"/>
          </a:xfrm>
          <a:prstGeom prst="rect">
            <a:avLst/>
          </a:prstGeom>
          <a:solidFill>
            <a:srgbClr val="BAB9E6"/>
          </a:solidFill>
        </p:spPr>
        <p:txBody>
          <a:bodyPr tIns="108000" bIns="108000" anchor="ctr">
            <a:spAutoFit/>
          </a:bodyPr>
          <a:lstStyle>
            <a:lvl1pPr>
              <a:defRPr sz="2800" b="0" i="0"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코드</a:t>
            </a:r>
            <a:endParaRPr kumimoji="1" lang="ko-Kore-KR" altLang="en-US" dirty="0"/>
          </a:p>
        </p:txBody>
      </p:sp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F0F677B8-D418-424F-95B9-CF278299D73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375200" y="3455950"/>
            <a:ext cx="8890000" cy="6948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defRPr b="0" i="0">
                <a:solidFill>
                  <a:srgbClr val="151618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r>
              <a:rPr lang="ko-KR" altLang="en-US" dirty="0"/>
              <a:t>설명</a:t>
            </a:r>
            <a:endParaRPr lang="en" altLang="ko-Kore-KR" dirty="0"/>
          </a:p>
        </p:txBody>
      </p:sp>
      <p:sp>
        <p:nvSpPr>
          <p:cNvPr id="18" name="직사각형">
            <a:extLst>
              <a:ext uri="{FF2B5EF4-FFF2-40B4-BE49-F238E27FC236}">
                <a16:creationId xmlns:a16="http://schemas.microsoft.com/office/drawing/2014/main" id="{B094D1F3-5075-764F-973F-563F80DE19C0}"/>
              </a:ext>
            </a:extLst>
          </p:cNvPr>
          <p:cNvSpPr/>
          <p:nvPr userDrawn="1"/>
        </p:nvSpPr>
        <p:spPr>
          <a:xfrm>
            <a:off x="-10000" y="-19878"/>
            <a:ext cx="20340000" cy="961013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2" name="직사각형">
            <a:extLst>
              <a:ext uri="{FF2B5EF4-FFF2-40B4-BE49-F238E27FC236}">
                <a16:creationId xmlns:a16="http://schemas.microsoft.com/office/drawing/2014/main" id="{8B55C94A-C03D-8D4E-AFDA-B919730EC0D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54800" y="3455950"/>
            <a:ext cx="8820000" cy="694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algn="l">
              <a:lnSpc>
                <a:spcPct val="120000"/>
              </a:lnSpc>
              <a:defRPr sz="3200" b="0" i="0" baseline="0">
                <a:solidFill>
                  <a:schemeClr val="tx1"/>
                </a:solidFill>
                <a:latin typeface="Elice DigitalCoding" panose="020B0609000101010101" pitchFamily="49" charset="-127"/>
                <a:ea typeface="Spoqa Han Sans Neo Regular" panose="020B0500000000000000" pitchFamily="34" charset="0"/>
              </a:defRPr>
            </a:lvl1pPr>
          </a:lstStyle>
          <a:p>
            <a:r>
              <a:rPr lang="en" altLang="ko-Kore-KR" dirty="0"/>
              <a:t>import random</a:t>
            </a:r>
          </a:p>
          <a:p>
            <a:endParaRPr lang="en" altLang="ko-Kore-KR" dirty="0"/>
          </a:p>
          <a:p>
            <a:r>
              <a:rPr lang="en" altLang="ko-Kore-KR" dirty="0"/>
              <a:t>lotto = []</a:t>
            </a:r>
          </a:p>
          <a:p>
            <a:endParaRPr lang="en" altLang="ko-Kore-KR" dirty="0"/>
          </a:p>
          <a:p>
            <a:r>
              <a:rPr lang="en" altLang="ko-Kore-KR" dirty="0"/>
              <a:t>while </a:t>
            </a:r>
            <a:r>
              <a:rPr lang="en" altLang="ko-Kore-KR" dirty="0" err="1"/>
              <a:t>len</a:t>
            </a:r>
            <a:r>
              <a:rPr lang="en" altLang="ko-Kore-KR" dirty="0"/>
              <a:t>(lotto) &lt; 6:</a:t>
            </a:r>
          </a:p>
          <a:p>
            <a:r>
              <a:rPr lang="en" altLang="ko-Kore-KR" dirty="0"/>
              <a:t>	num = </a:t>
            </a:r>
            <a:r>
              <a:rPr lang="en" altLang="ko-Kore-KR" dirty="0" err="1"/>
              <a:t>random.randrange</a:t>
            </a:r>
            <a:r>
              <a:rPr lang="en" altLang="ko-Kore-KR" dirty="0"/>
              <a:t>(1,46)</a:t>
            </a:r>
          </a:p>
          <a:p>
            <a:r>
              <a:rPr lang="en" altLang="ko-Kore-KR" dirty="0"/>
              <a:t>	if num in lotto:</a:t>
            </a:r>
          </a:p>
          <a:p>
            <a:r>
              <a:rPr lang="en" altLang="ko-Kore-KR" dirty="0"/>
              <a:t>		pass</a:t>
            </a:r>
            <a:endParaRPr dirty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BA759F32-C3B0-B349-A110-EB890619518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8057" y="139418"/>
            <a:ext cx="79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3200" b="0" i="0">
                <a:solidFill>
                  <a:srgbClr val="7979D3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44DF5BE1-90A7-4949-9F03-6DAC0D9289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5456" y="139418"/>
            <a:ext cx="1717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2800" b="0" i="0">
                <a:solidFill>
                  <a:srgbClr val="ECEEF6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챕터 제목</a:t>
            </a:r>
            <a:endParaRPr kumimoji="1" lang="ko-Kore-KR" altLang="en-US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7783985D-A354-D145-8F0C-FF33D357F52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4800" y="1276903"/>
            <a:ext cx="18215999" cy="701675"/>
          </a:xfrm>
          <a:prstGeom prst="rect">
            <a:avLst/>
          </a:prstGeom>
        </p:spPr>
        <p:txBody>
          <a:bodyPr anchor="ctr"/>
          <a:lstStyle>
            <a:lvl1pPr algn="l">
              <a:defRPr sz="32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제목</a:t>
            </a:r>
            <a:endParaRPr kumimoji="1" lang="ko-Kore-KR" altLang="en-US" dirty="0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02639AAA-0042-E743-9FDB-B635DBB2C4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243" y="261655"/>
            <a:ext cx="1536700" cy="4572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449DC03-3408-3248-8103-9666D4CE73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2144" y="142454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4125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6400" userDrawn="1">
          <p15:clr>
            <a:srgbClr val="FBAE40"/>
          </p15:clr>
        </p15:guide>
        <p15:guide id="3" pos="639" userDrawn="1">
          <p15:clr>
            <a:srgbClr val="FBAE40"/>
          </p15:clr>
        </p15:guide>
        <p15:guide id="4" pos="12161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,3줄 코드+설명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F0F677B8-D418-424F-95B9-CF278299D73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54800" y="6606117"/>
            <a:ext cx="18208800" cy="4018548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defRPr b="0" i="0">
                <a:solidFill>
                  <a:srgbClr val="151618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r>
              <a:rPr lang="ko-KR" altLang="en-US" dirty="0"/>
              <a:t>설명</a:t>
            </a:r>
            <a:endParaRPr lang="en" altLang="ko-Kore-KR" dirty="0"/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7C7A6807-956B-B947-81EF-584CCCDBEF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54800" y="2608123"/>
            <a:ext cx="1152000" cy="648997"/>
          </a:xfrm>
          <a:prstGeom prst="rect">
            <a:avLst/>
          </a:prstGeom>
          <a:solidFill>
            <a:srgbClr val="BAB9E6"/>
          </a:solidFill>
        </p:spPr>
        <p:txBody>
          <a:bodyPr tIns="108000" bIns="108000" anchor="ctr">
            <a:spAutoFit/>
          </a:bodyPr>
          <a:lstStyle>
            <a:lvl1pPr>
              <a:defRPr sz="2800" b="0" i="0"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코드</a:t>
            </a:r>
            <a:endParaRPr kumimoji="1" lang="ko-Kore-KR" altLang="en-US" dirty="0"/>
          </a:p>
        </p:txBody>
      </p:sp>
      <p:sp>
        <p:nvSpPr>
          <p:cNvPr id="18" name="직사각형">
            <a:extLst>
              <a:ext uri="{FF2B5EF4-FFF2-40B4-BE49-F238E27FC236}">
                <a16:creationId xmlns:a16="http://schemas.microsoft.com/office/drawing/2014/main" id="{B094D1F3-5075-764F-973F-563F80DE19C0}"/>
              </a:ext>
            </a:extLst>
          </p:cNvPr>
          <p:cNvSpPr/>
          <p:nvPr userDrawn="1"/>
        </p:nvSpPr>
        <p:spPr>
          <a:xfrm>
            <a:off x="-10000" y="-19878"/>
            <a:ext cx="20340000" cy="961013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24" name="직사각형">
            <a:extLst>
              <a:ext uri="{FF2B5EF4-FFF2-40B4-BE49-F238E27FC236}">
                <a16:creationId xmlns:a16="http://schemas.microsoft.com/office/drawing/2014/main" id="{09B76619-A537-C743-A987-BEB23A602FB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54801" y="3257120"/>
            <a:ext cx="18208800" cy="2700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251999" rIns="540000" bIns="251999" anchor="t">
            <a:noAutofit/>
          </a:bodyPr>
          <a:lstStyle>
            <a:lvl1pPr marL="0" marR="0" indent="0" algn="l" defTabSz="68460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tx1"/>
                </a:solidFill>
                <a:latin typeface="Elice DigitalCoding" panose="020B0609000101010101" pitchFamily="49" charset="-127"/>
                <a:ea typeface="Spoqa Han Sans Neo Regular" panose="020B0500000000000000" pitchFamily="34" charset="0"/>
              </a:defRPr>
            </a:lvl1pPr>
          </a:lstStyle>
          <a:p>
            <a:r>
              <a:rPr lang="en" altLang="ko-Kore-KR" dirty="0"/>
              <a:t>import random</a:t>
            </a:r>
          </a:p>
          <a:p>
            <a:pPr marL="0" marR="0" lvl="0" indent="0" algn="l" defTabSz="68460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dirty="0"/>
              <a:t>import random</a:t>
            </a:r>
          </a:p>
          <a:p>
            <a:pPr marL="0" marR="0" lvl="0" indent="0" algn="l" defTabSz="68460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dirty="0"/>
              <a:t>import random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1AFD4784-4253-AE43-8530-7C98F01CB3A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8057" y="139418"/>
            <a:ext cx="79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3200" b="0" i="0">
                <a:solidFill>
                  <a:srgbClr val="7979D3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45207412-C049-7649-BC49-426F780697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5456" y="139418"/>
            <a:ext cx="1717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2800" b="0" i="0">
                <a:solidFill>
                  <a:srgbClr val="ECEEF6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챕터 제목</a:t>
            </a:r>
            <a:endParaRPr kumimoji="1" lang="ko-Kore-KR" altLang="en-US" dirty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34CA6750-60BD-C746-87C1-9BD0E6CFC2E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4800" y="1276903"/>
            <a:ext cx="18215999" cy="701675"/>
          </a:xfrm>
          <a:prstGeom prst="rect">
            <a:avLst/>
          </a:prstGeom>
        </p:spPr>
        <p:txBody>
          <a:bodyPr anchor="ctr"/>
          <a:lstStyle>
            <a:lvl1pPr algn="l">
              <a:defRPr sz="32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제목</a:t>
            </a:r>
            <a:endParaRPr kumimoji="1" lang="ko-Kore-KR" altLang="en-US" dirty="0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0535E9C3-75B1-A24C-8E31-51FFD5E7A3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243" y="261655"/>
            <a:ext cx="1536700" cy="457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03B1E45-D6A0-0A44-90EC-DAD85DA100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2144" y="142454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2981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6400" userDrawn="1">
          <p15:clr>
            <a:srgbClr val="FBAE40"/>
          </p15:clr>
        </p15:guide>
        <p15:guide id="3" pos="639" userDrawn="1">
          <p15:clr>
            <a:srgbClr val="FBAE40"/>
          </p15:clr>
        </p15:guide>
        <p15:guide id="4" pos="12161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edit">
    <p:bg>
      <p:bgPr>
        <a:solidFill>
          <a:srgbClr val="524F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직사각형"/>
          <p:cNvSpPr/>
          <p:nvPr userDrawn="1"/>
        </p:nvSpPr>
        <p:spPr>
          <a:xfrm>
            <a:off x="0" y="0"/>
            <a:ext cx="10160000" cy="1143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noFill/>
              <a:latin typeface="Spoqa Han Sans Neo Medium" panose="020B0500000000000000" pitchFamily="34" charset="0"/>
              <a:ea typeface="Spoqa Han Sans Neo Medium" panose="020B0500000000000000" pitchFamily="34" charset="0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E377FB13-4E2E-154B-88FC-EB001C2EA1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953529" y="2851232"/>
            <a:ext cx="3109312" cy="569493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000" b="0" i="0">
                <a:solidFill>
                  <a:schemeClr val="tx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이름을 입력하세요</a:t>
            </a:r>
            <a:endParaRPr kumimoji="1" lang="ko-Kore-KR" altLang="en-US" dirty="0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DD938A07-5E19-3C44-98D1-2C515B38970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53529" y="4262221"/>
            <a:ext cx="3109312" cy="54186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000" b="0" i="0">
                <a:solidFill>
                  <a:schemeClr val="tx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이름을 입력하세요</a:t>
            </a:r>
            <a:endParaRPr kumimoji="1" lang="ko-Kore-KR" altLang="en-US" dirty="0"/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06DDDC0E-4396-E04B-9CF6-FACE20664F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953529" y="5649340"/>
            <a:ext cx="3109311" cy="54186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000" b="0" i="0">
                <a:solidFill>
                  <a:schemeClr val="tx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이름을 입력하세요</a:t>
            </a:r>
            <a:endParaRPr kumimoji="1" lang="ko-Kore-KR" altLang="en-US" dirty="0"/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96F7D5C9-FEE4-6B45-B3B5-C7655564E45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953530" y="7033759"/>
            <a:ext cx="3109310" cy="54186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000" b="0" i="0">
                <a:solidFill>
                  <a:schemeClr val="tx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이름을 입력하세요</a:t>
            </a:r>
            <a:endParaRPr kumimoji="1" lang="ko-Kore-KR" altLang="en-US" dirty="0"/>
          </a:p>
        </p:txBody>
      </p:sp>
      <p:sp>
        <p:nvSpPr>
          <p:cNvPr id="37" name="텍스트 개체 틀 2">
            <a:extLst>
              <a:ext uri="{FF2B5EF4-FFF2-40B4-BE49-F238E27FC236}">
                <a16:creationId xmlns:a16="http://schemas.microsoft.com/office/drawing/2014/main" id="{EF886CE8-1112-B747-9337-625F44890D3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953529" y="8416448"/>
            <a:ext cx="3109309" cy="54186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000" b="0" i="0">
                <a:solidFill>
                  <a:schemeClr val="tx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이름을 입력하세요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B69C2-9F9D-CF40-8A12-45159DF71AEF}"/>
              </a:ext>
            </a:extLst>
          </p:cNvPr>
          <p:cNvSpPr txBox="1"/>
          <p:nvPr userDrawn="1"/>
        </p:nvSpPr>
        <p:spPr>
          <a:xfrm>
            <a:off x="10953529" y="2503166"/>
            <a:ext cx="280699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lvl="0" algn="l"/>
            <a:r>
              <a:rPr kumimoji="1" lang="ko-KR" altLang="en-US" sz="2400" b="0" i="0">
                <a:solidFill>
                  <a:srgbClr val="AEAEFF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코스 매니저</a:t>
            </a:r>
            <a:endParaRPr kumimoji="1" lang="ko-Kore-KR" altLang="en-US" sz="2400" b="0" i="0">
              <a:solidFill>
                <a:srgbClr val="AEAEFF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CE93C-38B5-4C45-B0CA-9399F8A38394}"/>
              </a:ext>
            </a:extLst>
          </p:cNvPr>
          <p:cNvSpPr txBox="1"/>
          <p:nvPr userDrawn="1"/>
        </p:nvSpPr>
        <p:spPr>
          <a:xfrm>
            <a:off x="10953529" y="3906294"/>
            <a:ext cx="280699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lvl="0" algn="l"/>
            <a:r>
              <a:rPr kumimoji="1" lang="ko-KR" altLang="en-US" sz="2400" b="0" i="0">
                <a:solidFill>
                  <a:srgbClr val="AEAEFF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콘텐츠 제작자</a:t>
            </a:r>
            <a:endParaRPr kumimoji="1" lang="ko-Kore-KR" altLang="en-US" sz="2400" b="0" i="0">
              <a:solidFill>
                <a:srgbClr val="AEAEFF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6D9EBF-0BB3-DC4B-965A-89FADF403154}"/>
              </a:ext>
            </a:extLst>
          </p:cNvPr>
          <p:cNvSpPr txBox="1"/>
          <p:nvPr userDrawn="1"/>
        </p:nvSpPr>
        <p:spPr>
          <a:xfrm>
            <a:off x="10953529" y="6666842"/>
            <a:ext cx="280699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lvl="0" algn="l"/>
            <a:r>
              <a:rPr kumimoji="1" lang="ko-KR" altLang="en-US" sz="2400" b="0" i="0">
                <a:solidFill>
                  <a:srgbClr val="AEAEFF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감수자</a:t>
            </a:r>
            <a:endParaRPr kumimoji="1" lang="ko-Kore-KR" altLang="en-US" sz="2400" b="0" i="0">
              <a:solidFill>
                <a:srgbClr val="AEAEFF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8E9239-1290-1E47-A818-B908E59164C1}"/>
              </a:ext>
            </a:extLst>
          </p:cNvPr>
          <p:cNvSpPr txBox="1"/>
          <p:nvPr userDrawn="1"/>
        </p:nvSpPr>
        <p:spPr>
          <a:xfrm>
            <a:off x="10953529" y="5286568"/>
            <a:ext cx="280699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lvl="0" algn="l"/>
            <a:r>
              <a:rPr kumimoji="1" lang="ko-KR" altLang="en-US" sz="2400" b="0" i="0">
                <a:solidFill>
                  <a:srgbClr val="AEAEFF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강사</a:t>
            </a:r>
            <a:endParaRPr kumimoji="1" lang="ko-Kore-KR" altLang="en-US" sz="2400" b="0" i="0">
              <a:solidFill>
                <a:srgbClr val="AEAEFF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93924A-A1B9-4B44-8A6F-E4D5B571E3E4}"/>
              </a:ext>
            </a:extLst>
          </p:cNvPr>
          <p:cNvSpPr txBox="1"/>
          <p:nvPr userDrawn="1"/>
        </p:nvSpPr>
        <p:spPr>
          <a:xfrm>
            <a:off x="10953529" y="8047116"/>
            <a:ext cx="280699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lvl="0" algn="l"/>
            <a:r>
              <a:rPr kumimoji="1" lang="ko-KR" altLang="en-US" sz="2400" b="0" i="0">
                <a:solidFill>
                  <a:srgbClr val="AEAEFF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디자이너</a:t>
            </a:r>
            <a:endParaRPr kumimoji="1" lang="ko-Kore-KR" altLang="en-US" sz="2400" b="0" i="0">
              <a:solidFill>
                <a:srgbClr val="AEAEFF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4F0644-21F0-674B-BA84-96CF7A903AAA}"/>
              </a:ext>
            </a:extLst>
          </p:cNvPr>
          <p:cNvSpPr txBox="1"/>
          <p:nvPr userDrawn="1"/>
        </p:nvSpPr>
        <p:spPr>
          <a:xfrm>
            <a:off x="885824" y="1212329"/>
            <a:ext cx="2806995" cy="984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0000" tIns="0" rIns="0" bIns="0" numCol="1" spcCol="38100" rtlCol="0" anchor="t">
            <a:spAutoFit/>
          </a:bodyPr>
          <a:lstStyle/>
          <a:p>
            <a:pPr lvl="0" algn="l"/>
            <a:r>
              <a:rPr kumimoji="1" lang="ko-KR" altLang="en-US" sz="6400" b="0" i="0" err="1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크레딧</a:t>
            </a:r>
            <a:endParaRPr kumimoji="1" lang="ko-Kore-KR" altLang="en-US" sz="6400" b="0" i="0">
              <a:solidFill>
                <a:srgbClr val="524FA1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pic>
        <p:nvPicPr>
          <p:cNvPr id="15" name="이미지" descr="이미지">
            <a:extLst>
              <a:ext uri="{FF2B5EF4-FFF2-40B4-BE49-F238E27FC236}">
                <a16:creationId xmlns:a16="http://schemas.microsoft.com/office/drawing/2014/main" id="{571CAC48-917A-E647-957B-68AFA27D5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9276" y="1551205"/>
            <a:ext cx="2286975" cy="3616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697095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">
    <p:bg>
      <p:bgPr>
        <a:solidFill>
          <a:srgbClr val="524F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직사각형"/>
          <p:cNvSpPr/>
          <p:nvPr/>
        </p:nvSpPr>
        <p:spPr>
          <a:xfrm>
            <a:off x="0" y="0"/>
            <a:ext cx="10160000" cy="1143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Medium" panose="020B0500000000000000" pitchFamily="34" charset="0"/>
              <a:ea typeface="Spoqa Han Sans Neo Medium" panose="020B0500000000000000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53105-9A51-AB40-A4BC-342846791956}"/>
              </a:ext>
            </a:extLst>
          </p:cNvPr>
          <p:cNvSpPr txBox="1"/>
          <p:nvPr userDrawn="1"/>
        </p:nvSpPr>
        <p:spPr>
          <a:xfrm>
            <a:off x="885824" y="1212329"/>
            <a:ext cx="2806995" cy="984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0000" tIns="0" rIns="0" bIns="0" numCol="1" spcCol="38100" rtlCol="0" anchor="t">
            <a:spAutoFit/>
          </a:bodyPr>
          <a:lstStyle/>
          <a:p>
            <a:pPr lvl="0" algn="l"/>
            <a:r>
              <a:rPr kumimoji="1" lang="ko-KR" altLang="en-US" sz="64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연락처</a:t>
            </a:r>
            <a:endParaRPr kumimoji="1" lang="ko-Kore-KR" altLang="en-US" sz="6400" b="0" i="0">
              <a:solidFill>
                <a:srgbClr val="524FA1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467EB9-8E9C-0946-9302-0FF8FF9E8A27}"/>
              </a:ext>
            </a:extLst>
          </p:cNvPr>
          <p:cNvSpPr txBox="1"/>
          <p:nvPr userDrawn="1"/>
        </p:nvSpPr>
        <p:spPr>
          <a:xfrm>
            <a:off x="10957744" y="1367275"/>
            <a:ext cx="280699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lvl="0" algn="l"/>
            <a:r>
              <a:rPr kumimoji="1" lang="en-US" altLang="ko-KR" sz="2400" b="0" i="0">
                <a:solidFill>
                  <a:srgbClr val="AEAEFF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TEL</a:t>
            </a:r>
            <a:endParaRPr kumimoji="1" lang="ko-Kore-KR" altLang="en-US" sz="2400" b="0" i="0">
              <a:solidFill>
                <a:srgbClr val="AEAEFF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F65172-288D-C040-872B-DB928C2B6D7A}"/>
              </a:ext>
            </a:extLst>
          </p:cNvPr>
          <p:cNvSpPr txBox="1"/>
          <p:nvPr userDrawn="1"/>
        </p:nvSpPr>
        <p:spPr>
          <a:xfrm>
            <a:off x="10957744" y="2817702"/>
            <a:ext cx="280699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lvl="0" algn="l"/>
            <a:r>
              <a:rPr kumimoji="1" lang="en-US" altLang="ko-KR" sz="2400" b="0" i="0">
                <a:solidFill>
                  <a:srgbClr val="AEAEFF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WEB</a:t>
            </a:r>
            <a:endParaRPr kumimoji="1" lang="ko-Kore-KR" altLang="en-US" sz="2400" b="0" i="0">
              <a:solidFill>
                <a:srgbClr val="AEAEFF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B9767D-4CC7-7444-9E06-734C77E531F3}"/>
              </a:ext>
            </a:extLst>
          </p:cNvPr>
          <p:cNvSpPr txBox="1"/>
          <p:nvPr userDrawn="1"/>
        </p:nvSpPr>
        <p:spPr>
          <a:xfrm>
            <a:off x="10957744" y="4236598"/>
            <a:ext cx="280699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lvl="0" algn="l"/>
            <a:r>
              <a:rPr kumimoji="1" lang="en-US" altLang="ko-KR" sz="2400" b="0" i="0">
                <a:solidFill>
                  <a:srgbClr val="AEAEFF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E-MAIL</a:t>
            </a:r>
            <a:endParaRPr kumimoji="1" lang="ko-Kore-KR" altLang="en-US" sz="2400" b="0" i="0">
              <a:solidFill>
                <a:srgbClr val="AEAEFF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36F3AB-B9C4-BD47-BD78-A36EEDDD77B9}"/>
              </a:ext>
            </a:extLst>
          </p:cNvPr>
          <p:cNvSpPr txBox="1"/>
          <p:nvPr userDrawn="1"/>
        </p:nvSpPr>
        <p:spPr>
          <a:xfrm>
            <a:off x="10957744" y="1815489"/>
            <a:ext cx="383452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lvl="0" algn="l"/>
            <a:r>
              <a:rPr kumimoji="1" lang="en-US" altLang="ko-KR" sz="3000" b="0" i="0">
                <a:solidFill>
                  <a:schemeClr val="tx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070-4633-2015</a:t>
            </a:r>
            <a:endParaRPr kumimoji="1" lang="ko-Kore-KR" altLang="en-US" sz="3000" b="0" i="0">
              <a:solidFill>
                <a:schemeClr val="tx1"/>
              </a:solidFill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2957AE-5A0C-B04B-A6C1-FAAE9A5769D5}"/>
              </a:ext>
            </a:extLst>
          </p:cNvPr>
          <p:cNvSpPr txBox="1"/>
          <p:nvPr userDrawn="1"/>
        </p:nvSpPr>
        <p:spPr>
          <a:xfrm>
            <a:off x="10957744" y="3269194"/>
            <a:ext cx="383452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lvl="0" algn="l"/>
            <a:r>
              <a:rPr kumimoji="1" lang="en-US" altLang="ko-KR" sz="3000" b="0" i="0">
                <a:solidFill>
                  <a:schemeClr val="tx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https://</a:t>
            </a:r>
            <a:r>
              <a:rPr kumimoji="1" lang="en-US" altLang="ko-KR" sz="3000" b="0" i="0" err="1">
                <a:solidFill>
                  <a:schemeClr val="tx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elice.io</a:t>
            </a:r>
            <a:endParaRPr kumimoji="1" lang="ko-Kore-KR" altLang="en-US" sz="3000" b="0" i="0">
              <a:solidFill>
                <a:schemeClr val="tx1"/>
              </a:solidFill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B65E4A-2B6A-ED48-8995-25B3D497AA0A}"/>
              </a:ext>
            </a:extLst>
          </p:cNvPr>
          <p:cNvSpPr txBox="1"/>
          <p:nvPr userDrawn="1"/>
        </p:nvSpPr>
        <p:spPr>
          <a:xfrm>
            <a:off x="10957744" y="4687076"/>
            <a:ext cx="383452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lvl="0" algn="l"/>
            <a:r>
              <a:rPr kumimoji="1" lang="en-US" altLang="ko-KR" sz="3000" b="0" i="0" err="1">
                <a:solidFill>
                  <a:schemeClr val="tx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contact@elice.io</a:t>
            </a:r>
            <a:endParaRPr kumimoji="1" lang="ko-Kore-KR" altLang="en-US" sz="3000" b="0" i="0">
              <a:solidFill>
                <a:schemeClr val="tx1"/>
              </a:solidFill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pic>
        <p:nvPicPr>
          <p:cNvPr id="12" name="이미지" descr="이미지">
            <a:extLst>
              <a:ext uri="{FF2B5EF4-FFF2-40B4-BE49-F238E27FC236}">
                <a16:creationId xmlns:a16="http://schemas.microsoft.com/office/drawing/2014/main" id="{4AA9961A-AC1D-194A-A9C0-DD8FADEB19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64117" y="4695246"/>
            <a:ext cx="4267201" cy="55632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89819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 과목명 + 1줄 수업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urse TItl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964407" y="3297600"/>
            <a:ext cx="14482799" cy="2855482"/>
          </a:xfrm>
          <a:prstGeom prst="rect">
            <a:avLst/>
          </a:prstGeom>
        </p:spPr>
        <p:txBody>
          <a:bodyPr wrap="square" lIns="42333" tIns="42333" rIns="42333" bIns="42333" anchor="t">
            <a:spAutoFit/>
          </a:bodyPr>
          <a:lstStyle>
            <a:lvl1pPr algn="l" defTabSz="486833">
              <a:lnSpc>
                <a:spcPct val="100000"/>
              </a:lnSpc>
              <a:defRPr sz="9000" b="1" i="0" spc="-180">
                <a:solidFill>
                  <a:schemeClr val="tx1"/>
                </a:solidFill>
                <a:latin typeface="Elice DigitalBaeum" panose="020B0600000101010101" pitchFamily="34" charset="-127"/>
                <a:ea typeface="Elice DigitalBaeum" panose="020B0600000101010101" pitchFamily="34" charset="-127"/>
                <a:cs typeface="Elice DigitalBaeum" panose="020B0600000101010101" pitchFamily="34" charset="-127"/>
                <a:sym typeface="SpoqaHanSans-Bold"/>
              </a:defRPr>
            </a:lvl1pPr>
          </a:lstStyle>
          <a:p>
            <a:r>
              <a:rPr lang="ko-KR" altLang="en-US" dirty="0"/>
              <a:t>긴 과목명을 위한 템플릿입니다</a:t>
            </a:r>
            <a:r>
              <a:rPr lang="en-US" altLang="ko-KR" dirty="0"/>
              <a:t>.</a:t>
            </a:r>
            <a:r>
              <a:rPr lang="ko-KR" altLang="en-US" dirty="0"/>
              <a:t> 과목명을 입력하세요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6" name="그림 개체 틀 12">
            <a:extLst>
              <a:ext uri="{FF2B5EF4-FFF2-40B4-BE49-F238E27FC236}">
                <a16:creationId xmlns:a16="http://schemas.microsoft.com/office/drawing/2014/main" id="{67DA7CD4-D420-9841-A6C5-2FA3BEC341F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47700" y="1395413"/>
            <a:ext cx="1714500" cy="1714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i="0">
                <a:solidFill>
                  <a:schemeClr val="tx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r>
              <a:rPr kumimoji="1" lang="ko-KR" altLang="en-US" err="1"/>
              <a:t>과목로고</a:t>
            </a:r>
            <a:endParaRPr kumimoji="1" lang="ko-Kore-KR" altLang="en-US"/>
          </a:p>
        </p:txBody>
      </p:sp>
      <p:sp>
        <p:nvSpPr>
          <p:cNvPr id="17" name="직사각형">
            <a:extLst>
              <a:ext uri="{FF2B5EF4-FFF2-40B4-BE49-F238E27FC236}">
                <a16:creationId xmlns:a16="http://schemas.microsoft.com/office/drawing/2014/main" id="{FAF114CC-0C32-6045-B137-36F905513F0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4406" y="6573078"/>
            <a:ext cx="1026106" cy="864000"/>
          </a:xfrm>
          <a:prstGeom prst="rect">
            <a:avLst/>
          </a:prstGeom>
          <a:solidFill>
            <a:srgbClr val="A7A8D0"/>
          </a:solidFill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defRPr b="0" i="0">
                <a:noFill/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8" name="직사각형">
            <a:extLst>
              <a:ext uri="{FF2B5EF4-FFF2-40B4-BE49-F238E27FC236}">
                <a16:creationId xmlns:a16="http://schemas.microsoft.com/office/drawing/2014/main" id="{53366D94-E8C0-3D49-99CC-968FAA054F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990512" y="6573078"/>
            <a:ext cx="5731089" cy="864000"/>
          </a:xfrm>
          <a:prstGeom prst="rect">
            <a:avLst/>
          </a:prstGeom>
          <a:solidFill>
            <a:srgbClr val="FFFFFF"/>
          </a:solidFill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defRPr b="0" i="0">
                <a:noFill/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9" name="텍스트 개체 틀 6">
            <a:extLst>
              <a:ext uri="{FF2B5EF4-FFF2-40B4-BE49-F238E27FC236}">
                <a16:creationId xmlns:a16="http://schemas.microsoft.com/office/drawing/2014/main" id="{BEED24AD-69E5-0B40-8AE3-3C06002FDD3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55725" y="6664865"/>
            <a:ext cx="826514" cy="708978"/>
          </a:xfrm>
          <a:prstGeom prst="rect">
            <a:avLst/>
          </a:prstGeom>
        </p:spPr>
        <p:txBody>
          <a:bodyPr tIns="0" anchor="t">
            <a:normAutofit/>
          </a:bodyPr>
          <a:lstStyle>
            <a:lvl1pPr algn="l">
              <a:lnSpc>
                <a:spcPct val="120000"/>
              </a:lnSpc>
              <a:defRPr sz="4000" b="0" i="0">
                <a:solidFill>
                  <a:srgbClr val="3C3A74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20" name="텍스트 개체 틀 6">
            <a:extLst>
              <a:ext uri="{FF2B5EF4-FFF2-40B4-BE49-F238E27FC236}">
                <a16:creationId xmlns:a16="http://schemas.microsoft.com/office/drawing/2014/main" id="{91E19324-E035-C147-8095-546BA88FFF8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21509" y="6664865"/>
            <a:ext cx="5564625" cy="708978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algn="l">
              <a:lnSpc>
                <a:spcPct val="120000"/>
              </a:lnSpc>
              <a:defRPr sz="4000" b="0" i="0">
                <a:solidFill>
                  <a:srgbClr val="3C3A74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ore-KR" altLang="en-US" dirty="0"/>
              <a:t>수업명을</a:t>
            </a:r>
            <a:r>
              <a:rPr kumimoji="1" lang="ko-KR" altLang="en-US" dirty="0"/>
              <a:t> 입력하세요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5432016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 과목명 + 2줄 수업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urse TItl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964407" y="3297600"/>
            <a:ext cx="14482799" cy="2855482"/>
          </a:xfrm>
          <a:prstGeom prst="rect">
            <a:avLst/>
          </a:prstGeom>
        </p:spPr>
        <p:txBody>
          <a:bodyPr wrap="square" lIns="42333" tIns="42333" rIns="42333" bIns="42333" anchor="t">
            <a:spAutoFit/>
          </a:bodyPr>
          <a:lstStyle>
            <a:lvl1pPr algn="l" defTabSz="486833">
              <a:lnSpc>
                <a:spcPct val="100000"/>
              </a:lnSpc>
              <a:defRPr sz="9000" b="1" i="0" spc="-180">
                <a:solidFill>
                  <a:schemeClr val="tx1"/>
                </a:solidFill>
                <a:latin typeface="Elice DigitalBaeum" panose="020B0600000101010101" pitchFamily="34" charset="-127"/>
                <a:ea typeface="Elice DigitalBaeum" panose="020B0600000101010101" pitchFamily="34" charset="-127"/>
                <a:cs typeface="Elice DigitalBaeum" panose="020B0600000101010101" pitchFamily="34" charset="-127"/>
                <a:sym typeface="SpoqaHanSans-Bold"/>
              </a:defRPr>
            </a:lvl1pPr>
          </a:lstStyle>
          <a:p>
            <a:r>
              <a:rPr lang="ko-KR" altLang="en-US" dirty="0"/>
              <a:t>긴 과목명을 위한 템플릿입니다</a:t>
            </a:r>
            <a:r>
              <a:rPr lang="en-US" altLang="ko-KR" dirty="0"/>
              <a:t>.</a:t>
            </a:r>
            <a:r>
              <a:rPr lang="ko-KR" altLang="en-US" dirty="0"/>
              <a:t> 과목명을 입력하세요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6" name="그림 개체 틀 12">
            <a:extLst>
              <a:ext uri="{FF2B5EF4-FFF2-40B4-BE49-F238E27FC236}">
                <a16:creationId xmlns:a16="http://schemas.microsoft.com/office/drawing/2014/main" id="{67DA7CD4-D420-9841-A6C5-2FA3BEC341F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47700" y="1395413"/>
            <a:ext cx="1714500" cy="1714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i="0">
                <a:solidFill>
                  <a:schemeClr val="tx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r>
              <a:rPr kumimoji="1" lang="ko-KR" altLang="en-US" err="1"/>
              <a:t>과목로고</a:t>
            </a:r>
            <a:endParaRPr kumimoji="1" lang="ko-Kore-KR" altLang="en-US"/>
          </a:p>
        </p:txBody>
      </p:sp>
      <p:sp>
        <p:nvSpPr>
          <p:cNvPr id="14" name="직사각형">
            <a:extLst>
              <a:ext uri="{FF2B5EF4-FFF2-40B4-BE49-F238E27FC236}">
                <a16:creationId xmlns:a16="http://schemas.microsoft.com/office/drawing/2014/main" id="{FDB0399B-5CA8-114B-BEDA-1F15ACF128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64406" y="6571866"/>
            <a:ext cx="1026106" cy="864000"/>
          </a:xfrm>
          <a:prstGeom prst="rect">
            <a:avLst/>
          </a:prstGeom>
          <a:solidFill>
            <a:srgbClr val="A7A8D0"/>
          </a:solidFill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defRPr b="0" i="0">
                <a:noFill/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5" name="직사각형">
            <a:extLst>
              <a:ext uri="{FF2B5EF4-FFF2-40B4-BE49-F238E27FC236}">
                <a16:creationId xmlns:a16="http://schemas.microsoft.com/office/drawing/2014/main" id="{36928EEF-CFEC-9142-A0A4-DD31B0D6CE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90512" y="6571865"/>
            <a:ext cx="5731089" cy="1656991"/>
          </a:xfrm>
          <a:prstGeom prst="rect">
            <a:avLst/>
          </a:prstGeom>
          <a:solidFill>
            <a:srgbClr val="FFFFFF"/>
          </a:solidFill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defRPr b="0" i="0">
                <a:noFill/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7" name="텍스트 개체 틀 6">
            <a:extLst>
              <a:ext uri="{FF2B5EF4-FFF2-40B4-BE49-F238E27FC236}">
                <a16:creationId xmlns:a16="http://schemas.microsoft.com/office/drawing/2014/main" id="{A68F3C72-0C3A-694C-812C-55C05E4545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725" y="6663653"/>
            <a:ext cx="826514" cy="708978"/>
          </a:xfrm>
          <a:prstGeom prst="rect">
            <a:avLst/>
          </a:prstGeom>
        </p:spPr>
        <p:txBody>
          <a:bodyPr tIns="0" anchor="t">
            <a:normAutofit/>
          </a:bodyPr>
          <a:lstStyle>
            <a:lvl1pPr algn="l">
              <a:lnSpc>
                <a:spcPct val="120000"/>
              </a:lnSpc>
              <a:defRPr sz="4000" b="0" i="0">
                <a:solidFill>
                  <a:srgbClr val="3C3A74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18" name="텍스트 개체 틀 6">
            <a:extLst>
              <a:ext uri="{FF2B5EF4-FFF2-40B4-BE49-F238E27FC236}">
                <a16:creationId xmlns:a16="http://schemas.microsoft.com/office/drawing/2014/main" id="{3660154F-75E9-4A43-B9E0-5168C3659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021509" y="6663653"/>
            <a:ext cx="5564625" cy="1492716"/>
          </a:xfrm>
          <a:prstGeom prst="rect">
            <a:avLst/>
          </a:prstGeom>
        </p:spPr>
        <p:txBody>
          <a:bodyPr wrap="square" tIns="0" anchor="t">
            <a:spAutoFit/>
          </a:bodyPr>
          <a:lstStyle>
            <a:lvl1pPr algn="l">
              <a:lnSpc>
                <a:spcPct val="120000"/>
              </a:lnSpc>
              <a:defRPr sz="4000" b="0" i="0">
                <a:solidFill>
                  <a:srgbClr val="3C3A74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ore-KR" altLang="en-US" dirty="0"/>
              <a:t>수업명을</a:t>
            </a:r>
            <a:r>
              <a:rPr kumimoji="1" lang="ko-KR" altLang="en-US" dirty="0"/>
              <a:t> 입력하세요</a:t>
            </a:r>
            <a:r>
              <a:rPr kumimoji="1" lang="en-US" altLang="ko-KR" dirty="0"/>
              <a:t>.</a:t>
            </a:r>
          </a:p>
          <a:p>
            <a:pPr lvl="0"/>
            <a:r>
              <a:rPr kumimoji="1" lang="ko-Kore-KR" altLang="en-US" dirty="0"/>
              <a:t>수업명을</a:t>
            </a:r>
            <a:r>
              <a:rPr kumimoji="1" lang="ko-KR" altLang="en-US" dirty="0"/>
              <a:t> 입력하세요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718726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">
            <a:extLst>
              <a:ext uri="{FF2B5EF4-FFF2-40B4-BE49-F238E27FC236}">
                <a16:creationId xmlns:a16="http://schemas.microsoft.com/office/drawing/2014/main" id="{E9CC358C-3210-7C4B-B4EC-EEB256E5188B}"/>
              </a:ext>
            </a:extLst>
          </p:cNvPr>
          <p:cNvSpPr/>
          <p:nvPr userDrawn="1"/>
        </p:nvSpPr>
        <p:spPr>
          <a:xfrm>
            <a:off x="0" y="0"/>
            <a:ext cx="5940000" cy="11430000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solidFill>
                <a:srgbClr val="524FA1"/>
              </a:solidFill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8CDD2A-0293-3844-8623-06A05E7CB87C}"/>
              </a:ext>
            </a:extLst>
          </p:cNvPr>
          <p:cNvSpPr txBox="1"/>
          <p:nvPr userDrawn="1"/>
        </p:nvSpPr>
        <p:spPr>
          <a:xfrm>
            <a:off x="1585975" y="1186558"/>
            <a:ext cx="3636000" cy="951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lvl="0" algn="l"/>
            <a:r>
              <a:rPr kumimoji="1" lang="ko-KR" altLang="en-US" sz="5400" b="0" i="0">
                <a:solidFill>
                  <a:srgbClr val="EEEEF6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목차</a:t>
            </a:r>
            <a:endParaRPr kumimoji="1" lang="ko-Kore-KR" altLang="en-US" sz="5400" b="0" i="0">
              <a:solidFill>
                <a:srgbClr val="EEEEF6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3AA26296-FD92-2347-B627-CFF06E8477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43312" y="1127125"/>
            <a:ext cx="953221" cy="8633563"/>
          </a:xfrm>
          <a:prstGeom prst="rect">
            <a:avLst/>
          </a:prstGeom>
        </p:spPr>
        <p:txBody>
          <a:bodyPr tIns="0" anchor="t">
            <a:normAutofit/>
          </a:bodyPr>
          <a:lstStyle>
            <a:lvl1pPr algn="l">
              <a:lnSpc>
                <a:spcPct val="200000"/>
              </a:lnSpc>
              <a:defRPr sz="4000" b="0" i="0">
                <a:solidFill>
                  <a:srgbClr val="7979D3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01.</a:t>
            </a:r>
          </a:p>
          <a:p>
            <a:pPr lvl="0"/>
            <a:r>
              <a:rPr kumimoji="1" lang="en-US" altLang="ko-Kore-KR" dirty="0"/>
              <a:t>02.</a:t>
            </a:r>
          </a:p>
          <a:p>
            <a:pPr lvl="0"/>
            <a:r>
              <a:rPr kumimoji="1" lang="en-US" altLang="ko-Kore-KR" dirty="0"/>
              <a:t>03.</a:t>
            </a:r>
          </a:p>
          <a:p>
            <a:pPr lvl="0"/>
            <a:r>
              <a:rPr kumimoji="1" lang="en-US" altLang="ko-Kore-KR" dirty="0"/>
              <a:t>04.</a:t>
            </a:r>
          </a:p>
          <a:p>
            <a:pPr lvl="0"/>
            <a:r>
              <a:rPr kumimoji="1" lang="en-US" altLang="ko-Kore-KR" dirty="0"/>
              <a:t>05.</a:t>
            </a:r>
          </a:p>
          <a:p>
            <a:pPr lvl="0"/>
            <a:r>
              <a:rPr kumimoji="1" lang="en-US" altLang="ko-Kore-KR" dirty="0"/>
              <a:t>06.</a:t>
            </a:r>
            <a:endParaRPr kumimoji="1" lang="ko-Kore-KR" altLang="en-US" dirty="0"/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416FED19-35B0-8C42-9596-6BCA3C29C2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17798" y="1127124"/>
            <a:ext cx="10232746" cy="8633563"/>
          </a:xfrm>
          <a:prstGeom prst="rect">
            <a:avLst/>
          </a:prstGeom>
        </p:spPr>
        <p:txBody>
          <a:bodyPr tIns="0" anchor="t">
            <a:normAutofit/>
          </a:bodyPr>
          <a:lstStyle>
            <a:lvl1pPr algn="l">
              <a:lnSpc>
                <a:spcPct val="200000"/>
              </a:lnSpc>
              <a:defRPr sz="4000" b="0" i="0">
                <a:solidFill>
                  <a:srgbClr val="151618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lnSpc>
                <a:spcPct val="170000"/>
              </a:lnSpc>
              <a:defRPr sz="40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lnSpc>
                <a:spcPct val="170000"/>
              </a:lnSpc>
              <a:defRPr sz="40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lnSpc>
                <a:spcPct val="170000"/>
              </a:lnSpc>
              <a:defRPr sz="40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lnSpc>
                <a:spcPct val="170000"/>
              </a:lnSpc>
              <a:defRPr sz="40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pPr lvl="0"/>
            <a:r>
              <a:rPr kumimoji="1" lang="ko-KR" altLang="en-US" dirty="0"/>
              <a:t>챕터 제목</a:t>
            </a:r>
            <a:r>
              <a:rPr kumimoji="1" lang="en-US" altLang="ko-KR" dirty="0"/>
              <a:t>1</a:t>
            </a:r>
            <a:endParaRPr kumimoji="1" lang="en-US" altLang="ko-Kore-KR" dirty="0"/>
          </a:p>
          <a:p>
            <a:pPr lvl="0"/>
            <a:r>
              <a:rPr kumimoji="1" lang="ko-KR" altLang="en-US" dirty="0"/>
              <a:t>챕터 제목</a:t>
            </a:r>
            <a:r>
              <a:rPr kumimoji="1" lang="en-US" altLang="ko-KR" dirty="0"/>
              <a:t>2</a:t>
            </a:r>
            <a:endParaRPr kumimoji="1" lang="en-US" altLang="ko-Kore-KR" dirty="0"/>
          </a:p>
          <a:p>
            <a:pPr lvl="0"/>
            <a:r>
              <a:rPr kumimoji="1" lang="ko-KR" altLang="en-US" dirty="0"/>
              <a:t>챕터 제목</a:t>
            </a:r>
            <a:r>
              <a:rPr kumimoji="1" lang="en-US" altLang="ko-KR" dirty="0"/>
              <a:t>3</a:t>
            </a:r>
            <a:endParaRPr kumimoji="1" lang="en-US" altLang="ko-Kore-KR" dirty="0"/>
          </a:p>
          <a:p>
            <a:pPr lvl="0"/>
            <a:r>
              <a:rPr kumimoji="1" lang="ko-KR" altLang="en-US" dirty="0"/>
              <a:t>챕터 제목</a:t>
            </a:r>
            <a:r>
              <a:rPr kumimoji="1" lang="en-US" altLang="ko-KR" dirty="0"/>
              <a:t>4</a:t>
            </a:r>
            <a:endParaRPr kumimoji="1" lang="en-US" altLang="ko-Kore-KR" dirty="0"/>
          </a:p>
          <a:p>
            <a:pPr lvl="0"/>
            <a:r>
              <a:rPr kumimoji="1" lang="ko-KR" altLang="en-US" dirty="0"/>
              <a:t>챕터 제목</a:t>
            </a:r>
            <a:r>
              <a:rPr kumimoji="1" lang="en-US" altLang="ko-KR" dirty="0"/>
              <a:t>5</a:t>
            </a:r>
            <a:endParaRPr kumimoji="1" lang="en-US" altLang="ko-Kore-KR" dirty="0"/>
          </a:p>
          <a:p>
            <a:pPr lvl="0"/>
            <a:r>
              <a:rPr kumimoji="1" lang="ko-KR" altLang="en-US" dirty="0"/>
              <a:t>챕터 제목</a:t>
            </a:r>
            <a:r>
              <a:rPr kumimoji="1" lang="en-US" altLang="ko-KR" dirty="0"/>
              <a:t>6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AE6044-1078-D740-9AD9-91E2EF0545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5382" y="1296209"/>
            <a:ext cx="43484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3845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커리큘럼-4개-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0DBF249B-FC85-E843-A4F8-9B90195FBB9E}"/>
              </a:ext>
            </a:extLst>
          </p:cNvPr>
          <p:cNvCxnSpPr>
            <a:cxnSpLocks/>
            <a:stCxn id="65" idx="0"/>
          </p:cNvCxnSpPr>
          <p:nvPr userDrawn="1"/>
        </p:nvCxnSpPr>
        <p:spPr>
          <a:xfrm>
            <a:off x="7730270" y="1636722"/>
            <a:ext cx="0" cy="9793278"/>
          </a:xfrm>
          <a:prstGeom prst="line">
            <a:avLst/>
          </a:prstGeom>
          <a:noFill/>
          <a:ln w="50800" cap="flat">
            <a:solidFill>
              <a:srgbClr val="7879D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직사각형"/>
          <p:cNvSpPr/>
          <p:nvPr/>
        </p:nvSpPr>
        <p:spPr>
          <a:xfrm>
            <a:off x="0" y="0"/>
            <a:ext cx="5940000" cy="11430000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65" name="원"/>
          <p:cNvSpPr>
            <a:spLocks noGrp="1"/>
          </p:cNvSpPr>
          <p:nvPr>
            <p:ph type="body" sz="quarter" idx="18"/>
          </p:nvPr>
        </p:nvSpPr>
        <p:spPr>
          <a:xfrm>
            <a:off x="7543675" y="1636722"/>
            <a:ext cx="373189" cy="373189"/>
          </a:xfrm>
          <a:prstGeom prst="ellipse">
            <a:avLst/>
          </a:prstGeom>
          <a:solidFill>
            <a:schemeClr val="tx1"/>
          </a:solidFill>
          <a:ln w="50800">
            <a:solidFill>
              <a:srgbClr val="7879D2"/>
            </a:solidFill>
          </a:ln>
          <a:effectLst/>
        </p:spPr>
        <p:txBody>
          <a:bodyPr anchor="ctr">
            <a:noAutofit/>
          </a:bodyPr>
          <a:lstStyle>
            <a:lvl1pPr>
              <a:defRPr b="0" i="0" u="none">
                <a:noFill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66" name="원"/>
          <p:cNvSpPr>
            <a:spLocks noGrp="1"/>
          </p:cNvSpPr>
          <p:nvPr>
            <p:ph type="body" sz="quarter" idx="19"/>
          </p:nvPr>
        </p:nvSpPr>
        <p:spPr>
          <a:xfrm>
            <a:off x="7543675" y="6240029"/>
            <a:ext cx="373189" cy="373189"/>
          </a:xfrm>
          <a:prstGeom prst="ellipse">
            <a:avLst/>
          </a:prstGeom>
          <a:solidFill>
            <a:schemeClr val="tx1"/>
          </a:solidFill>
          <a:ln w="50800">
            <a:solidFill>
              <a:srgbClr val="7879D2"/>
            </a:solidFill>
          </a:ln>
        </p:spPr>
        <p:txBody>
          <a:bodyPr anchor="ctr">
            <a:noAutofit/>
          </a:bodyPr>
          <a:lstStyle>
            <a:lvl1pPr>
              <a:defRPr b="0" i="0" u="none">
                <a:noFill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3DE582B4-BFC5-A54C-8097-386902BD1EC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4782" y="1426535"/>
            <a:ext cx="9894885" cy="749300"/>
          </a:xfrm>
          <a:prstGeom prst="rect">
            <a:avLst/>
          </a:prstGeom>
        </p:spPr>
        <p:txBody>
          <a:bodyPr anchor="t"/>
          <a:lstStyle>
            <a:lvl1pPr algn="l">
              <a:defRPr sz="40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커리큘럼 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6585C6D8-9AED-E743-90EA-5F3A47D02C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64782" y="6066963"/>
            <a:ext cx="9894885" cy="749300"/>
          </a:xfrm>
          <a:prstGeom prst="rect">
            <a:avLst/>
          </a:prstGeom>
        </p:spPr>
        <p:txBody>
          <a:bodyPr anchor="t"/>
          <a:lstStyle>
            <a:lvl1pPr algn="l">
              <a:defRPr sz="40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커리큘럼 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B6DC3473-38BD-0E48-9DA2-361B7BDFE1D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64783" y="2210021"/>
            <a:ext cx="9894887" cy="119748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32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r>
              <a:rPr lang="ko-KR" altLang="en-US" dirty="0" err="1"/>
              <a:t>내용설명</a:t>
            </a:r>
            <a:endParaRPr kumimoji="1" lang="ko-Kore-KR" altLang="en-US" dirty="0"/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69EBC9DC-37DA-3F46-A222-094AE5EA0F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64783" y="6847795"/>
            <a:ext cx="9894887" cy="119748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32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r>
              <a:rPr lang="ko-KR" altLang="en-US" dirty="0" err="1"/>
              <a:t>내용설명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377662-5D81-374F-85B4-AE91AE4AD50C}"/>
              </a:ext>
            </a:extLst>
          </p:cNvPr>
          <p:cNvSpPr txBox="1"/>
          <p:nvPr userDrawn="1"/>
        </p:nvSpPr>
        <p:spPr>
          <a:xfrm>
            <a:off x="1585975" y="1186558"/>
            <a:ext cx="3636000" cy="951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lvl="0" algn="l"/>
            <a:r>
              <a:rPr kumimoji="1" lang="ko-KR" altLang="en-US" sz="5400" b="0" i="0">
                <a:solidFill>
                  <a:srgbClr val="EEEEF6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커리큘럼</a:t>
            </a:r>
            <a:endParaRPr kumimoji="1" lang="ko-Kore-KR" altLang="en-US" sz="5400" b="0" i="0">
              <a:solidFill>
                <a:srgbClr val="EEEEF6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3AE7027-8BD6-0E4C-ADEB-8A4F86687A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9038" y="1331039"/>
            <a:ext cx="567343" cy="5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4994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커리큘럼-4개-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0DBF249B-FC85-E843-A4F8-9B90195FBB9E}"/>
              </a:ext>
            </a:extLst>
          </p:cNvPr>
          <p:cNvCxnSpPr>
            <a:cxnSpLocks/>
            <a:endCxn id="66" idx="4"/>
          </p:cNvCxnSpPr>
          <p:nvPr userDrawn="1"/>
        </p:nvCxnSpPr>
        <p:spPr>
          <a:xfrm flipH="1">
            <a:off x="7730270" y="0"/>
            <a:ext cx="2" cy="6613218"/>
          </a:xfrm>
          <a:prstGeom prst="line">
            <a:avLst/>
          </a:prstGeom>
          <a:noFill/>
          <a:ln w="50800" cap="flat">
            <a:solidFill>
              <a:srgbClr val="7879D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직사각형"/>
          <p:cNvSpPr/>
          <p:nvPr userDrawn="1"/>
        </p:nvSpPr>
        <p:spPr>
          <a:xfrm>
            <a:off x="0" y="0"/>
            <a:ext cx="5940000" cy="11430000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65" name="원"/>
          <p:cNvSpPr>
            <a:spLocks noGrp="1"/>
          </p:cNvSpPr>
          <p:nvPr>
            <p:ph type="body" sz="quarter" idx="18"/>
          </p:nvPr>
        </p:nvSpPr>
        <p:spPr>
          <a:xfrm>
            <a:off x="7543675" y="1636722"/>
            <a:ext cx="373189" cy="373189"/>
          </a:xfrm>
          <a:prstGeom prst="ellipse">
            <a:avLst/>
          </a:prstGeom>
          <a:solidFill>
            <a:schemeClr val="tx1"/>
          </a:solidFill>
          <a:ln w="50800">
            <a:solidFill>
              <a:srgbClr val="7879D2"/>
            </a:solidFill>
          </a:ln>
        </p:spPr>
        <p:txBody>
          <a:bodyPr anchor="ctr">
            <a:noAutofit/>
          </a:bodyPr>
          <a:lstStyle>
            <a:lvl1pPr>
              <a:defRPr b="0" i="0">
                <a:noFill/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66" name="원"/>
          <p:cNvSpPr>
            <a:spLocks noGrp="1"/>
          </p:cNvSpPr>
          <p:nvPr>
            <p:ph type="body" sz="quarter" idx="19"/>
          </p:nvPr>
        </p:nvSpPr>
        <p:spPr>
          <a:xfrm>
            <a:off x="7543675" y="6240029"/>
            <a:ext cx="373189" cy="373189"/>
          </a:xfrm>
          <a:prstGeom prst="ellipse">
            <a:avLst/>
          </a:prstGeom>
          <a:solidFill>
            <a:schemeClr val="tx1"/>
          </a:solidFill>
          <a:ln w="50800">
            <a:solidFill>
              <a:srgbClr val="7879D2"/>
            </a:solidFill>
          </a:ln>
        </p:spPr>
        <p:txBody>
          <a:bodyPr anchor="ctr">
            <a:noAutofit/>
          </a:bodyPr>
          <a:lstStyle>
            <a:lvl1pPr>
              <a:defRPr b="0" i="0">
                <a:noFill/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3DE582B4-BFC5-A54C-8097-386902BD1EC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4783" y="1426535"/>
            <a:ext cx="9894876" cy="749300"/>
          </a:xfrm>
          <a:prstGeom prst="rect">
            <a:avLst/>
          </a:prstGeom>
        </p:spPr>
        <p:txBody>
          <a:bodyPr anchor="t"/>
          <a:lstStyle>
            <a:lvl1pPr algn="l">
              <a:defRPr sz="40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커리큘럼 </a:t>
            </a:r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6585C6D8-9AED-E743-90EA-5F3A47D02C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64783" y="6066963"/>
            <a:ext cx="9894876" cy="749300"/>
          </a:xfrm>
          <a:prstGeom prst="rect">
            <a:avLst/>
          </a:prstGeom>
        </p:spPr>
        <p:txBody>
          <a:bodyPr anchor="t"/>
          <a:lstStyle>
            <a:lvl1pPr algn="l">
              <a:defRPr sz="40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커리큘럼 </a:t>
            </a:r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B5B51273-870F-AF45-8AF4-498F2DF26F2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64783" y="2210021"/>
            <a:ext cx="9894887" cy="119748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32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r>
              <a:rPr lang="ko-KR" altLang="en-US" dirty="0" err="1"/>
              <a:t>내용설명</a:t>
            </a:r>
            <a:endParaRPr kumimoji="1" lang="ko-Kore-KR" altLang="en-US" dirty="0"/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F7426E23-E74D-1847-94CF-6455CC03F99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64783" y="6847795"/>
            <a:ext cx="9894887" cy="119748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32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r>
              <a:rPr lang="ko-KR" altLang="en-US" dirty="0" err="1"/>
              <a:t>내용설명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AC8BA9-C999-CF42-9609-296882AA3702}"/>
              </a:ext>
            </a:extLst>
          </p:cNvPr>
          <p:cNvSpPr txBox="1"/>
          <p:nvPr userDrawn="1"/>
        </p:nvSpPr>
        <p:spPr>
          <a:xfrm>
            <a:off x="1585975" y="1186558"/>
            <a:ext cx="3636000" cy="951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lvl="0" algn="l"/>
            <a:r>
              <a:rPr kumimoji="1" lang="ko-KR" altLang="en-US" sz="5400" b="0" i="0">
                <a:solidFill>
                  <a:srgbClr val="EEEEF6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커리큘럼</a:t>
            </a:r>
            <a:endParaRPr kumimoji="1" lang="ko-Kore-KR" altLang="en-US" sz="5400" b="0" i="0">
              <a:solidFill>
                <a:srgbClr val="EEEEF6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5EDA5A0-2F27-264B-87D6-76A9CB71F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9038" y="1331039"/>
            <a:ext cx="567343" cy="5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756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커리큘럼-6개-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83243783-61D7-7149-AD67-098A9FFBA63A}"/>
              </a:ext>
            </a:extLst>
          </p:cNvPr>
          <p:cNvCxnSpPr>
            <a:cxnSpLocks/>
          </p:cNvCxnSpPr>
          <p:nvPr userDrawn="1"/>
        </p:nvCxnSpPr>
        <p:spPr>
          <a:xfrm>
            <a:off x="7730270" y="1636722"/>
            <a:ext cx="0" cy="9793278"/>
          </a:xfrm>
          <a:prstGeom prst="line">
            <a:avLst/>
          </a:prstGeom>
          <a:noFill/>
          <a:ln w="50800" cap="flat">
            <a:solidFill>
              <a:srgbClr val="7879D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직사각형"/>
          <p:cNvSpPr/>
          <p:nvPr/>
        </p:nvSpPr>
        <p:spPr>
          <a:xfrm>
            <a:off x="0" y="0"/>
            <a:ext cx="5940000" cy="11430000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65" name="원"/>
          <p:cNvSpPr>
            <a:spLocks noGrp="1"/>
          </p:cNvSpPr>
          <p:nvPr>
            <p:ph type="body" sz="quarter" idx="18"/>
          </p:nvPr>
        </p:nvSpPr>
        <p:spPr>
          <a:xfrm>
            <a:off x="7543675" y="1636722"/>
            <a:ext cx="373189" cy="373189"/>
          </a:xfrm>
          <a:prstGeom prst="ellipse">
            <a:avLst/>
          </a:prstGeom>
          <a:solidFill>
            <a:schemeClr val="tx1"/>
          </a:solidFill>
          <a:ln w="50800">
            <a:solidFill>
              <a:srgbClr val="7879D2"/>
            </a:solidFill>
          </a:ln>
        </p:spPr>
        <p:txBody>
          <a:bodyPr anchor="ctr">
            <a:noAutofit/>
          </a:bodyPr>
          <a:lstStyle>
            <a:lvl1pPr>
              <a:defRPr b="0" i="0">
                <a:noFill/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66" name="원"/>
          <p:cNvSpPr>
            <a:spLocks noGrp="1"/>
          </p:cNvSpPr>
          <p:nvPr>
            <p:ph type="body" sz="quarter" idx="19"/>
          </p:nvPr>
        </p:nvSpPr>
        <p:spPr>
          <a:xfrm>
            <a:off x="7543675" y="4471977"/>
            <a:ext cx="373189" cy="373189"/>
          </a:xfrm>
          <a:prstGeom prst="ellipse">
            <a:avLst/>
          </a:prstGeom>
          <a:solidFill>
            <a:schemeClr val="tx1"/>
          </a:solidFill>
          <a:ln w="50800">
            <a:solidFill>
              <a:srgbClr val="7879D2"/>
            </a:solidFill>
          </a:ln>
        </p:spPr>
        <p:txBody>
          <a:bodyPr anchor="ctr">
            <a:noAutofit/>
          </a:bodyPr>
          <a:lstStyle>
            <a:lvl1pPr>
              <a:defRPr b="0" i="0">
                <a:noFill/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67" name="원"/>
          <p:cNvSpPr>
            <a:spLocks noGrp="1"/>
          </p:cNvSpPr>
          <p:nvPr>
            <p:ph type="body" sz="quarter" idx="20"/>
          </p:nvPr>
        </p:nvSpPr>
        <p:spPr>
          <a:xfrm>
            <a:off x="7543675" y="7294532"/>
            <a:ext cx="373189" cy="373189"/>
          </a:xfrm>
          <a:prstGeom prst="ellipse">
            <a:avLst/>
          </a:prstGeom>
          <a:solidFill>
            <a:schemeClr val="tx1"/>
          </a:solidFill>
          <a:ln w="50800">
            <a:solidFill>
              <a:srgbClr val="7879D2"/>
            </a:solidFill>
          </a:ln>
        </p:spPr>
        <p:txBody>
          <a:bodyPr anchor="ctr">
            <a:noAutofit/>
          </a:bodyPr>
          <a:lstStyle>
            <a:lvl1pPr>
              <a:defRPr b="0" i="0">
                <a:noFill/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3DE582B4-BFC5-A54C-8097-386902BD1EC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4782" y="1426535"/>
            <a:ext cx="9894875" cy="749300"/>
          </a:xfrm>
          <a:prstGeom prst="rect">
            <a:avLst/>
          </a:prstGeom>
        </p:spPr>
        <p:txBody>
          <a:bodyPr anchor="t"/>
          <a:lstStyle>
            <a:lvl1pPr algn="l">
              <a:defRPr sz="40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커리큘럼 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6585C6D8-9AED-E743-90EA-5F3A47D02C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64782" y="4267200"/>
            <a:ext cx="9894875" cy="749300"/>
          </a:xfrm>
          <a:prstGeom prst="rect">
            <a:avLst/>
          </a:prstGeom>
        </p:spPr>
        <p:txBody>
          <a:bodyPr anchor="t"/>
          <a:lstStyle>
            <a:lvl1pPr algn="l">
              <a:defRPr sz="40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커리큘럼 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E837CB2A-FD66-FB4C-B80F-56114E4B75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64782" y="7112000"/>
            <a:ext cx="9894875" cy="749300"/>
          </a:xfrm>
          <a:prstGeom prst="rect">
            <a:avLst/>
          </a:prstGeom>
        </p:spPr>
        <p:txBody>
          <a:bodyPr anchor="t"/>
          <a:lstStyle>
            <a:lvl1pPr algn="l">
              <a:defRPr sz="40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커리큘럼 </a:t>
            </a:r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28" name="텍스트 개체 틀 4">
            <a:extLst>
              <a:ext uri="{FF2B5EF4-FFF2-40B4-BE49-F238E27FC236}">
                <a16:creationId xmlns:a16="http://schemas.microsoft.com/office/drawing/2014/main" id="{D3386D98-6E19-804C-B5A1-50CD3725B7C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64783" y="2210021"/>
            <a:ext cx="9894887" cy="119748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32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r>
              <a:rPr lang="ko-KR" altLang="en-US" dirty="0" err="1"/>
              <a:t>내용설명</a:t>
            </a:r>
            <a:endParaRPr kumimoji="1" lang="ko-Kore-KR" altLang="en-US" dirty="0"/>
          </a:p>
        </p:txBody>
      </p:sp>
      <p:sp>
        <p:nvSpPr>
          <p:cNvPr id="30" name="텍스트 개체 틀 4">
            <a:extLst>
              <a:ext uri="{FF2B5EF4-FFF2-40B4-BE49-F238E27FC236}">
                <a16:creationId xmlns:a16="http://schemas.microsoft.com/office/drawing/2014/main" id="{1276F826-096F-404F-A2F8-A56C1739DAE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64783" y="5046354"/>
            <a:ext cx="9894887" cy="119748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32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r>
              <a:rPr lang="ko-KR" altLang="en-US" dirty="0" err="1"/>
              <a:t>내용설명</a:t>
            </a:r>
            <a:endParaRPr kumimoji="1" lang="ko-Kore-KR" altLang="en-US" dirty="0"/>
          </a:p>
        </p:txBody>
      </p:sp>
      <p:sp>
        <p:nvSpPr>
          <p:cNvPr id="32" name="텍스트 개체 틀 4">
            <a:extLst>
              <a:ext uri="{FF2B5EF4-FFF2-40B4-BE49-F238E27FC236}">
                <a16:creationId xmlns:a16="http://schemas.microsoft.com/office/drawing/2014/main" id="{3E0E304A-6987-AB43-A457-D505183E2F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64783" y="7893050"/>
            <a:ext cx="9894887" cy="119748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32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r>
              <a:rPr kumimoji="1" lang="ko-KR" altLang="en-US" dirty="0" err="1"/>
              <a:t>내용설명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352DC-2C07-7B4A-9EC0-4B47EC073449}"/>
              </a:ext>
            </a:extLst>
          </p:cNvPr>
          <p:cNvSpPr txBox="1"/>
          <p:nvPr userDrawn="1"/>
        </p:nvSpPr>
        <p:spPr>
          <a:xfrm>
            <a:off x="1585975" y="1186558"/>
            <a:ext cx="3636000" cy="951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lvl="0" algn="l"/>
            <a:r>
              <a:rPr kumimoji="1" lang="ko-KR" altLang="en-US" sz="5400" b="0" i="0">
                <a:solidFill>
                  <a:srgbClr val="EEEEF6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커리큘럼</a:t>
            </a:r>
            <a:endParaRPr kumimoji="1" lang="ko-Kore-KR" altLang="en-US" sz="5400" b="0" i="0">
              <a:solidFill>
                <a:srgbClr val="EEEEF6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C8540D3-ACF6-5E4F-9002-57085A48F2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9038" y="1331039"/>
            <a:ext cx="567343" cy="5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5341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커리큘럼-6개-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518CCCE9-357D-BA4C-8B10-F306DC6854D3}"/>
              </a:ext>
            </a:extLst>
          </p:cNvPr>
          <p:cNvCxnSpPr>
            <a:cxnSpLocks/>
          </p:cNvCxnSpPr>
          <p:nvPr userDrawn="1"/>
        </p:nvCxnSpPr>
        <p:spPr>
          <a:xfrm>
            <a:off x="7730270" y="-16930"/>
            <a:ext cx="0" cy="7523999"/>
          </a:xfrm>
          <a:prstGeom prst="line">
            <a:avLst/>
          </a:prstGeom>
          <a:noFill/>
          <a:ln w="50800" cap="flat">
            <a:solidFill>
              <a:srgbClr val="7879D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직사각형"/>
          <p:cNvSpPr/>
          <p:nvPr/>
        </p:nvSpPr>
        <p:spPr>
          <a:xfrm>
            <a:off x="0" y="0"/>
            <a:ext cx="5940000" cy="11430000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65" name="원"/>
          <p:cNvSpPr>
            <a:spLocks noGrp="1"/>
          </p:cNvSpPr>
          <p:nvPr>
            <p:ph type="body" sz="quarter" idx="18"/>
          </p:nvPr>
        </p:nvSpPr>
        <p:spPr>
          <a:xfrm>
            <a:off x="7543675" y="1636722"/>
            <a:ext cx="373189" cy="373189"/>
          </a:xfrm>
          <a:prstGeom prst="ellipse">
            <a:avLst/>
          </a:prstGeom>
          <a:solidFill>
            <a:schemeClr val="tx1"/>
          </a:solidFill>
          <a:ln w="50800">
            <a:solidFill>
              <a:srgbClr val="7879D2"/>
            </a:solidFill>
          </a:ln>
        </p:spPr>
        <p:txBody>
          <a:bodyPr anchor="ctr">
            <a:noAutofit/>
          </a:bodyPr>
          <a:lstStyle>
            <a:lvl1pPr>
              <a:defRPr b="0" i="0">
                <a:noFill/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66" name="원"/>
          <p:cNvSpPr>
            <a:spLocks noGrp="1"/>
          </p:cNvSpPr>
          <p:nvPr>
            <p:ph type="body" sz="quarter" idx="19"/>
          </p:nvPr>
        </p:nvSpPr>
        <p:spPr>
          <a:xfrm>
            <a:off x="7543675" y="4471977"/>
            <a:ext cx="373189" cy="373189"/>
          </a:xfrm>
          <a:prstGeom prst="ellipse">
            <a:avLst/>
          </a:prstGeom>
          <a:solidFill>
            <a:schemeClr val="tx1"/>
          </a:solidFill>
          <a:ln w="50800">
            <a:solidFill>
              <a:srgbClr val="7879D2"/>
            </a:solidFill>
          </a:ln>
        </p:spPr>
        <p:txBody>
          <a:bodyPr anchor="ctr">
            <a:noAutofit/>
          </a:bodyPr>
          <a:lstStyle>
            <a:lvl1pPr>
              <a:defRPr b="0" i="0">
                <a:noFill/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67" name="원"/>
          <p:cNvSpPr>
            <a:spLocks noGrp="1"/>
          </p:cNvSpPr>
          <p:nvPr>
            <p:ph type="body" sz="quarter" idx="20"/>
          </p:nvPr>
        </p:nvSpPr>
        <p:spPr>
          <a:xfrm>
            <a:off x="7543675" y="7294532"/>
            <a:ext cx="373189" cy="373189"/>
          </a:xfrm>
          <a:prstGeom prst="ellipse">
            <a:avLst/>
          </a:prstGeom>
          <a:solidFill>
            <a:schemeClr val="tx1"/>
          </a:solidFill>
          <a:ln w="50800">
            <a:solidFill>
              <a:srgbClr val="7879D2"/>
            </a:solidFill>
          </a:ln>
        </p:spPr>
        <p:txBody>
          <a:bodyPr anchor="ctr">
            <a:noAutofit/>
          </a:bodyPr>
          <a:lstStyle>
            <a:lvl1pPr>
              <a:defRPr b="0" i="0">
                <a:noFill/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3DE582B4-BFC5-A54C-8097-386902BD1EC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4782" y="1426535"/>
            <a:ext cx="9894885" cy="749300"/>
          </a:xfrm>
          <a:prstGeom prst="rect">
            <a:avLst/>
          </a:prstGeom>
        </p:spPr>
        <p:txBody>
          <a:bodyPr anchor="t"/>
          <a:lstStyle>
            <a:lvl1pPr algn="l">
              <a:defRPr sz="40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커리큘럼 </a:t>
            </a:r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6585C6D8-9AED-E743-90EA-5F3A47D02C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64782" y="4267200"/>
            <a:ext cx="9894885" cy="749300"/>
          </a:xfrm>
          <a:prstGeom prst="rect">
            <a:avLst/>
          </a:prstGeom>
        </p:spPr>
        <p:txBody>
          <a:bodyPr anchor="t"/>
          <a:lstStyle>
            <a:lvl1pPr algn="l">
              <a:defRPr sz="40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커리큘럼 </a:t>
            </a:r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E837CB2A-FD66-FB4C-B80F-56114E4B75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64782" y="7112000"/>
            <a:ext cx="9894885" cy="749300"/>
          </a:xfrm>
          <a:prstGeom prst="rect">
            <a:avLst/>
          </a:prstGeom>
        </p:spPr>
        <p:txBody>
          <a:bodyPr anchor="t"/>
          <a:lstStyle>
            <a:lvl1pPr algn="l">
              <a:defRPr sz="40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커리큘럼 </a:t>
            </a:r>
            <a:r>
              <a:rPr kumimoji="1" lang="en-US" altLang="ko-KR" dirty="0"/>
              <a:t>6</a:t>
            </a:r>
            <a:endParaRPr kumimoji="1" lang="ko-Kore-KR" altLang="en-US" dirty="0"/>
          </a:p>
        </p:txBody>
      </p:sp>
      <p:sp>
        <p:nvSpPr>
          <p:cNvPr id="28" name="텍스트 개체 틀 4">
            <a:extLst>
              <a:ext uri="{FF2B5EF4-FFF2-40B4-BE49-F238E27FC236}">
                <a16:creationId xmlns:a16="http://schemas.microsoft.com/office/drawing/2014/main" id="{D3386D98-6E19-804C-B5A1-50CD3725B7C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64783" y="2210021"/>
            <a:ext cx="9894887" cy="119748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32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r>
              <a:rPr lang="ko-KR" altLang="en-US" dirty="0" err="1"/>
              <a:t>내용설명</a:t>
            </a:r>
            <a:endParaRPr kumimoji="1" lang="ko-Kore-KR" altLang="en-US" dirty="0"/>
          </a:p>
        </p:txBody>
      </p:sp>
      <p:sp>
        <p:nvSpPr>
          <p:cNvPr id="30" name="텍스트 개체 틀 4">
            <a:extLst>
              <a:ext uri="{FF2B5EF4-FFF2-40B4-BE49-F238E27FC236}">
                <a16:creationId xmlns:a16="http://schemas.microsoft.com/office/drawing/2014/main" id="{1276F826-096F-404F-A2F8-A56C1739DAE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64783" y="5046354"/>
            <a:ext cx="9894887" cy="119748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32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r>
              <a:rPr lang="ko-KR" altLang="en-US" dirty="0" err="1"/>
              <a:t>내용설명</a:t>
            </a:r>
            <a:endParaRPr kumimoji="1" lang="ko-Kore-KR" altLang="en-US" dirty="0"/>
          </a:p>
        </p:txBody>
      </p:sp>
      <p:sp>
        <p:nvSpPr>
          <p:cNvPr id="32" name="텍스트 개체 틀 4">
            <a:extLst>
              <a:ext uri="{FF2B5EF4-FFF2-40B4-BE49-F238E27FC236}">
                <a16:creationId xmlns:a16="http://schemas.microsoft.com/office/drawing/2014/main" id="{3E0E304A-6987-AB43-A457-D505183E2F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64783" y="7893050"/>
            <a:ext cx="9894887" cy="119748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32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r>
              <a:rPr kumimoji="1" lang="ko-KR" altLang="en-US" dirty="0" err="1"/>
              <a:t>내용설명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388815-D8B4-344C-9BA9-7F4E9511478F}"/>
              </a:ext>
            </a:extLst>
          </p:cNvPr>
          <p:cNvSpPr txBox="1"/>
          <p:nvPr userDrawn="1"/>
        </p:nvSpPr>
        <p:spPr>
          <a:xfrm>
            <a:off x="1585975" y="1186558"/>
            <a:ext cx="3636000" cy="951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lvl="0" algn="l"/>
            <a:r>
              <a:rPr kumimoji="1" lang="ko-KR" altLang="en-US" sz="5400" b="0" i="0">
                <a:solidFill>
                  <a:srgbClr val="EEEEF6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커리큘럼</a:t>
            </a:r>
            <a:endParaRPr kumimoji="1" lang="ko-Kore-KR" altLang="en-US" sz="5400" b="0" i="0">
              <a:solidFill>
                <a:srgbClr val="EEEEF6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B94FF58-AF31-7948-A057-9DB23C46D5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9038" y="1331039"/>
            <a:ext cx="567343" cy="5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9213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4F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5BFF43-1C99-CA4E-BFC4-0E92A01A52C0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350"/>
            <a:ext cx="20307300" cy="11417300"/>
          </a:xfrm>
          <a:prstGeom prst="rect">
            <a:avLst/>
          </a:prstGeom>
        </p:spPr>
      </p:pic>
      <p:sp>
        <p:nvSpPr>
          <p:cNvPr id="4" name="Confidential all right reserved">
            <a:extLst>
              <a:ext uri="{FF2B5EF4-FFF2-40B4-BE49-F238E27FC236}">
                <a16:creationId xmlns:a16="http://schemas.microsoft.com/office/drawing/2014/main" id="{790A204D-6898-FF4F-9FAE-E34E86A707F1}"/>
              </a:ext>
            </a:extLst>
          </p:cNvPr>
          <p:cNvSpPr txBox="1"/>
          <p:nvPr userDrawn="1"/>
        </p:nvSpPr>
        <p:spPr>
          <a:xfrm>
            <a:off x="902878" y="10206180"/>
            <a:ext cx="4242080" cy="393269"/>
          </a:xfrm>
          <a:prstGeom prst="rect">
            <a:avLst/>
          </a:prstGeom>
          <a:solidFill>
            <a:srgbClr val="605FB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2333" tIns="42333" rIns="42333" bIns="42333">
            <a:spAutoFit/>
          </a:bodyPr>
          <a:lstStyle>
            <a:lvl1pPr algn="l" defTabSz="486833">
              <a:lnSpc>
                <a:spcPct val="90000"/>
              </a:lnSpc>
              <a:defRPr sz="20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pPr>
              <a:lnSpc>
                <a:spcPct val="100000"/>
              </a:lnSpc>
            </a:pPr>
            <a:r>
              <a:rPr kumimoji="0" lang="en-US" altLang="ko-KR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poqa Han Sans Neo Light" panose="020B0300000000000000" pitchFamily="34" charset="0"/>
                <a:ea typeface="Spoqa Han Sans Neo Light" panose="020B0300000000000000" pitchFamily="34" charset="0"/>
                <a:cs typeface="SpoqaHanSans-Regular"/>
                <a:sym typeface="SpoqaHanSans-Regular"/>
              </a:rPr>
              <a:t>Copyright Elice. All Rights Reserved</a:t>
            </a:r>
            <a:endParaRPr lang="en-US" altLang="ko-KR" sz="2000" b="0" i="0">
              <a:latin typeface="Spoqa Han Sans Neo Light" panose="020B0300000000000000" pitchFamily="34" charset="0"/>
              <a:ea typeface="Spoqa Han Sans Neo Light" panose="020B0300000000000000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21" r:id="rId2"/>
    <p:sldLayoutId id="2147483720" r:id="rId3"/>
    <p:sldLayoutId id="2147483722" r:id="rId4"/>
    <p:sldLayoutId id="2147483749" r:id="rId5"/>
    <p:sldLayoutId id="2147483678" r:id="rId6"/>
    <p:sldLayoutId id="2147483679" r:id="rId7"/>
    <p:sldLayoutId id="2147483676" r:id="rId8"/>
    <p:sldLayoutId id="2147483680" r:id="rId9"/>
    <p:sldLayoutId id="2147483734" r:id="rId10"/>
    <p:sldLayoutId id="2147483677" r:id="rId11"/>
    <p:sldLayoutId id="2147483750" r:id="rId12"/>
    <p:sldLayoutId id="2147483719" r:id="rId13"/>
    <p:sldLayoutId id="2147483701" r:id="rId14"/>
    <p:sldLayoutId id="2147483702" r:id="rId15"/>
    <p:sldLayoutId id="2147483712" r:id="rId16"/>
    <p:sldLayoutId id="2147483713" r:id="rId17"/>
    <p:sldLayoutId id="2147483684" r:id="rId18"/>
    <p:sldLayoutId id="2147483681" r:id="rId19"/>
    <p:sldLayoutId id="2147483682" r:id="rId20"/>
    <p:sldLayoutId id="2147483689" r:id="rId21"/>
    <p:sldLayoutId id="2147483695" r:id="rId22"/>
    <p:sldLayoutId id="2147483717" r:id="rId23"/>
    <p:sldLayoutId id="2147483747" r:id="rId24"/>
    <p:sldLayoutId id="2147483748" r:id="rId25"/>
  </p:sldLayoutIdLst>
  <p:transition spd="med"/>
  <p:txStyles>
    <p:titleStyle>
      <a:lvl1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35560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71120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06680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42240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831F3C-26F0-CC45-B1E5-5C336A215D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/>
              <a:t>자바스크립트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7D5C7F-0A3D-9147-AF9F-5602C75502E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D6301B-076F-4642-B1F3-1E6CB50DF1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AC7047-E785-0448-B854-28F6CDD306B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en-US"/>
              <a:t>03</a:t>
            </a:r>
            <a:endParaRPr kumimoji="1" lang="ko-Kore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3B5EB18-2B76-AF40-A045-35F88BF0331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자바스크립트 시작하기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254575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02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ko-KR" err="1"/>
              <a:t>javascript</a:t>
            </a:r>
            <a:r>
              <a:rPr kumimoji="1" lang="en-US" altLang="ko-KR"/>
              <a:t> </a:t>
            </a:r>
            <a:r>
              <a:rPr kumimoji="1" lang="ko-KR" altLang="en-US"/>
              <a:t>사용법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ko-KR"/>
              <a:t>3</a:t>
            </a:r>
            <a:r>
              <a:rPr kumimoji="1" lang="ko-KR" altLang="en-US"/>
              <a:t>가지 사용 방법</a:t>
            </a:r>
            <a:endParaRPr kumimoji="1" lang="en-US" altLang="ko-KR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3D788D24-B5C5-E449-8F45-3125C9AD87DF}"/>
              </a:ext>
            </a:extLst>
          </p:cNvPr>
          <p:cNvSpPr txBox="1">
            <a:spLocks/>
          </p:cNvSpPr>
          <p:nvPr/>
        </p:nvSpPr>
        <p:spPr>
          <a:xfrm>
            <a:off x="3807351" y="3316941"/>
            <a:ext cx="6072094" cy="5145741"/>
          </a:xfrm>
          <a:prstGeom prst="rect">
            <a:avLst/>
          </a:prstGeom>
        </p:spPr>
        <p:txBody>
          <a:bodyPr/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151618"/>
                </a:solidFill>
                <a:uFillTx/>
                <a:latin typeface="Spoqa Han Sans Neo Regular" panose="020B0500000000000000" pitchFamily="34" charset="0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marL="571500" indent="-571500" hangingPunct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4000"/>
              <a:t>인라인</a:t>
            </a:r>
            <a:r>
              <a:rPr lang="en-US" altLang="ko-KR" sz="4000"/>
              <a:t>(inline) </a:t>
            </a:r>
            <a:r>
              <a:rPr lang="ko-KR" altLang="en-US" sz="4000"/>
              <a:t>방식</a:t>
            </a:r>
            <a:endParaRPr lang="en-US" altLang="ko-KR" sz="4000"/>
          </a:p>
          <a:p>
            <a:pPr marL="571500" indent="-571500" hangingPunct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4000"/>
              <a:t>내부</a:t>
            </a:r>
            <a:r>
              <a:rPr lang="en-US" altLang="ko-KR" sz="4000"/>
              <a:t>(internal)</a:t>
            </a:r>
            <a:r>
              <a:rPr lang="ko-KR" altLang="en-US" sz="4000"/>
              <a:t> 방식</a:t>
            </a:r>
            <a:endParaRPr lang="en-US" altLang="ko-KR" sz="4000"/>
          </a:p>
          <a:p>
            <a:pPr marL="571500" indent="-571500" hangingPunct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4000"/>
              <a:t>외부</a:t>
            </a:r>
            <a:r>
              <a:rPr lang="en-US" altLang="ko-KR" sz="4000"/>
              <a:t>(external)</a:t>
            </a:r>
            <a:r>
              <a:rPr lang="ko-KR" altLang="en-US" sz="4000"/>
              <a:t> 방식</a:t>
            </a:r>
            <a:endParaRPr lang="en-US" altLang="ko-KR" sz="4000"/>
          </a:p>
        </p:txBody>
      </p:sp>
    </p:spTree>
    <p:extLst>
      <p:ext uri="{BB962C8B-B14F-4D97-AF65-F5344CB8AC3E}">
        <p14:creationId xmlns:p14="http://schemas.microsoft.com/office/powerpoint/2010/main" val="13560393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02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ko-KR" err="1"/>
              <a:t>javascript</a:t>
            </a:r>
            <a:r>
              <a:rPr kumimoji="1" lang="en-US" altLang="ko-KR"/>
              <a:t> </a:t>
            </a:r>
            <a:r>
              <a:rPr kumimoji="1" lang="ko-KR" altLang="en-US"/>
              <a:t>사용법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ko-KR" altLang="en-US"/>
              <a:t>인라인</a:t>
            </a:r>
            <a:r>
              <a:rPr kumimoji="1" lang="en-US" altLang="ko-KR"/>
              <a:t>(inline) </a:t>
            </a:r>
            <a:r>
              <a:rPr kumimoji="1" lang="ko-KR" altLang="en-US"/>
              <a:t>방식</a:t>
            </a:r>
            <a:endParaRPr kumimoji="1" lang="ko-Kore-KR" altLang="en-US"/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A6063848-0808-5B47-85D5-7E2379E8AF1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54800" y="2814791"/>
            <a:ext cx="1459800" cy="648997"/>
          </a:xfrm>
        </p:spPr>
        <p:txBody>
          <a:bodyPr/>
          <a:lstStyle/>
          <a:p>
            <a:r>
              <a:rPr kumimoji="1" lang="ko-KR" altLang="en-US"/>
              <a:t>예제 </a:t>
            </a:r>
            <a:r>
              <a:rPr kumimoji="1" lang="en-US" altLang="ko-KR"/>
              <a:t>1</a:t>
            </a:r>
            <a:endParaRPr kumimoji="1" lang="ko-Kore-KR" altLang="en-US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35118C9C-19EA-804A-8B26-391C4810DC4B}"/>
              </a:ext>
            </a:extLst>
          </p:cNvPr>
          <p:cNvSpPr txBox="1">
            <a:spLocks/>
          </p:cNvSpPr>
          <p:nvPr/>
        </p:nvSpPr>
        <p:spPr>
          <a:xfrm>
            <a:off x="1054799" y="3455950"/>
            <a:ext cx="8639919" cy="694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tx1"/>
                </a:solidFill>
                <a:uFillTx/>
                <a:latin typeface="Elice DigitalCoding" panose="020B0609000101010101" pitchFamily="49" charset="-127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/>
            <a:r>
              <a:rPr kumimoji="1" lang="en-US" altLang="ko-KR"/>
              <a:t>&lt;</a:t>
            </a:r>
            <a:r>
              <a:rPr kumimoji="1" lang="en-US" altLang="ko-KR">
                <a:solidFill>
                  <a:srgbClr val="3AB7BC"/>
                </a:solidFill>
              </a:rPr>
              <a:t>input</a:t>
            </a:r>
          </a:p>
          <a:p>
            <a:pPr hangingPunct="1"/>
            <a:r>
              <a:rPr kumimoji="1" lang="en-US" altLang="ko-KR"/>
              <a:t>	</a:t>
            </a:r>
            <a:r>
              <a:rPr kumimoji="1" lang="en-US" altLang="ko-KR">
                <a:solidFill>
                  <a:srgbClr val="F5CA52"/>
                </a:solidFill>
              </a:rPr>
              <a:t>type</a:t>
            </a:r>
            <a:r>
              <a:rPr kumimoji="1" lang="en-US" altLang="ko-KR"/>
              <a:t>="button" </a:t>
            </a:r>
          </a:p>
          <a:p>
            <a:pPr hangingPunct="1"/>
            <a:r>
              <a:rPr kumimoji="1" lang="en-US" altLang="ko-KR"/>
              <a:t>	</a:t>
            </a:r>
            <a:r>
              <a:rPr kumimoji="1" lang="en-US" altLang="ko-KR">
                <a:solidFill>
                  <a:srgbClr val="F5CA52"/>
                </a:solidFill>
              </a:rPr>
              <a:t>onclick</a:t>
            </a:r>
            <a:r>
              <a:rPr kumimoji="1" lang="en-US" altLang="ko-KR"/>
              <a:t>="</a:t>
            </a:r>
            <a:r>
              <a:rPr kumimoji="1" lang="en-US" altLang="ko-KR">
                <a:solidFill>
                  <a:srgbClr val="AEAEFF"/>
                </a:solidFill>
              </a:rPr>
              <a:t>alert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</a:rPr>
              <a:t>'example!'</a:t>
            </a:r>
            <a:r>
              <a:rPr kumimoji="1" lang="en-US" altLang="ko-KR"/>
              <a:t>);</a:t>
            </a:r>
          </a:p>
          <a:p>
            <a:pPr hangingPunct="1"/>
            <a:r>
              <a:rPr kumimoji="1" lang="en-US" altLang="ko-KR"/>
              <a:t>&gt;</a:t>
            </a:r>
          </a:p>
        </p:txBody>
      </p:sp>
      <p:sp>
        <p:nvSpPr>
          <p:cNvPr id="16" name="텍스트 개체 틀 1">
            <a:extLst>
              <a:ext uri="{FF2B5EF4-FFF2-40B4-BE49-F238E27FC236}">
                <a16:creationId xmlns:a16="http://schemas.microsoft.com/office/drawing/2014/main" id="{057ED79F-1CB5-370C-4199-9A256EFEAE1F}"/>
              </a:ext>
            </a:extLst>
          </p:cNvPr>
          <p:cNvSpPr txBox="1">
            <a:spLocks/>
          </p:cNvSpPr>
          <p:nvPr/>
        </p:nvSpPr>
        <p:spPr>
          <a:xfrm>
            <a:off x="10515600" y="3455950"/>
            <a:ext cx="8755198" cy="7267467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정해진 속성 값 안에 입력</a:t>
            </a: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짧은 내용 작성할 때 사용</a:t>
            </a: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주로 함수 호출하는 방식을 이용</a:t>
            </a: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ore-KR" altLang="en-US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97146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02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ko-KR" err="1"/>
              <a:t>javascript</a:t>
            </a:r>
            <a:r>
              <a:rPr kumimoji="1" lang="en-US" altLang="ko-KR"/>
              <a:t> </a:t>
            </a:r>
            <a:r>
              <a:rPr kumimoji="1" lang="ko-KR" altLang="en-US"/>
              <a:t>사용법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ko-KR" altLang="en-US"/>
              <a:t>내부</a:t>
            </a:r>
            <a:r>
              <a:rPr kumimoji="1" lang="en-US" altLang="ko-KR"/>
              <a:t>(internal) </a:t>
            </a:r>
            <a:r>
              <a:rPr kumimoji="1" lang="ko-KR" altLang="en-US"/>
              <a:t>방식</a:t>
            </a:r>
            <a:endParaRPr kumimoji="1" lang="ko-Kore-KR" altLang="en-US"/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A6063848-0808-5B47-85D5-7E2379E8AF1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54800" y="2814791"/>
            <a:ext cx="1459800" cy="648997"/>
          </a:xfrm>
        </p:spPr>
        <p:txBody>
          <a:bodyPr/>
          <a:lstStyle/>
          <a:p>
            <a:r>
              <a:rPr kumimoji="1" lang="ko-KR" altLang="en-US"/>
              <a:t>예제 </a:t>
            </a:r>
            <a:r>
              <a:rPr kumimoji="1" lang="en-US" altLang="ko-KR"/>
              <a:t>2</a:t>
            </a:r>
            <a:endParaRPr kumimoji="1" lang="ko-Kore-KR" altLang="en-US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35118C9C-19EA-804A-8B26-391C4810DC4B}"/>
              </a:ext>
            </a:extLst>
          </p:cNvPr>
          <p:cNvSpPr txBox="1">
            <a:spLocks/>
          </p:cNvSpPr>
          <p:nvPr/>
        </p:nvSpPr>
        <p:spPr>
          <a:xfrm>
            <a:off x="1054799" y="3455950"/>
            <a:ext cx="8639919" cy="694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tx1"/>
                </a:solidFill>
                <a:uFillTx/>
                <a:latin typeface="Elice DigitalCoding" panose="020B0609000101010101" pitchFamily="49" charset="-127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/>
            <a:r>
              <a:rPr kumimoji="1" lang="en-US" altLang="ko-KR"/>
              <a:t>&lt;</a:t>
            </a:r>
            <a:r>
              <a:rPr kumimoji="1" lang="en-US" altLang="ko-KR">
                <a:solidFill>
                  <a:srgbClr val="3AB7BC"/>
                </a:solidFill>
              </a:rPr>
              <a:t>script</a:t>
            </a:r>
            <a:r>
              <a:rPr kumimoji="1" lang="en-US" altLang="ko-KR"/>
              <a:t>&gt;</a:t>
            </a:r>
          </a:p>
          <a:p>
            <a:pPr hangingPunct="1"/>
            <a:r>
              <a:rPr kumimoji="1" lang="en-US" altLang="ko-KR"/>
              <a:t>	console.</a:t>
            </a:r>
            <a:r>
              <a:rPr kumimoji="1" lang="en-US" altLang="ko-KR">
                <a:solidFill>
                  <a:srgbClr val="F5CA52"/>
                </a:solidFill>
              </a:rPr>
              <a:t>log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</a:rPr>
              <a:t>"example!"</a:t>
            </a:r>
            <a:r>
              <a:rPr kumimoji="1" lang="en-US" altLang="ko-KR"/>
              <a:t>);</a:t>
            </a:r>
          </a:p>
          <a:p>
            <a:pPr hangingPunct="1"/>
            <a:r>
              <a:rPr kumimoji="1" lang="en-US" altLang="ko-KR"/>
              <a:t>&lt;/</a:t>
            </a:r>
            <a:r>
              <a:rPr kumimoji="1" lang="en-US" altLang="ko-KR">
                <a:solidFill>
                  <a:srgbClr val="3AB7BC"/>
                </a:solidFill>
              </a:rPr>
              <a:t>script</a:t>
            </a:r>
            <a:r>
              <a:rPr kumimoji="1" lang="en-US" altLang="ko-KR"/>
              <a:t>&gt;</a:t>
            </a:r>
          </a:p>
        </p:txBody>
      </p:sp>
      <p:sp>
        <p:nvSpPr>
          <p:cNvPr id="16" name="텍스트 개체 틀 1">
            <a:extLst>
              <a:ext uri="{FF2B5EF4-FFF2-40B4-BE49-F238E27FC236}">
                <a16:creationId xmlns:a16="http://schemas.microsoft.com/office/drawing/2014/main" id="{057ED79F-1CB5-370C-4199-9A256EFEAE1F}"/>
              </a:ext>
            </a:extLst>
          </p:cNvPr>
          <p:cNvSpPr txBox="1">
            <a:spLocks/>
          </p:cNvSpPr>
          <p:nvPr/>
        </p:nvSpPr>
        <p:spPr>
          <a:xfrm>
            <a:off x="10515600" y="3455950"/>
            <a:ext cx="8755198" cy="7267467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script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태그 내에 작성</a:t>
            </a: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어디에도 넣을 수 있음</a:t>
            </a: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코드가 읽힐 때 실행되므로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,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위치가 중요함</a:t>
            </a:r>
            <a:endParaRPr kumimoji="1" lang="ko-Kore-KR" altLang="en-US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92328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02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ko-KR" err="1"/>
              <a:t>javascript</a:t>
            </a:r>
            <a:r>
              <a:rPr kumimoji="1" lang="en-US" altLang="ko-KR"/>
              <a:t> </a:t>
            </a:r>
            <a:r>
              <a:rPr kumimoji="1" lang="ko-KR" altLang="en-US"/>
              <a:t>사용법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ko-KR" altLang="en-US"/>
              <a:t>외부</a:t>
            </a:r>
            <a:r>
              <a:rPr kumimoji="1" lang="en-US" altLang="ko-KR"/>
              <a:t>(external) </a:t>
            </a:r>
            <a:r>
              <a:rPr kumimoji="1" lang="ko-KR" altLang="en-US"/>
              <a:t>방식</a:t>
            </a:r>
            <a:endParaRPr kumimoji="1" lang="ko-Kore-KR" altLang="en-US"/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A6063848-0808-5B47-85D5-7E2379E8AF1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54800" y="2814791"/>
            <a:ext cx="1459800" cy="648997"/>
          </a:xfrm>
        </p:spPr>
        <p:txBody>
          <a:bodyPr/>
          <a:lstStyle/>
          <a:p>
            <a:r>
              <a:rPr kumimoji="1" lang="ko-KR" altLang="en-US"/>
              <a:t>예제 </a:t>
            </a:r>
            <a:r>
              <a:rPr kumimoji="1" lang="en-US" altLang="ko-KR"/>
              <a:t>3</a:t>
            </a:r>
            <a:endParaRPr kumimoji="1" lang="ko-Kore-KR" altLang="en-US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35118C9C-19EA-804A-8B26-391C4810DC4B}"/>
              </a:ext>
            </a:extLst>
          </p:cNvPr>
          <p:cNvSpPr txBox="1">
            <a:spLocks/>
          </p:cNvSpPr>
          <p:nvPr/>
        </p:nvSpPr>
        <p:spPr>
          <a:xfrm>
            <a:off x="1054799" y="3455950"/>
            <a:ext cx="8639919" cy="694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tx1"/>
                </a:solidFill>
                <a:uFillTx/>
                <a:latin typeface="Elice DigitalCoding" panose="020B0609000101010101" pitchFamily="49" charset="-127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/>
            <a:r>
              <a:rPr kumimoji="1" lang="en-US" altLang="ko-KR"/>
              <a:t>&lt;</a:t>
            </a:r>
            <a:r>
              <a:rPr kumimoji="1" lang="en-US" altLang="ko-KR">
                <a:solidFill>
                  <a:srgbClr val="3AB7BC"/>
                </a:solidFill>
              </a:rPr>
              <a:t>script </a:t>
            </a:r>
            <a:r>
              <a:rPr kumimoji="1" lang="en-US" altLang="ko-KR" err="1">
                <a:solidFill>
                  <a:srgbClr val="F5CA52"/>
                </a:solidFill>
              </a:rPr>
              <a:t>src</a:t>
            </a:r>
            <a:r>
              <a:rPr kumimoji="1" lang="en-US" altLang="ko-KR"/>
              <a:t>="main.js"&gt;&lt;/</a:t>
            </a:r>
            <a:r>
              <a:rPr kumimoji="1" lang="en-US" altLang="ko-KR">
                <a:solidFill>
                  <a:srgbClr val="3AB7BC"/>
                </a:solidFill>
              </a:rPr>
              <a:t>script</a:t>
            </a:r>
            <a:r>
              <a:rPr kumimoji="1" lang="en-US" altLang="ko-KR"/>
              <a:t>&gt;</a:t>
            </a:r>
          </a:p>
          <a:p>
            <a:pPr hangingPunct="1"/>
            <a:endParaRPr kumimoji="1" lang="en-US" altLang="ko-KR"/>
          </a:p>
          <a:p>
            <a:pPr hangingPunct="1"/>
            <a:r>
              <a:rPr kumimoji="1" lang="en-US" altLang="ko-KR">
                <a:solidFill>
                  <a:srgbClr val="999999"/>
                </a:solidFill>
              </a:rPr>
              <a:t>// main.js</a:t>
            </a:r>
          </a:p>
          <a:p>
            <a:pPr hangingPunct="1"/>
            <a:r>
              <a:rPr kumimoji="1" lang="en-US" altLang="ko-KR"/>
              <a:t>console.</a:t>
            </a:r>
            <a:r>
              <a:rPr kumimoji="1" lang="en-US" altLang="ko-KR">
                <a:solidFill>
                  <a:srgbClr val="F5CA52"/>
                </a:solidFill>
              </a:rPr>
              <a:t>log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</a:rPr>
              <a:t>"example!"</a:t>
            </a:r>
            <a:r>
              <a:rPr kumimoji="1" lang="en-US" altLang="ko-KR"/>
              <a:t>);</a:t>
            </a:r>
          </a:p>
        </p:txBody>
      </p:sp>
      <p:sp>
        <p:nvSpPr>
          <p:cNvPr id="16" name="텍스트 개체 틀 1">
            <a:extLst>
              <a:ext uri="{FF2B5EF4-FFF2-40B4-BE49-F238E27FC236}">
                <a16:creationId xmlns:a16="http://schemas.microsoft.com/office/drawing/2014/main" id="{057ED79F-1CB5-370C-4199-9A256EFEAE1F}"/>
              </a:ext>
            </a:extLst>
          </p:cNvPr>
          <p:cNvSpPr txBox="1">
            <a:spLocks/>
          </p:cNvSpPr>
          <p:nvPr/>
        </p:nvSpPr>
        <p:spPr>
          <a:xfrm>
            <a:off x="10515600" y="3455950"/>
            <a:ext cx="8755198" cy="7267467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script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태그의 속성으로 파일명 기재</a:t>
            </a: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태그 내용은 기입하지 않음</a:t>
            </a: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순서에 주의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할 것</a:t>
            </a:r>
            <a:endParaRPr kumimoji="1" lang="ko-Kore-KR" altLang="en-US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85589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02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ko-KR" err="1"/>
              <a:t>javascript</a:t>
            </a:r>
            <a:r>
              <a:rPr kumimoji="1" lang="en-US" altLang="ko-KR"/>
              <a:t> </a:t>
            </a:r>
            <a:r>
              <a:rPr kumimoji="1" lang="ko-KR" altLang="en-US"/>
              <a:t>사용법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ko-KR" altLang="en-US"/>
              <a:t>디버깅 방법</a:t>
            </a:r>
            <a:endParaRPr kumimoji="1" lang="ko-Kore-KR" altLang="en-US"/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A6063848-0808-5B47-85D5-7E2379E8AF1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54800" y="2814791"/>
            <a:ext cx="1459800" cy="648997"/>
          </a:xfrm>
        </p:spPr>
        <p:txBody>
          <a:bodyPr/>
          <a:lstStyle/>
          <a:p>
            <a:r>
              <a:rPr kumimoji="1" lang="ko-KR" altLang="en-US"/>
              <a:t>예제 </a:t>
            </a:r>
            <a:r>
              <a:rPr kumimoji="1" lang="en-US" altLang="ko-KR"/>
              <a:t>4</a:t>
            </a:r>
            <a:endParaRPr kumimoji="1" lang="ko-Kore-KR" altLang="en-US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35118C9C-19EA-804A-8B26-391C4810DC4B}"/>
              </a:ext>
            </a:extLst>
          </p:cNvPr>
          <p:cNvSpPr txBox="1">
            <a:spLocks/>
          </p:cNvSpPr>
          <p:nvPr/>
        </p:nvSpPr>
        <p:spPr>
          <a:xfrm>
            <a:off x="1054799" y="3455950"/>
            <a:ext cx="8639919" cy="694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tx1"/>
                </a:solidFill>
                <a:uFillTx/>
                <a:latin typeface="Elice DigitalCoding" panose="020B0609000101010101" pitchFamily="49" charset="-127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/>
            <a:r>
              <a:rPr kumimoji="1" lang="en-US" altLang="ko-KR"/>
              <a:t>&lt;</a:t>
            </a:r>
            <a:r>
              <a:rPr kumimoji="1" lang="en-US" altLang="ko-KR">
                <a:solidFill>
                  <a:srgbClr val="3AB7BC"/>
                </a:solidFill>
              </a:rPr>
              <a:t>body</a:t>
            </a:r>
            <a:r>
              <a:rPr kumimoji="1" lang="en-US" altLang="ko-KR"/>
              <a:t>&gt;</a:t>
            </a:r>
          </a:p>
          <a:p>
            <a:pPr hangingPunct="1"/>
            <a:r>
              <a:rPr kumimoji="1" lang="en-US" altLang="ko-KR"/>
              <a:t>	&lt;</a:t>
            </a:r>
            <a:r>
              <a:rPr kumimoji="1" lang="en-US" altLang="ko-KR">
                <a:solidFill>
                  <a:srgbClr val="3AB7BC"/>
                </a:solidFill>
              </a:rPr>
              <a:t>h1</a:t>
            </a:r>
            <a:r>
              <a:rPr kumimoji="1" lang="en-US" altLang="ko-KR"/>
              <a:t>&gt;</a:t>
            </a:r>
            <a:r>
              <a:rPr kumimoji="1" lang="ko-KR" altLang="en-US"/>
              <a:t>안녕하세요</a:t>
            </a:r>
            <a:r>
              <a:rPr kumimoji="1" lang="en-US" altLang="ko-KR"/>
              <a:t>?&lt;/</a:t>
            </a:r>
            <a:r>
              <a:rPr kumimoji="1" lang="en-US" altLang="ko-KR">
                <a:solidFill>
                  <a:srgbClr val="3AB7BC"/>
                </a:solidFill>
              </a:rPr>
              <a:t>h1</a:t>
            </a:r>
            <a:r>
              <a:rPr kumimoji="1" lang="en-US" altLang="ko-KR"/>
              <a:t>&gt;</a:t>
            </a:r>
          </a:p>
          <a:p>
            <a:pPr hangingPunct="1"/>
            <a:r>
              <a:rPr kumimoji="1" lang="en-US" altLang="ko-KR"/>
              <a:t>	&lt;</a:t>
            </a:r>
            <a:r>
              <a:rPr kumimoji="1" lang="en-US" altLang="ko-KR">
                <a:solidFill>
                  <a:srgbClr val="3AB7BC"/>
                </a:solidFill>
              </a:rPr>
              <a:t>script</a:t>
            </a:r>
            <a:r>
              <a:rPr kumimoji="1" lang="en-US" altLang="ko-KR"/>
              <a:t>&gt;</a:t>
            </a:r>
          </a:p>
          <a:p>
            <a:pPr hangingPunct="1"/>
            <a:r>
              <a:rPr kumimoji="1" lang="en-US" altLang="ko-KR"/>
              <a:t>		</a:t>
            </a:r>
            <a:r>
              <a:rPr kumimoji="1" lang="en-US" altLang="ko-KR">
                <a:solidFill>
                  <a:srgbClr val="AEAEFF"/>
                </a:solidFill>
              </a:rPr>
              <a:t>debugger</a:t>
            </a:r>
            <a:r>
              <a:rPr kumimoji="1" lang="en-US" altLang="ko-KR"/>
              <a:t>;</a:t>
            </a:r>
          </a:p>
          <a:p>
            <a:pPr hangingPunct="1"/>
            <a:r>
              <a:rPr kumimoji="1" lang="en-US" altLang="ko-KR"/>
              <a:t>		console.</a:t>
            </a:r>
            <a:r>
              <a:rPr kumimoji="1" lang="en-US" altLang="ko-KR">
                <a:solidFill>
                  <a:srgbClr val="F5CA52"/>
                </a:solidFill>
              </a:rPr>
              <a:t>log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</a:rPr>
              <a:t>"example!"</a:t>
            </a:r>
            <a:r>
              <a:rPr kumimoji="1" lang="en-US" altLang="ko-KR"/>
              <a:t>);</a:t>
            </a:r>
          </a:p>
          <a:p>
            <a:pPr hangingPunct="1"/>
            <a:r>
              <a:rPr kumimoji="1" lang="en-US" altLang="ko-KR"/>
              <a:t>		document.</a:t>
            </a:r>
            <a:r>
              <a:rPr kumimoji="1" lang="en-US" altLang="ko-KR">
                <a:solidFill>
                  <a:srgbClr val="F5CA52"/>
                </a:solidFill>
              </a:rPr>
              <a:t>write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</a:rPr>
              <a:t>"example"</a:t>
            </a:r>
            <a:r>
              <a:rPr kumimoji="1" lang="en-US" altLang="ko-KR"/>
              <a:t>);</a:t>
            </a:r>
          </a:p>
          <a:p>
            <a:pPr hangingPunct="1"/>
            <a:r>
              <a:rPr kumimoji="1" lang="en-US" altLang="ko-KR"/>
              <a:t>	&lt;/</a:t>
            </a:r>
            <a:r>
              <a:rPr kumimoji="1" lang="en-US" altLang="ko-KR">
                <a:solidFill>
                  <a:srgbClr val="3AB7BC"/>
                </a:solidFill>
              </a:rPr>
              <a:t>script</a:t>
            </a:r>
            <a:r>
              <a:rPr kumimoji="1" lang="en-US" altLang="ko-KR"/>
              <a:t>&gt;</a:t>
            </a:r>
          </a:p>
          <a:p>
            <a:pPr hangingPunct="1"/>
            <a:r>
              <a:rPr kumimoji="1" lang="en-US" altLang="ko-KR"/>
              <a:t>&lt;/</a:t>
            </a:r>
            <a:r>
              <a:rPr kumimoji="1" lang="en-US" altLang="ko-KR">
                <a:solidFill>
                  <a:srgbClr val="3AB7BC"/>
                </a:solidFill>
              </a:rPr>
              <a:t>body</a:t>
            </a:r>
            <a:r>
              <a:rPr kumimoji="1" lang="en-US" altLang="ko-KR"/>
              <a:t>&gt;</a:t>
            </a:r>
          </a:p>
        </p:txBody>
      </p:sp>
      <p:sp>
        <p:nvSpPr>
          <p:cNvPr id="16" name="텍스트 개체 틀 1">
            <a:extLst>
              <a:ext uri="{FF2B5EF4-FFF2-40B4-BE49-F238E27FC236}">
                <a16:creationId xmlns:a16="http://schemas.microsoft.com/office/drawing/2014/main" id="{057ED79F-1CB5-370C-4199-9A256EFEAE1F}"/>
              </a:ext>
            </a:extLst>
          </p:cNvPr>
          <p:cNvSpPr txBox="1">
            <a:spLocks/>
          </p:cNvSpPr>
          <p:nvPr/>
        </p:nvSpPr>
        <p:spPr>
          <a:xfrm>
            <a:off x="10338955" y="3455950"/>
            <a:ext cx="8931843" cy="7267467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console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은 브라우저의 </a:t>
            </a: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디버깅 콘솔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을 의미</a:t>
            </a:r>
            <a:endParaRPr kumimoji="1" lang="en-US" altLang="en-US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en-US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debugger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가 써 있는 부분에서 멈출 수 있음</a:t>
            </a: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개발자 도구를 사용해야 함</a:t>
            </a:r>
            <a:endParaRPr kumimoji="1" lang="ko-Kore-KR" altLang="en-US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C0A0FC-D886-12EF-9D3A-BD2F25F20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355" y="7533410"/>
            <a:ext cx="6795800" cy="15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099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02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ko-KR" err="1"/>
              <a:t>javascript</a:t>
            </a:r>
            <a:r>
              <a:rPr kumimoji="1" lang="en-US" altLang="ko-KR"/>
              <a:t> </a:t>
            </a:r>
            <a:r>
              <a:rPr kumimoji="1" lang="ko-KR" altLang="en-US"/>
              <a:t>사용법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ko-KR" altLang="en-US"/>
              <a:t>디버깅 방법</a:t>
            </a:r>
            <a:endParaRPr kumimoji="1" lang="ko-Kore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C0E4233-FBA4-0675-4137-B35F3463E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719" y="4080163"/>
            <a:ext cx="12201525" cy="449580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FA58AA1-91E4-BCAE-1500-02AD9E4D1C74}"/>
              </a:ext>
            </a:extLst>
          </p:cNvPr>
          <p:cNvSpPr/>
          <p:nvPr/>
        </p:nvSpPr>
        <p:spPr>
          <a:xfrm>
            <a:off x="7876309" y="4158025"/>
            <a:ext cx="2130135" cy="609741"/>
          </a:xfrm>
          <a:prstGeom prst="roundRect">
            <a:avLst/>
          </a:prstGeom>
          <a:noFill/>
          <a:ln w="76200" cap="flat">
            <a:solidFill>
              <a:srgbClr val="EA4464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3597133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634C58-CD5B-0F46-AAEC-13DDE9786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/>
              <a:t>변수 이해하기</a:t>
            </a:r>
            <a:endParaRPr kumimoji="1" lang="en-US" alt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676B66-FC76-8347-8ADD-28AFC42F52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en-US"/>
              <a:t>03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33567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03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변수 이해하기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ko-KR" altLang="en-US"/>
              <a:t>변수의 선언</a:t>
            </a:r>
            <a:r>
              <a:rPr kumimoji="1" lang="en-US" altLang="ko-KR"/>
              <a:t>,</a:t>
            </a:r>
            <a:r>
              <a:rPr kumimoji="1" lang="ko-KR" altLang="en-US"/>
              <a:t> 할당</a:t>
            </a:r>
            <a:r>
              <a:rPr kumimoji="1" lang="en-US" altLang="ko-KR"/>
              <a:t>,</a:t>
            </a:r>
            <a:r>
              <a:rPr kumimoji="1" lang="ko-KR" altLang="en-US"/>
              <a:t> 참조</a:t>
            </a:r>
            <a:endParaRPr kumimoji="1" lang="ko-Kore-KR" altLang="en-US"/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A6063848-0808-5B47-85D5-7E2379E8AF1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54800" y="2814791"/>
            <a:ext cx="1459800" cy="648997"/>
          </a:xfrm>
        </p:spPr>
        <p:txBody>
          <a:bodyPr/>
          <a:lstStyle/>
          <a:p>
            <a:r>
              <a:rPr kumimoji="1" lang="ko-KR" altLang="en-US"/>
              <a:t>예제 </a:t>
            </a:r>
            <a:r>
              <a:rPr kumimoji="1" lang="en-US" altLang="ko-KR"/>
              <a:t>5</a:t>
            </a:r>
            <a:endParaRPr kumimoji="1" lang="ko-Kore-KR" altLang="en-US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35118C9C-19EA-804A-8B26-391C4810DC4B}"/>
              </a:ext>
            </a:extLst>
          </p:cNvPr>
          <p:cNvSpPr txBox="1">
            <a:spLocks/>
          </p:cNvSpPr>
          <p:nvPr/>
        </p:nvSpPr>
        <p:spPr>
          <a:xfrm>
            <a:off x="1054799" y="3455950"/>
            <a:ext cx="8639919" cy="694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tx1"/>
                </a:solidFill>
                <a:uFillTx/>
                <a:latin typeface="Elice DigitalCoding" panose="020B0609000101010101" pitchFamily="49" charset="-127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kumimoji="1" lang="en-US" altLang="ko-KR" err="1">
                <a:solidFill>
                  <a:srgbClr val="AEAEFF"/>
                </a:solidFill>
              </a:rPr>
              <a:t>var</a:t>
            </a:r>
            <a:r>
              <a:rPr kumimoji="1" lang="ko-KR" altLang="en-US"/>
              <a:t> </a:t>
            </a:r>
            <a:r>
              <a:rPr kumimoji="1" lang="en-US" altLang="ko-KR">
                <a:solidFill>
                  <a:srgbClr val="EA4464"/>
                </a:solidFill>
              </a:rPr>
              <a:t>ex1</a:t>
            </a:r>
            <a:r>
              <a:rPr kumimoji="1" lang="en-US" altLang="ko-KR"/>
              <a:t>;</a:t>
            </a:r>
            <a:r>
              <a:rPr kumimoji="1" lang="ko-KR" altLang="en-US"/>
              <a:t>          </a:t>
            </a:r>
            <a:r>
              <a:rPr kumimoji="1" lang="en-US" altLang="ko-KR">
                <a:solidFill>
                  <a:srgbClr val="999999"/>
                </a:solidFill>
              </a:rPr>
              <a:t>//</a:t>
            </a:r>
            <a:r>
              <a:rPr kumimoji="1" lang="ko-KR" altLang="en-US">
                <a:solidFill>
                  <a:srgbClr val="999999"/>
                </a:solidFill>
              </a:rPr>
              <a:t> 선언 및 초기화</a:t>
            </a:r>
            <a:endParaRPr kumimoji="1" lang="en-US" altLang="ko-KR">
              <a:solidFill>
                <a:srgbClr val="999999"/>
              </a:solidFill>
            </a:endParaRPr>
          </a:p>
          <a:p>
            <a:pPr hangingPunct="1">
              <a:lnSpc>
                <a:spcPct val="150000"/>
              </a:lnSpc>
            </a:pPr>
            <a:r>
              <a:rPr kumimoji="1" lang="en-US" altLang="ko-KR">
                <a:solidFill>
                  <a:srgbClr val="EA4464"/>
                </a:solidFill>
              </a:rPr>
              <a:t>ex1</a:t>
            </a:r>
            <a:r>
              <a:rPr kumimoji="1" lang="en-US" altLang="ko-KR"/>
              <a:t> = </a:t>
            </a:r>
            <a:r>
              <a:rPr kumimoji="1" lang="en-US" altLang="ko-KR">
                <a:solidFill>
                  <a:srgbClr val="F5CA52"/>
                </a:solidFill>
              </a:rPr>
              <a:t>10</a:t>
            </a:r>
            <a:r>
              <a:rPr kumimoji="1" lang="en-US" altLang="ko-KR"/>
              <a:t>;</a:t>
            </a:r>
            <a:r>
              <a:rPr kumimoji="1" lang="ko-KR" altLang="en-US"/>
              <a:t>         </a:t>
            </a:r>
            <a:r>
              <a:rPr kumimoji="1" lang="en-US" altLang="ko-KR">
                <a:solidFill>
                  <a:srgbClr val="999999"/>
                </a:solidFill>
              </a:rPr>
              <a:t>//</a:t>
            </a:r>
            <a:r>
              <a:rPr kumimoji="1" lang="ko-KR" altLang="en-US">
                <a:solidFill>
                  <a:srgbClr val="999999"/>
                </a:solidFill>
              </a:rPr>
              <a:t> 할당</a:t>
            </a:r>
            <a:endParaRPr kumimoji="1" lang="en-US" altLang="ko-KR">
              <a:solidFill>
                <a:srgbClr val="999999"/>
              </a:solidFill>
            </a:endParaRPr>
          </a:p>
          <a:p>
            <a:pPr hangingPunct="1">
              <a:lnSpc>
                <a:spcPct val="150000"/>
              </a:lnSpc>
            </a:pPr>
            <a:r>
              <a:rPr kumimoji="1" lang="en-US" altLang="ko-KR" err="1"/>
              <a:t>console.</a:t>
            </a:r>
            <a:r>
              <a:rPr kumimoji="1" lang="en-US" altLang="ko-KR" err="1">
                <a:solidFill>
                  <a:srgbClr val="F5CA52"/>
                </a:solidFill>
              </a:rPr>
              <a:t>log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EA4464"/>
                </a:solidFill>
              </a:rPr>
              <a:t>ex1</a:t>
            </a:r>
            <a:r>
              <a:rPr kumimoji="1" lang="en-US" altLang="ko-KR"/>
              <a:t>);</a:t>
            </a:r>
            <a:r>
              <a:rPr kumimoji="1" lang="ko-KR" altLang="en-US"/>
              <a:t> </a:t>
            </a:r>
            <a:r>
              <a:rPr kumimoji="1" lang="en-US" altLang="ko-KR">
                <a:solidFill>
                  <a:srgbClr val="999999"/>
                </a:solidFill>
              </a:rPr>
              <a:t>//</a:t>
            </a:r>
            <a:r>
              <a:rPr kumimoji="1" lang="ko-KR" altLang="en-US">
                <a:solidFill>
                  <a:srgbClr val="999999"/>
                </a:solidFill>
              </a:rPr>
              <a:t> 참조</a:t>
            </a:r>
            <a:endParaRPr kumimoji="1" lang="en-US" altLang="ko-KR">
              <a:solidFill>
                <a:srgbClr val="999999"/>
              </a:solidFill>
            </a:endParaRPr>
          </a:p>
        </p:txBody>
      </p:sp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A8706975-F0BC-4C4F-80F1-111D1CD26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49349"/>
              </p:ext>
            </p:extLst>
          </p:nvPr>
        </p:nvGraphicFramePr>
        <p:xfrm>
          <a:off x="14098101" y="4390707"/>
          <a:ext cx="5172698" cy="27976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5499">
                  <a:extLst>
                    <a:ext uri="{9D8B030D-6E8A-4147-A177-3AD203B41FA5}">
                      <a16:colId xmlns:a16="http://schemas.microsoft.com/office/drawing/2014/main" val="227175453"/>
                    </a:ext>
                  </a:extLst>
                </a:gridCol>
                <a:gridCol w="1897199">
                  <a:extLst>
                    <a:ext uri="{9D8B030D-6E8A-4147-A177-3AD203B41FA5}">
                      <a16:colId xmlns:a16="http://schemas.microsoft.com/office/drawing/2014/main" val="82988634"/>
                    </a:ext>
                  </a:extLst>
                </a:gridCol>
              </a:tblGrid>
              <a:tr h="932538">
                <a:tc>
                  <a:txBody>
                    <a:bodyPr/>
                    <a:lstStyle/>
                    <a:p>
                      <a:r>
                        <a:rPr lang="ko-KR" altLang="en-US" sz="3200" b="0" i="0">
                          <a:latin typeface="Spoqa Han Sans Neo Bold" panose="020B0500000000000000" pitchFamily="34" charset="0"/>
                          <a:ea typeface="Spoqa Han Sans Neo Bold" panose="020B0500000000000000" pitchFamily="34" charset="0"/>
                        </a:rPr>
                        <a:t>메모리</a:t>
                      </a:r>
                      <a:endParaRPr lang="ko-Kore-KR" altLang="en-US" sz="3200" b="1" i="0">
                        <a:latin typeface="Spoqa Han Sans Neo Bold" panose="020B0500000000000000" pitchFamily="34" charset="0"/>
                        <a:ea typeface="Spoqa Han Sans Neo Bold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4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3200" b="0" i="0">
                          <a:latin typeface="Spoqa Han Sans Neo Bold" panose="020B0500000000000000" pitchFamily="34" charset="0"/>
                          <a:ea typeface="Spoqa Han Sans Neo Bold" panose="020B0500000000000000" pitchFamily="34" charset="0"/>
                        </a:rPr>
                        <a:t>값</a:t>
                      </a:r>
                      <a:endParaRPr lang="ko-Kore-KR" altLang="en-US" sz="3200" b="1" i="0">
                        <a:latin typeface="Spoqa Han Sans Neo Bold" panose="020B0500000000000000" pitchFamily="34" charset="0"/>
                        <a:ea typeface="Spoqa Han Sans Neo Bold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4F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115218"/>
                  </a:ext>
                </a:extLst>
              </a:tr>
              <a:tr h="932538">
                <a:tc>
                  <a:txBody>
                    <a:bodyPr/>
                    <a:lstStyle/>
                    <a:p>
                      <a:r>
                        <a:rPr lang="en" altLang="en-US" sz="3200" b="0" i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0012CCGWH80</a:t>
                      </a:r>
                      <a:endParaRPr lang="ko-Kore-KR" altLang="en-US" sz="3200" b="0" i="0">
                        <a:solidFill>
                          <a:schemeClr val="tx2">
                            <a:lumMod val="10000"/>
                          </a:schemeClr>
                        </a:solidFill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3200" b="0" i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10</a:t>
                      </a:r>
                      <a:endParaRPr lang="ko-Kore-KR" altLang="en-US" sz="3200" b="0" i="0">
                        <a:solidFill>
                          <a:schemeClr val="tx2">
                            <a:lumMod val="10000"/>
                          </a:schemeClr>
                        </a:solidFill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57719"/>
                  </a:ext>
                </a:extLst>
              </a:tr>
              <a:tr h="932538">
                <a:tc>
                  <a:txBody>
                    <a:bodyPr/>
                    <a:lstStyle/>
                    <a:p>
                      <a:endParaRPr lang="ko-Kore-KR" altLang="en-US" sz="3200" b="0" i="0">
                        <a:solidFill>
                          <a:schemeClr val="tx2">
                            <a:lumMod val="10000"/>
                          </a:schemeClr>
                        </a:solidFill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3200" b="0" i="0">
                        <a:solidFill>
                          <a:schemeClr val="tx2">
                            <a:lumMod val="10000"/>
                          </a:schemeClr>
                        </a:solidFill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340483"/>
                  </a:ext>
                </a:extLst>
              </a:tr>
            </a:tbl>
          </a:graphicData>
        </a:graphic>
      </p:graphicFrame>
      <p:sp>
        <p:nvSpPr>
          <p:cNvPr id="21" name="텍스트 개체 틀 1">
            <a:extLst>
              <a:ext uri="{FF2B5EF4-FFF2-40B4-BE49-F238E27FC236}">
                <a16:creationId xmlns:a16="http://schemas.microsoft.com/office/drawing/2014/main" id="{1CF7BC6F-8AAD-D747-9D1D-62493B65B273}"/>
              </a:ext>
            </a:extLst>
          </p:cNvPr>
          <p:cNvSpPr txBox="1">
            <a:spLocks/>
          </p:cNvSpPr>
          <p:nvPr/>
        </p:nvSpPr>
        <p:spPr>
          <a:xfrm>
            <a:off x="14098101" y="3455950"/>
            <a:ext cx="2381812" cy="701676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algn="l" hangingPunct="1"/>
            <a:r>
              <a:rPr kumimoji="1" lang="en-US" altLang="ko-KR">
                <a:solidFill>
                  <a:schemeClr val="bg1"/>
                </a:solidFill>
                <a:latin typeface="Spoqa Han Sans Neo Bold" panose="020B0600000101010101" charset="0"/>
                <a:ea typeface="Spoqa Han Sans Neo Bold" panose="020B0600000101010101" charset="0"/>
              </a:rPr>
              <a:t>Memory</a:t>
            </a:r>
            <a:endParaRPr kumimoji="1" lang="ko-Kore-KR" altLang="en-US">
              <a:solidFill>
                <a:schemeClr val="bg1"/>
              </a:solidFill>
              <a:latin typeface="Spoqa Han Sans Neo Bold" panose="020B0600000101010101" charset="0"/>
              <a:ea typeface="Spoqa Han Sans Neo Bold" panose="020B0600000101010101" charset="0"/>
            </a:endParaRPr>
          </a:p>
        </p:txBody>
      </p:sp>
      <p:sp>
        <p:nvSpPr>
          <p:cNvPr id="22" name="텍스트 개체 틀 1">
            <a:extLst>
              <a:ext uri="{FF2B5EF4-FFF2-40B4-BE49-F238E27FC236}">
                <a16:creationId xmlns:a16="http://schemas.microsoft.com/office/drawing/2014/main" id="{80BAD289-8E81-9242-A679-21426298B0E9}"/>
              </a:ext>
            </a:extLst>
          </p:cNvPr>
          <p:cNvSpPr txBox="1">
            <a:spLocks/>
          </p:cNvSpPr>
          <p:nvPr/>
        </p:nvSpPr>
        <p:spPr>
          <a:xfrm>
            <a:off x="10449466" y="3455950"/>
            <a:ext cx="2381812" cy="701676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algn="l" hangingPunct="1"/>
            <a:r>
              <a:rPr kumimoji="1" lang="en-US" altLang="en-US">
                <a:solidFill>
                  <a:schemeClr val="bg1"/>
                </a:solidFill>
                <a:latin typeface="Spoqa Han Sans Neo Bold" panose="020B0600000101010101" charset="0"/>
                <a:ea typeface="Spoqa Han Sans Neo Bold" panose="020B0600000101010101" charset="0"/>
              </a:rPr>
              <a:t>Identifier</a:t>
            </a:r>
            <a:endParaRPr kumimoji="1" lang="ko-Kore-KR" altLang="en-US">
              <a:solidFill>
                <a:schemeClr val="bg1"/>
              </a:solidFill>
              <a:latin typeface="Spoqa Han Sans Neo Bold" panose="020B0600000101010101" charset="0"/>
              <a:ea typeface="Spoqa Han Sans Neo Bold" panose="020B0600000101010101" charset="0"/>
            </a:endParaRPr>
          </a:p>
        </p:txBody>
      </p:sp>
      <p:sp>
        <p:nvSpPr>
          <p:cNvPr id="23" name="텍스트 개체 틀 1">
            <a:extLst>
              <a:ext uri="{FF2B5EF4-FFF2-40B4-BE49-F238E27FC236}">
                <a16:creationId xmlns:a16="http://schemas.microsoft.com/office/drawing/2014/main" id="{CD8AE9F6-FA04-8C43-837A-AD7BD9DDC0B0}"/>
              </a:ext>
            </a:extLst>
          </p:cNvPr>
          <p:cNvSpPr txBox="1">
            <a:spLocks/>
          </p:cNvSpPr>
          <p:nvPr/>
        </p:nvSpPr>
        <p:spPr>
          <a:xfrm>
            <a:off x="11088534" y="5472637"/>
            <a:ext cx="1054974" cy="701676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algn="l" hangingPunct="1"/>
            <a:r>
              <a:rPr kumimoji="1" lang="en-US" altLang="ko-KR">
                <a:solidFill>
                  <a:schemeClr val="bg1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ex1</a:t>
            </a:r>
            <a:endParaRPr kumimoji="1" lang="ko-Kore-KR" altLang="en-US">
              <a:solidFill>
                <a:schemeClr val="bg1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FCDC0DC-E4A8-B540-BAE9-BA3E67C33C54}"/>
              </a:ext>
            </a:extLst>
          </p:cNvPr>
          <p:cNvCxnSpPr>
            <a:cxnSpLocks/>
          </p:cNvCxnSpPr>
          <p:nvPr/>
        </p:nvCxnSpPr>
        <p:spPr>
          <a:xfrm>
            <a:off x="12335437" y="5804928"/>
            <a:ext cx="1864659" cy="0"/>
          </a:xfrm>
          <a:prstGeom prst="straightConnector1">
            <a:avLst/>
          </a:prstGeom>
          <a:noFill/>
          <a:ln w="76200" cap="flat">
            <a:solidFill>
              <a:srgbClr val="EA4464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7C4A28-7E15-3945-970B-A8DBEDE0F011}"/>
              </a:ext>
            </a:extLst>
          </p:cNvPr>
          <p:cNvSpPr/>
          <p:nvPr/>
        </p:nvSpPr>
        <p:spPr>
          <a:xfrm>
            <a:off x="10919012" y="5330283"/>
            <a:ext cx="6418729" cy="888634"/>
          </a:xfrm>
          <a:prstGeom prst="rect">
            <a:avLst/>
          </a:prstGeom>
          <a:noFill/>
          <a:ln w="76200" cap="flat">
            <a:solidFill>
              <a:srgbClr val="EA4464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no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sp>
        <p:nvSpPr>
          <p:cNvPr id="24" name="텍스트 개체 틀 1">
            <a:extLst>
              <a:ext uri="{FF2B5EF4-FFF2-40B4-BE49-F238E27FC236}">
                <a16:creationId xmlns:a16="http://schemas.microsoft.com/office/drawing/2014/main" id="{E7B53A6B-14A7-BF47-83D7-BC08DBBBD5FB}"/>
              </a:ext>
            </a:extLst>
          </p:cNvPr>
          <p:cNvSpPr txBox="1">
            <a:spLocks/>
          </p:cNvSpPr>
          <p:nvPr/>
        </p:nvSpPr>
        <p:spPr>
          <a:xfrm>
            <a:off x="12965712" y="6352780"/>
            <a:ext cx="3171059" cy="701676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algn="l" hangingPunct="1"/>
            <a:r>
              <a:rPr kumimoji="1" lang="ko-KR" altLang="en-US">
                <a:solidFill>
                  <a:srgbClr val="EA4464"/>
                </a:solidFill>
                <a:latin typeface="Spoqa Han Sans Neo Bold" panose="020B0600000101010101" charset="0"/>
                <a:ea typeface="Spoqa Han Sans Neo Bold" panose="020B0600000101010101" charset="0"/>
              </a:rPr>
              <a:t>선언</a:t>
            </a:r>
            <a:r>
              <a:rPr kumimoji="1" lang="en-US" altLang="ko-KR">
                <a:solidFill>
                  <a:srgbClr val="EA4464"/>
                </a:solidFill>
                <a:latin typeface="Spoqa Han Sans Neo Bold" panose="020B0600000101010101" charset="0"/>
                <a:ea typeface="Spoqa Han Sans Neo Bold" panose="020B0600000101010101" charset="0"/>
              </a:rPr>
              <a:t> </a:t>
            </a:r>
            <a:r>
              <a:rPr kumimoji="1" lang="ko-KR" altLang="en-US">
                <a:solidFill>
                  <a:srgbClr val="EA4464"/>
                </a:solidFill>
                <a:latin typeface="Spoqa Han Sans Neo Bold" panose="020B0600000101010101" charset="0"/>
                <a:ea typeface="Spoqa Han Sans Neo Bold" panose="020B0600000101010101" charset="0"/>
              </a:rPr>
              <a:t>및 초기화</a:t>
            </a:r>
            <a:endParaRPr kumimoji="1" lang="ko-Kore-KR" altLang="en-US">
              <a:solidFill>
                <a:srgbClr val="EA4464"/>
              </a:solidFill>
              <a:latin typeface="Spoqa Han Sans Neo Bold" panose="020B0600000101010101" charset="0"/>
              <a:ea typeface="Spoqa Han Sans Neo Bold" panose="020B0600000101010101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3FAD93-0229-7A4D-9549-39BC0DA79CEE}"/>
              </a:ext>
            </a:extLst>
          </p:cNvPr>
          <p:cNvSpPr/>
          <p:nvPr/>
        </p:nvSpPr>
        <p:spPr>
          <a:xfrm>
            <a:off x="17337741" y="5330283"/>
            <a:ext cx="1912266" cy="888634"/>
          </a:xfrm>
          <a:prstGeom prst="rect">
            <a:avLst/>
          </a:prstGeom>
          <a:noFill/>
          <a:ln w="76200" cap="flat">
            <a:solidFill>
              <a:srgbClr val="EA4464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no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sp>
        <p:nvSpPr>
          <p:cNvPr id="26" name="텍스트 개체 틀 1">
            <a:extLst>
              <a:ext uri="{FF2B5EF4-FFF2-40B4-BE49-F238E27FC236}">
                <a16:creationId xmlns:a16="http://schemas.microsoft.com/office/drawing/2014/main" id="{945E38B1-002D-8047-BF29-AD48D52AF727}"/>
              </a:ext>
            </a:extLst>
          </p:cNvPr>
          <p:cNvSpPr txBox="1">
            <a:spLocks/>
          </p:cNvSpPr>
          <p:nvPr/>
        </p:nvSpPr>
        <p:spPr>
          <a:xfrm>
            <a:off x="17726316" y="6327385"/>
            <a:ext cx="1135115" cy="701676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algn="l" hangingPunct="1"/>
            <a:r>
              <a:rPr kumimoji="1" lang="ko-KR" altLang="en-US">
                <a:solidFill>
                  <a:srgbClr val="EA4464"/>
                </a:solidFill>
                <a:latin typeface="Spoqa Han Sans Neo Bold" panose="020B0600000101010101" charset="0"/>
                <a:ea typeface="Spoqa Han Sans Neo Bold" panose="020B0600000101010101" charset="0"/>
              </a:rPr>
              <a:t>할당</a:t>
            </a:r>
            <a:endParaRPr kumimoji="1" lang="ko-Kore-KR" altLang="en-US">
              <a:solidFill>
                <a:srgbClr val="EA4464"/>
              </a:solidFill>
              <a:latin typeface="Spoqa Han Sans Neo Bold" panose="020B0600000101010101" charset="0"/>
              <a:ea typeface="Spoqa Han Sans Neo Bold" panose="020B0600000101010101" charset="0"/>
            </a:endParaRP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DF9B278D-A413-4648-BA23-36D752683111}"/>
              </a:ext>
            </a:extLst>
          </p:cNvPr>
          <p:cNvCxnSpPr>
            <a:cxnSpLocks/>
            <a:stCxn id="25" idx="2"/>
            <a:endCxn id="23" idx="2"/>
          </p:cNvCxnSpPr>
          <p:nvPr/>
        </p:nvCxnSpPr>
        <p:spPr>
          <a:xfrm rot="5400000" flipH="1">
            <a:off x="14932646" y="2857689"/>
            <a:ext cx="44604" cy="6677853"/>
          </a:xfrm>
          <a:prstGeom prst="bentConnector3">
            <a:avLst>
              <a:gd name="adj1" fmla="val -2662564"/>
            </a:avLst>
          </a:prstGeom>
          <a:noFill/>
          <a:ln w="76200" cap="flat">
            <a:solidFill>
              <a:srgbClr val="EA4464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텍스트 개체 틀 1">
            <a:extLst>
              <a:ext uri="{FF2B5EF4-FFF2-40B4-BE49-F238E27FC236}">
                <a16:creationId xmlns:a16="http://schemas.microsoft.com/office/drawing/2014/main" id="{065ABD47-5719-4143-9EA2-770FF5BC8D93}"/>
              </a:ext>
            </a:extLst>
          </p:cNvPr>
          <p:cNvSpPr txBox="1">
            <a:spLocks/>
          </p:cNvSpPr>
          <p:nvPr/>
        </p:nvSpPr>
        <p:spPr>
          <a:xfrm>
            <a:off x="14398211" y="7557705"/>
            <a:ext cx="2381812" cy="701676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algn="l" hangingPunct="1"/>
            <a:r>
              <a:rPr kumimoji="1" lang="ko-KR" altLang="en-US">
                <a:solidFill>
                  <a:srgbClr val="EA4464"/>
                </a:solidFill>
                <a:latin typeface="Spoqa Han Sans Neo Bold" panose="020B0600000101010101" charset="0"/>
                <a:ea typeface="Spoqa Han Sans Neo Bold" panose="020B0600000101010101" charset="0"/>
              </a:rPr>
              <a:t>참조</a:t>
            </a:r>
            <a:endParaRPr kumimoji="1" lang="ko-Kore-KR" altLang="en-US">
              <a:solidFill>
                <a:srgbClr val="EA4464"/>
              </a:solidFill>
              <a:latin typeface="Spoqa Han Sans Neo Bold" panose="020B0600000101010101" charset="0"/>
              <a:ea typeface="Spoqa Han Sans Neo Bold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581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/>
      <p:bldP spid="25" grpId="0" animBg="1"/>
      <p:bldP spid="26" grpId="0"/>
      <p:bldP spid="3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03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변수 이해하기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en-US" err="1"/>
              <a:t>var</a:t>
            </a:r>
            <a:r>
              <a:rPr kumimoji="1" lang="en-US" altLang="en-US"/>
              <a:t>, let, </a:t>
            </a:r>
            <a:r>
              <a:rPr kumimoji="1" lang="en-US" altLang="en-US" err="1"/>
              <a:t>const</a:t>
            </a:r>
            <a:endParaRPr kumimoji="1" lang="ko-Kore-KR" altLang="en-US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3D788D24-B5C5-E449-8F45-3125C9AD87DF}"/>
              </a:ext>
            </a:extLst>
          </p:cNvPr>
          <p:cNvSpPr txBox="1">
            <a:spLocks/>
          </p:cNvSpPr>
          <p:nvPr/>
        </p:nvSpPr>
        <p:spPr>
          <a:xfrm>
            <a:off x="4087906" y="3316941"/>
            <a:ext cx="15177294" cy="5145741"/>
          </a:xfrm>
          <a:prstGeom prst="rect">
            <a:avLst/>
          </a:prstGeom>
        </p:spPr>
        <p:txBody>
          <a:bodyPr/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151618"/>
                </a:solidFill>
                <a:uFillTx/>
                <a:latin typeface="Spoqa Han Sans Neo Regular" panose="020B0500000000000000" pitchFamily="34" charset="0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marL="571500" indent="-571500" hangingPunct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kumimoji="1" lang="en-US" altLang="ko-KR" sz="4000" err="1">
                <a:solidFill>
                  <a:schemeClr val="bg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var</a:t>
            </a:r>
            <a:r>
              <a:rPr lang="en-US" altLang="ko-KR" sz="4000"/>
              <a:t>  : </a:t>
            </a:r>
            <a:r>
              <a:rPr lang="ko-KR" altLang="en-US" sz="4000"/>
              <a:t>변수 선언</a:t>
            </a:r>
            <a:endParaRPr lang="en-US" altLang="ko-KR" sz="4000"/>
          </a:p>
          <a:p>
            <a:pPr marL="571500" indent="-571500" hangingPunct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kumimoji="1" lang="en-US" altLang="ko-KR" sz="4000">
                <a:solidFill>
                  <a:schemeClr val="bg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let</a:t>
            </a:r>
            <a:r>
              <a:rPr lang="en-US" altLang="ko-KR" sz="4000"/>
              <a:t> : (ES6</a:t>
            </a:r>
            <a:r>
              <a:rPr lang="ko-KR" altLang="en-US" sz="4000"/>
              <a:t>에서부터</a:t>
            </a:r>
            <a:r>
              <a:rPr lang="en-US" altLang="ko-KR" sz="4000"/>
              <a:t>) </a:t>
            </a:r>
            <a:r>
              <a:rPr lang="ko-KR" altLang="en-US" sz="4000"/>
              <a:t>변수 선언</a:t>
            </a:r>
            <a:endParaRPr lang="en-US" altLang="ko-KR" sz="4000"/>
          </a:p>
          <a:p>
            <a:pPr marL="571500" indent="-571500" hangingPunct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kumimoji="1" lang="en-US" altLang="ko-KR" sz="4000" err="1">
                <a:solidFill>
                  <a:schemeClr val="bg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const</a:t>
            </a:r>
            <a:r>
              <a:rPr lang="en-US" altLang="ko-KR" sz="4000"/>
              <a:t> : (ES6</a:t>
            </a:r>
            <a:r>
              <a:rPr lang="ko-KR" altLang="en-US" sz="4000"/>
              <a:t>에서부터</a:t>
            </a:r>
            <a:r>
              <a:rPr lang="en-US" altLang="ko-KR" sz="4000"/>
              <a:t>) </a:t>
            </a:r>
            <a:r>
              <a:rPr lang="ko-KR" altLang="en-US" sz="4000"/>
              <a:t>변하지 않는 변수 선언 </a:t>
            </a:r>
            <a:r>
              <a:rPr lang="en-US" altLang="ko-KR" sz="4000"/>
              <a:t>(</a:t>
            </a:r>
            <a:r>
              <a:rPr lang="ko-KR" altLang="en-US" sz="4000">
                <a:solidFill>
                  <a:srgbClr val="3AB7BC"/>
                </a:solidFill>
              </a:rPr>
              <a:t>상수</a:t>
            </a:r>
            <a:r>
              <a:rPr lang="en-US" altLang="ko-KR" sz="40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891014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03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변수 이해하기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en-US" err="1"/>
              <a:t>var</a:t>
            </a:r>
            <a:r>
              <a:rPr kumimoji="1" lang="en-US" altLang="en-US"/>
              <a:t>, let </a:t>
            </a:r>
            <a:r>
              <a:rPr kumimoji="1" lang="ko-KR" altLang="en-US"/>
              <a:t>차이 </a:t>
            </a:r>
            <a:r>
              <a:rPr kumimoji="1" lang="en-US" altLang="ko-KR"/>
              <a:t>(Hoisting) – </a:t>
            </a:r>
            <a:r>
              <a:rPr kumimoji="1" lang="ko-KR" altLang="en-US"/>
              <a:t>간단히만 살펴보자</a:t>
            </a:r>
            <a:endParaRPr kumimoji="1" lang="ko-Kore-KR" altLang="en-US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25A9D9B7-2794-8C01-9579-EE6EEA7F5EE8}"/>
              </a:ext>
            </a:extLst>
          </p:cNvPr>
          <p:cNvSpPr txBox="1">
            <a:spLocks/>
          </p:cNvSpPr>
          <p:nvPr/>
        </p:nvSpPr>
        <p:spPr>
          <a:xfrm>
            <a:off x="1336592" y="2412928"/>
            <a:ext cx="17789691" cy="2211028"/>
          </a:xfrm>
          <a:prstGeom prst="rect">
            <a:avLst/>
          </a:prstGeom>
        </p:spPr>
        <p:txBody>
          <a:bodyPr/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151618"/>
                </a:solidFill>
                <a:uFillTx/>
                <a:latin typeface="Spoqa Han Sans Neo Regular" panose="020B0500000000000000" pitchFamily="34" charset="0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marL="571500" indent="-5715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호이스팅</a:t>
            </a:r>
            <a:r>
              <a:rPr lang="en-US" altLang="ko-KR" sz="400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?</a:t>
            </a:r>
            <a:br>
              <a:rPr lang="en-US" altLang="ko-KR" sz="4000"/>
            </a:br>
            <a:r>
              <a:rPr lang="ko-KR" altLang="en-US" sz="4000"/>
              <a:t>코드 실행 전</a:t>
            </a:r>
            <a:r>
              <a:rPr lang="en-US" altLang="ko-KR" sz="4000"/>
              <a:t>, </a:t>
            </a:r>
            <a:r>
              <a:rPr lang="ko-KR" altLang="en-US" sz="4000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변수</a:t>
            </a:r>
            <a:r>
              <a:rPr lang="en-US" altLang="ko-KR" sz="4000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/</a:t>
            </a:r>
            <a:r>
              <a:rPr lang="ko-KR" altLang="en-US" sz="4000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함수 선언</a:t>
            </a:r>
            <a:r>
              <a:rPr lang="ko-KR" altLang="en-US" sz="4000"/>
              <a:t>이 해당 </a:t>
            </a:r>
            <a:r>
              <a:rPr lang="ko-KR" altLang="en-US" sz="4000" err="1"/>
              <a:t>스코프의</a:t>
            </a:r>
            <a:r>
              <a:rPr lang="ko-KR" altLang="en-US" sz="4000"/>
              <a:t> 최상단으로 끌어올려진 것 같은 </a:t>
            </a:r>
            <a:r>
              <a:rPr lang="ko-KR" altLang="en-US" sz="4000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현상</a:t>
            </a:r>
            <a:endParaRPr lang="en-US" altLang="ko-KR" sz="4000">
              <a:solidFill>
                <a:srgbClr val="3AB7BC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25" name="텍스트 개체 틀 1">
            <a:extLst>
              <a:ext uri="{FF2B5EF4-FFF2-40B4-BE49-F238E27FC236}">
                <a16:creationId xmlns:a16="http://schemas.microsoft.com/office/drawing/2014/main" id="{15C6FF22-486E-073C-B677-559D7B856E0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60057" y="4977427"/>
            <a:ext cx="1459800" cy="648997"/>
          </a:xfrm>
        </p:spPr>
        <p:txBody>
          <a:bodyPr/>
          <a:lstStyle/>
          <a:p>
            <a:r>
              <a:rPr kumimoji="1" lang="ko-KR" altLang="en-US"/>
              <a:t>예제 </a:t>
            </a:r>
            <a:r>
              <a:rPr kumimoji="1" lang="en-US" altLang="ko-KR"/>
              <a:t>6</a:t>
            </a:r>
            <a:endParaRPr kumimoji="1" lang="ko-Kore-KR" altLang="en-US"/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3B614D85-9181-035B-C7A9-07E3FF24A33E}"/>
              </a:ext>
            </a:extLst>
          </p:cNvPr>
          <p:cNvSpPr txBox="1">
            <a:spLocks/>
          </p:cNvSpPr>
          <p:nvPr/>
        </p:nvSpPr>
        <p:spPr>
          <a:xfrm>
            <a:off x="1054801" y="5626424"/>
            <a:ext cx="8660700" cy="49437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tx1"/>
                </a:solidFill>
                <a:uFillTx/>
                <a:latin typeface="Elice DigitalCoding" panose="020B0609000101010101" pitchFamily="49" charset="-127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/>
            <a:r>
              <a:rPr kumimoji="1" lang="en-US" altLang="ko-KR">
                <a:solidFill>
                  <a:srgbClr val="AEAEFF"/>
                </a:solidFill>
              </a:rPr>
              <a:t>var</a:t>
            </a:r>
            <a:r>
              <a:rPr kumimoji="1" lang="ko-KR" altLang="en-US">
                <a:solidFill>
                  <a:srgbClr val="EA4464"/>
                </a:solidFill>
              </a:rPr>
              <a:t> </a:t>
            </a:r>
            <a:r>
              <a:rPr kumimoji="1" lang="en-US" altLang="ko-KR">
                <a:solidFill>
                  <a:srgbClr val="EA4464"/>
                </a:solidFill>
              </a:rPr>
              <a:t>ex1</a:t>
            </a:r>
            <a:r>
              <a:rPr kumimoji="1" lang="en-US" altLang="ko-KR"/>
              <a:t> = </a:t>
            </a:r>
            <a:r>
              <a:rPr kumimoji="1" lang="en-US" altLang="ko-KR">
                <a:solidFill>
                  <a:srgbClr val="F5CA52"/>
                </a:solidFill>
              </a:rPr>
              <a:t>10</a:t>
            </a:r>
            <a:r>
              <a:rPr kumimoji="1" lang="en-US" altLang="ko-KR"/>
              <a:t>;</a:t>
            </a:r>
          </a:p>
          <a:p>
            <a:pPr hangingPunct="1"/>
            <a:r>
              <a:rPr kumimoji="1" lang="en-US" altLang="ko-KR">
                <a:solidFill>
                  <a:srgbClr val="AEAEFF"/>
                </a:solidFill>
              </a:rPr>
              <a:t>var</a:t>
            </a:r>
            <a:r>
              <a:rPr kumimoji="1" lang="ko-KR" altLang="en-US">
                <a:solidFill>
                  <a:srgbClr val="999999"/>
                </a:solidFill>
              </a:rPr>
              <a:t> </a:t>
            </a:r>
            <a:r>
              <a:rPr kumimoji="1" lang="en-US" altLang="ko-KR">
                <a:solidFill>
                  <a:srgbClr val="EA4464"/>
                </a:solidFill>
              </a:rPr>
              <a:t>ex2</a:t>
            </a:r>
            <a:r>
              <a:rPr kumimoji="1" lang="en-US" altLang="ko-KR">
                <a:solidFill>
                  <a:srgbClr val="999999"/>
                </a:solidFill>
              </a:rPr>
              <a:t> </a:t>
            </a:r>
            <a:r>
              <a:rPr kumimoji="1" lang="en-US" altLang="ko-KR"/>
              <a:t>=</a:t>
            </a:r>
            <a:r>
              <a:rPr kumimoji="1" lang="en-US" altLang="ko-KR">
                <a:solidFill>
                  <a:srgbClr val="999999"/>
                </a:solidFill>
              </a:rPr>
              <a:t> </a:t>
            </a:r>
            <a:r>
              <a:rPr kumimoji="1" lang="en-US" altLang="ko-KR">
                <a:solidFill>
                  <a:srgbClr val="F5CA52"/>
                </a:solidFill>
              </a:rPr>
              <a:t>30</a:t>
            </a:r>
            <a:r>
              <a:rPr kumimoji="1" lang="en-US" altLang="ko-KR"/>
              <a:t>;</a:t>
            </a:r>
          </a:p>
          <a:p>
            <a:pPr hangingPunct="1"/>
            <a:r>
              <a:rPr kumimoji="1" lang="en-US" altLang="ko-KR">
                <a:solidFill>
                  <a:srgbClr val="AEAEFF"/>
                </a:solidFill>
              </a:rPr>
              <a:t>var</a:t>
            </a:r>
            <a:r>
              <a:rPr kumimoji="1" lang="en-US" altLang="ko-KR">
                <a:solidFill>
                  <a:srgbClr val="999999"/>
                </a:solidFill>
              </a:rPr>
              <a:t> </a:t>
            </a:r>
            <a:r>
              <a:rPr kumimoji="1" lang="en-US" altLang="ko-KR">
                <a:solidFill>
                  <a:srgbClr val="EA4464"/>
                </a:solidFill>
              </a:rPr>
              <a:t>ex3</a:t>
            </a:r>
            <a:r>
              <a:rPr kumimoji="1" lang="en-US" altLang="ko-KR">
                <a:solidFill>
                  <a:srgbClr val="999999"/>
                </a:solidFill>
              </a:rPr>
              <a:t> </a:t>
            </a:r>
            <a:r>
              <a:rPr kumimoji="1" lang="en-US" altLang="ko-KR"/>
              <a:t>=</a:t>
            </a:r>
            <a:r>
              <a:rPr kumimoji="1" lang="en-US" altLang="ko-KR">
                <a:solidFill>
                  <a:srgbClr val="999999"/>
                </a:solidFill>
              </a:rPr>
              <a:t> </a:t>
            </a:r>
            <a:r>
              <a:rPr kumimoji="1" lang="en-US" altLang="ko-KR">
                <a:solidFill>
                  <a:srgbClr val="3AB7BC"/>
                </a:solidFill>
              </a:rPr>
              <a:t>"</a:t>
            </a:r>
            <a:r>
              <a:rPr kumimoji="1" lang="ko-KR" altLang="en-US" err="1">
                <a:solidFill>
                  <a:srgbClr val="3AB7BC"/>
                </a:solidFill>
              </a:rPr>
              <a:t>호이스팅</a:t>
            </a:r>
            <a:r>
              <a:rPr kumimoji="1" lang="en-US" altLang="ko-KR">
                <a:solidFill>
                  <a:srgbClr val="3AB7BC"/>
                </a:solidFill>
              </a:rPr>
              <a:t>"</a:t>
            </a:r>
            <a:r>
              <a:rPr kumimoji="1" lang="en-US" altLang="ko-KR"/>
              <a:t>;</a:t>
            </a:r>
          </a:p>
        </p:txBody>
      </p:sp>
      <p:sp>
        <p:nvSpPr>
          <p:cNvPr id="28" name="텍스트 개체 틀 1">
            <a:extLst>
              <a:ext uri="{FF2B5EF4-FFF2-40B4-BE49-F238E27FC236}">
                <a16:creationId xmlns:a16="http://schemas.microsoft.com/office/drawing/2014/main" id="{62103769-A8B0-81DF-F584-25366D3ACB63}"/>
              </a:ext>
            </a:extLst>
          </p:cNvPr>
          <p:cNvSpPr txBox="1">
            <a:spLocks/>
          </p:cNvSpPr>
          <p:nvPr/>
        </p:nvSpPr>
        <p:spPr>
          <a:xfrm>
            <a:off x="10346149" y="4977427"/>
            <a:ext cx="1459800" cy="648997"/>
          </a:xfrm>
          <a:prstGeom prst="rect">
            <a:avLst/>
          </a:prstGeom>
          <a:solidFill>
            <a:srgbClr val="BAB9E6"/>
          </a:solidFill>
        </p:spPr>
        <p:txBody>
          <a:bodyPr tIns="108000" bIns="108000" anchor="ctr">
            <a:spAutoFit/>
          </a:bodyPr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Spoqa Han Sans Neo Regular" panose="020B0500000000000000" pitchFamily="34" charset="0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/>
            <a:r>
              <a:rPr kumimoji="1" lang="ko-KR" altLang="en-US"/>
              <a:t>예제 </a:t>
            </a:r>
            <a:r>
              <a:rPr kumimoji="1" lang="en-US" altLang="ko-KR"/>
              <a:t>7</a:t>
            </a:r>
            <a:endParaRPr kumimoji="1" lang="ko-Kore-KR" altLang="en-US"/>
          </a:p>
        </p:txBody>
      </p:sp>
      <p:sp>
        <p:nvSpPr>
          <p:cNvPr id="31" name="텍스트 개체 틀 3">
            <a:extLst>
              <a:ext uri="{FF2B5EF4-FFF2-40B4-BE49-F238E27FC236}">
                <a16:creationId xmlns:a16="http://schemas.microsoft.com/office/drawing/2014/main" id="{005A0124-4117-F915-3235-A98252811AE9}"/>
              </a:ext>
            </a:extLst>
          </p:cNvPr>
          <p:cNvSpPr txBox="1">
            <a:spLocks/>
          </p:cNvSpPr>
          <p:nvPr/>
        </p:nvSpPr>
        <p:spPr>
          <a:xfrm>
            <a:off x="10340892" y="5626424"/>
            <a:ext cx="8785391" cy="49437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tx1"/>
                </a:solidFill>
                <a:uFillTx/>
                <a:latin typeface="Elice DigitalCoding" panose="020B0609000101010101" pitchFamily="49" charset="-127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/>
            <a:r>
              <a:rPr kumimoji="1" lang="en-US" altLang="ko-KR">
                <a:solidFill>
                  <a:srgbClr val="AEAEFF"/>
                </a:solidFill>
              </a:rPr>
              <a:t>var</a:t>
            </a:r>
            <a:r>
              <a:rPr kumimoji="1" lang="ko-KR" altLang="en-US">
                <a:solidFill>
                  <a:srgbClr val="EA4464"/>
                </a:solidFill>
              </a:rPr>
              <a:t> </a:t>
            </a:r>
            <a:r>
              <a:rPr kumimoji="1" lang="en-US" altLang="ko-KR">
                <a:solidFill>
                  <a:srgbClr val="EA4464"/>
                </a:solidFill>
              </a:rPr>
              <a:t>ex1</a:t>
            </a:r>
            <a:r>
              <a:rPr kumimoji="1" lang="en-US" altLang="ko-KR"/>
              <a:t>;</a:t>
            </a:r>
          </a:p>
          <a:p>
            <a:pPr hangingPunct="1"/>
            <a:r>
              <a:rPr kumimoji="1" lang="en-US" altLang="ko-KR">
                <a:solidFill>
                  <a:srgbClr val="AEAEFF"/>
                </a:solidFill>
              </a:rPr>
              <a:t>var</a:t>
            </a:r>
            <a:r>
              <a:rPr kumimoji="1" lang="ko-KR" altLang="en-US">
                <a:solidFill>
                  <a:srgbClr val="999999"/>
                </a:solidFill>
              </a:rPr>
              <a:t> </a:t>
            </a:r>
            <a:r>
              <a:rPr kumimoji="1" lang="en-US" altLang="ko-KR">
                <a:solidFill>
                  <a:srgbClr val="EA4464"/>
                </a:solidFill>
              </a:rPr>
              <a:t>ex2</a:t>
            </a:r>
            <a:r>
              <a:rPr kumimoji="1" lang="en-US" altLang="ko-KR"/>
              <a:t>;</a:t>
            </a:r>
          </a:p>
          <a:p>
            <a:pPr hangingPunct="1"/>
            <a:r>
              <a:rPr kumimoji="1" lang="en-US" altLang="ko-KR">
                <a:solidFill>
                  <a:srgbClr val="AEAEFF"/>
                </a:solidFill>
              </a:rPr>
              <a:t>var</a:t>
            </a:r>
            <a:r>
              <a:rPr kumimoji="1" lang="en-US" altLang="ko-KR">
                <a:solidFill>
                  <a:srgbClr val="999999"/>
                </a:solidFill>
              </a:rPr>
              <a:t> </a:t>
            </a:r>
            <a:r>
              <a:rPr kumimoji="1" lang="en-US" altLang="ko-KR">
                <a:solidFill>
                  <a:srgbClr val="EA4464"/>
                </a:solidFill>
              </a:rPr>
              <a:t>ex3;</a:t>
            </a:r>
            <a:endParaRPr kumimoji="1" lang="en-US" altLang="ko-KR"/>
          </a:p>
          <a:p>
            <a:pPr hangingPunct="1"/>
            <a:endParaRPr kumimoji="1" lang="en-US" altLang="ko-KR">
              <a:solidFill>
                <a:srgbClr val="EA4464"/>
              </a:solidFill>
            </a:endParaRPr>
          </a:p>
          <a:p>
            <a:pPr hangingPunct="1"/>
            <a:r>
              <a:rPr kumimoji="1" lang="en-US" altLang="ko-KR">
                <a:solidFill>
                  <a:srgbClr val="EA4464"/>
                </a:solidFill>
              </a:rPr>
              <a:t>ex1</a:t>
            </a:r>
            <a:r>
              <a:rPr kumimoji="1" lang="en-US" altLang="ko-KR"/>
              <a:t> = </a:t>
            </a:r>
            <a:r>
              <a:rPr kumimoji="1" lang="en-US" altLang="ko-KR">
                <a:solidFill>
                  <a:srgbClr val="F5CA52"/>
                </a:solidFill>
              </a:rPr>
              <a:t>10</a:t>
            </a:r>
            <a:r>
              <a:rPr kumimoji="1" lang="en-US" altLang="ko-KR"/>
              <a:t>;</a:t>
            </a:r>
          </a:p>
          <a:p>
            <a:pPr hangingPunct="1"/>
            <a:r>
              <a:rPr kumimoji="1" lang="en-US" altLang="ko-KR">
                <a:solidFill>
                  <a:srgbClr val="EA4464"/>
                </a:solidFill>
              </a:rPr>
              <a:t>ex2</a:t>
            </a:r>
            <a:r>
              <a:rPr kumimoji="1" lang="en-US" altLang="ko-KR">
                <a:solidFill>
                  <a:srgbClr val="999999"/>
                </a:solidFill>
              </a:rPr>
              <a:t> </a:t>
            </a:r>
            <a:r>
              <a:rPr kumimoji="1" lang="en-US" altLang="ko-KR"/>
              <a:t>=</a:t>
            </a:r>
            <a:r>
              <a:rPr kumimoji="1" lang="en-US" altLang="ko-KR">
                <a:solidFill>
                  <a:srgbClr val="999999"/>
                </a:solidFill>
              </a:rPr>
              <a:t> </a:t>
            </a:r>
            <a:r>
              <a:rPr kumimoji="1" lang="en-US" altLang="ko-KR">
                <a:solidFill>
                  <a:srgbClr val="F5CA52"/>
                </a:solidFill>
              </a:rPr>
              <a:t>30</a:t>
            </a:r>
            <a:r>
              <a:rPr kumimoji="1" lang="en-US" altLang="ko-KR"/>
              <a:t>;</a:t>
            </a:r>
          </a:p>
          <a:p>
            <a:pPr hangingPunct="1"/>
            <a:r>
              <a:rPr kumimoji="1" lang="en-US" altLang="ko-KR">
                <a:solidFill>
                  <a:srgbClr val="EA4464"/>
                </a:solidFill>
              </a:rPr>
              <a:t>ex3</a:t>
            </a:r>
            <a:r>
              <a:rPr kumimoji="1" lang="en-US" altLang="ko-KR">
                <a:solidFill>
                  <a:srgbClr val="999999"/>
                </a:solidFill>
              </a:rPr>
              <a:t> </a:t>
            </a:r>
            <a:r>
              <a:rPr kumimoji="1" lang="en-US" altLang="ko-KR"/>
              <a:t>=</a:t>
            </a:r>
            <a:r>
              <a:rPr kumimoji="1" lang="en-US" altLang="ko-KR">
                <a:solidFill>
                  <a:srgbClr val="999999"/>
                </a:solidFill>
              </a:rPr>
              <a:t> </a:t>
            </a:r>
            <a:r>
              <a:rPr kumimoji="1" lang="en-US" altLang="ko-KR">
                <a:solidFill>
                  <a:srgbClr val="3AB7BC"/>
                </a:solidFill>
              </a:rPr>
              <a:t>"</a:t>
            </a:r>
            <a:r>
              <a:rPr kumimoji="1" lang="ko-KR" altLang="en-US" err="1">
                <a:solidFill>
                  <a:srgbClr val="3AB7BC"/>
                </a:solidFill>
              </a:rPr>
              <a:t>호이스팅</a:t>
            </a:r>
            <a:r>
              <a:rPr kumimoji="1" lang="en-US" altLang="ko-KR">
                <a:solidFill>
                  <a:srgbClr val="3AB7BC"/>
                </a:solidFill>
              </a:rPr>
              <a:t>"</a:t>
            </a:r>
            <a:r>
              <a:rPr kumimoji="1" lang="en-US" altLang="ko-KR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90428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animBg="1"/>
      <p:bldP spid="26" grpId="0" animBg="1"/>
      <p:bldP spid="28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CCE696E-D838-1446-8C96-AEDE5886AB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en-US" b="0"/>
              <a:t>1. JAVASCRIPT</a:t>
            </a:r>
            <a:r>
              <a:rPr kumimoji="1" lang="ko-KR" altLang="en-US" b="0"/>
              <a:t>가 무엇인지 알 수 있다</a:t>
            </a:r>
            <a:r>
              <a:rPr kumimoji="1" lang="en-US" altLang="ko-KR" b="0"/>
              <a:t>.</a:t>
            </a:r>
            <a:endParaRPr kumimoji="1" lang="ko-Kore-KR" altLang="en-US" b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4B531D-6E30-1741-AE7A-4DBE1243C35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en-US" err="1"/>
              <a:t>javascript</a:t>
            </a:r>
            <a:r>
              <a:rPr kumimoji="1" lang="ko-KR" altLang="en-US"/>
              <a:t>가 어떤 것이고</a:t>
            </a:r>
            <a:r>
              <a:rPr kumimoji="1" lang="en-US" altLang="ko-KR"/>
              <a:t>, </a:t>
            </a:r>
            <a:r>
              <a:rPr kumimoji="1" lang="ko-KR" altLang="en-US"/>
              <a:t>왜 사용하는지 이해한다</a:t>
            </a:r>
            <a:r>
              <a:rPr kumimoji="1" lang="en-US" altLang="ko-KR"/>
              <a:t>.</a:t>
            </a:r>
          </a:p>
          <a:p>
            <a:r>
              <a:rPr kumimoji="1" lang="ko-KR" altLang="en-US"/>
              <a:t>또한 </a:t>
            </a:r>
            <a:r>
              <a:rPr kumimoji="1" lang="en-US" altLang="ko-KR" err="1"/>
              <a:t>javascript</a:t>
            </a:r>
            <a:r>
              <a:rPr kumimoji="1" lang="ko-KR" altLang="en-US"/>
              <a:t>의 특성을 이해한다</a:t>
            </a:r>
            <a:r>
              <a:rPr kumimoji="1" lang="en-US" altLang="ko-KR"/>
              <a:t>.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B1399-F849-EB49-9214-7A8417F412B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en-US" b="0"/>
              <a:t>2. </a:t>
            </a:r>
            <a:r>
              <a:rPr kumimoji="1" lang="ko-KR" altLang="en-US" b="0"/>
              <a:t>동적인 웹사이트를 만들 수 있다</a:t>
            </a:r>
            <a:r>
              <a:rPr kumimoji="1" lang="en-US" altLang="ko-KR" b="0"/>
              <a:t>.</a:t>
            </a:r>
            <a:endParaRPr kumimoji="1" lang="ko-Kore-KR" altLang="en-US" b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F903E3-178E-BA45-A895-6F559777668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en-US" err="1"/>
              <a:t>javascript</a:t>
            </a:r>
            <a:r>
              <a:rPr kumimoji="1" lang="ko-KR" altLang="en-US"/>
              <a:t>를 활용해서 클릭 이벤트 등 다양한 동적 기능을 추가한다</a:t>
            </a:r>
            <a:r>
              <a:rPr kumimoji="1"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291300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03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변수 이해하기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en-US" err="1"/>
              <a:t>var</a:t>
            </a:r>
            <a:r>
              <a:rPr kumimoji="1" lang="en-US" altLang="en-US"/>
              <a:t>, let </a:t>
            </a:r>
            <a:r>
              <a:rPr kumimoji="1" lang="ko-KR" altLang="en-US"/>
              <a:t>차이 </a:t>
            </a:r>
            <a:r>
              <a:rPr kumimoji="1" lang="en-US" altLang="ko-KR"/>
              <a:t>(Hoisting) – </a:t>
            </a:r>
            <a:r>
              <a:rPr kumimoji="1" lang="ko-KR" altLang="en-US"/>
              <a:t>간단히만 살펴보자</a:t>
            </a:r>
            <a:endParaRPr kumimoji="1" lang="ko-Kore-KR" altLang="en-US"/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A6063848-0808-5B47-85D5-7E2379E8AF1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54800" y="2814791"/>
            <a:ext cx="1459800" cy="648997"/>
          </a:xfrm>
        </p:spPr>
        <p:txBody>
          <a:bodyPr/>
          <a:lstStyle/>
          <a:p>
            <a:r>
              <a:rPr kumimoji="1" lang="ko-KR" altLang="en-US"/>
              <a:t>예제 </a:t>
            </a:r>
            <a:r>
              <a:rPr kumimoji="1" lang="en-US" altLang="ko-KR"/>
              <a:t>8</a:t>
            </a:r>
            <a:endParaRPr kumimoji="1" lang="ko-Kore-KR" altLang="en-US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35118C9C-19EA-804A-8B26-391C4810DC4B}"/>
              </a:ext>
            </a:extLst>
          </p:cNvPr>
          <p:cNvSpPr txBox="1">
            <a:spLocks/>
          </p:cNvSpPr>
          <p:nvPr/>
        </p:nvSpPr>
        <p:spPr>
          <a:xfrm>
            <a:off x="1054799" y="3455950"/>
            <a:ext cx="8639919" cy="694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tx1"/>
                </a:solidFill>
                <a:uFillTx/>
                <a:latin typeface="Elice DigitalCoding" panose="020B0609000101010101" pitchFamily="49" charset="-127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/>
            <a:r>
              <a:rPr kumimoji="1" lang="en-US" altLang="ko-KR" err="1"/>
              <a:t>console.</a:t>
            </a:r>
            <a:r>
              <a:rPr kumimoji="1" lang="en-US" altLang="ko-KR" err="1">
                <a:solidFill>
                  <a:srgbClr val="F5CA52"/>
                </a:solidFill>
              </a:rPr>
              <a:t>log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EA4464"/>
                </a:solidFill>
              </a:rPr>
              <a:t>ex1</a:t>
            </a:r>
            <a:r>
              <a:rPr kumimoji="1" lang="en-US" altLang="ko-KR"/>
              <a:t>); </a:t>
            </a:r>
            <a:r>
              <a:rPr kumimoji="1" lang="en-US" altLang="ko-KR">
                <a:solidFill>
                  <a:srgbClr val="999999"/>
                </a:solidFill>
              </a:rPr>
              <a:t>// undefine</a:t>
            </a:r>
          </a:p>
          <a:p>
            <a:pPr hangingPunct="1"/>
            <a:r>
              <a:rPr kumimoji="1" lang="en-US" altLang="ko-KR" err="1">
                <a:solidFill>
                  <a:srgbClr val="AEAEFF"/>
                </a:solidFill>
              </a:rPr>
              <a:t>var</a:t>
            </a:r>
            <a:r>
              <a:rPr kumimoji="1" lang="en-US" altLang="ko-KR"/>
              <a:t> </a:t>
            </a:r>
            <a:r>
              <a:rPr kumimoji="1" lang="en-US" altLang="ko-KR">
                <a:solidFill>
                  <a:srgbClr val="EA4464"/>
                </a:solidFill>
              </a:rPr>
              <a:t>ex1</a:t>
            </a:r>
            <a:r>
              <a:rPr kumimoji="1" lang="en-US" altLang="ko-KR"/>
              <a:t> = </a:t>
            </a:r>
            <a:r>
              <a:rPr kumimoji="1" lang="en-US" altLang="ko-KR">
                <a:solidFill>
                  <a:srgbClr val="F5CA52"/>
                </a:solidFill>
              </a:rPr>
              <a:t>10</a:t>
            </a:r>
            <a:r>
              <a:rPr kumimoji="1" lang="en-US" altLang="ko-KR"/>
              <a:t>;</a:t>
            </a:r>
          </a:p>
          <a:p>
            <a:pPr hangingPunct="1"/>
            <a:r>
              <a:rPr kumimoji="1" lang="en-US" altLang="ko-KR" err="1"/>
              <a:t>console.</a:t>
            </a:r>
            <a:r>
              <a:rPr kumimoji="1" lang="en-US" altLang="ko-KR" err="1">
                <a:solidFill>
                  <a:srgbClr val="F5CA52"/>
                </a:solidFill>
              </a:rPr>
              <a:t>log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EA4464"/>
                </a:solidFill>
              </a:rPr>
              <a:t>ex1</a:t>
            </a:r>
            <a:r>
              <a:rPr kumimoji="1" lang="en-US" altLang="ko-KR"/>
              <a:t>);</a:t>
            </a:r>
          </a:p>
          <a:p>
            <a:pPr hangingPunct="1"/>
            <a:endParaRPr kumimoji="1" lang="en-US" altLang="ko-KR"/>
          </a:p>
          <a:p>
            <a:pPr hangingPunct="1"/>
            <a:r>
              <a:rPr kumimoji="1" lang="en-US" altLang="ko-KR" err="1"/>
              <a:t>console.</a:t>
            </a:r>
            <a:r>
              <a:rPr kumimoji="1" lang="en-US" altLang="ko-KR" err="1">
                <a:solidFill>
                  <a:srgbClr val="F5CA52"/>
                </a:solidFill>
              </a:rPr>
              <a:t>log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EA4464"/>
                </a:solidFill>
              </a:rPr>
              <a:t>ex2</a:t>
            </a:r>
            <a:r>
              <a:rPr kumimoji="1" lang="en-US" altLang="ko-KR"/>
              <a:t>); </a:t>
            </a:r>
            <a:r>
              <a:rPr kumimoji="1" lang="en-US" altLang="ko-KR">
                <a:solidFill>
                  <a:srgbClr val="999999"/>
                </a:solidFill>
              </a:rPr>
              <a:t>// error </a:t>
            </a:r>
            <a:r>
              <a:rPr kumimoji="1" lang="ko-KR" altLang="en-US">
                <a:solidFill>
                  <a:srgbClr val="999999"/>
                </a:solidFill>
              </a:rPr>
              <a:t>발생</a:t>
            </a:r>
            <a:endParaRPr kumimoji="1" lang="en-US" altLang="ko-KR">
              <a:solidFill>
                <a:srgbClr val="999999"/>
              </a:solidFill>
            </a:endParaRPr>
          </a:p>
          <a:p>
            <a:pPr hangingPunct="1"/>
            <a:r>
              <a:rPr kumimoji="1" lang="en-US" altLang="ko-KR">
                <a:solidFill>
                  <a:srgbClr val="AEAEFF"/>
                </a:solidFill>
              </a:rPr>
              <a:t>let</a:t>
            </a:r>
            <a:r>
              <a:rPr kumimoji="1" lang="en-US" altLang="ko-KR"/>
              <a:t> </a:t>
            </a:r>
            <a:r>
              <a:rPr kumimoji="1" lang="en-US" altLang="ko-KR">
                <a:solidFill>
                  <a:srgbClr val="EA4464"/>
                </a:solidFill>
              </a:rPr>
              <a:t>ex2</a:t>
            </a:r>
            <a:r>
              <a:rPr kumimoji="1" lang="en-US" altLang="ko-KR"/>
              <a:t> = </a:t>
            </a:r>
            <a:r>
              <a:rPr kumimoji="1" lang="en-US" altLang="ko-KR">
                <a:solidFill>
                  <a:srgbClr val="F5CA52"/>
                </a:solidFill>
              </a:rPr>
              <a:t>20</a:t>
            </a:r>
            <a:r>
              <a:rPr kumimoji="1" lang="en-US" altLang="ko-KR"/>
              <a:t>;</a:t>
            </a:r>
          </a:p>
          <a:p>
            <a:pPr hangingPunct="1"/>
            <a:r>
              <a:rPr kumimoji="1" lang="en-US" altLang="ko-KR" err="1"/>
              <a:t>console.</a:t>
            </a:r>
            <a:r>
              <a:rPr kumimoji="1" lang="en-US" altLang="ko-KR" err="1">
                <a:solidFill>
                  <a:srgbClr val="F5CA52"/>
                </a:solidFill>
              </a:rPr>
              <a:t>log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EA4464"/>
                </a:solidFill>
              </a:rPr>
              <a:t>ex2</a:t>
            </a:r>
            <a:r>
              <a:rPr kumimoji="1" lang="en-US" altLang="ko-KR"/>
              <a:t>);</a:t>
            </a:r>
          </a:p>
        </p:txBody>
      </p:sp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A8706975-F0BC-4C4F-80F1-111D1CD26EBA}"/>
              </a:ext>
            </a:extLst>
          </p:cNvPr>
          <p:cNvGraphicFramePr>
            <a:graphicFrameLocks noGrp="1"/>
          </p:cNvGraphicFramePr>
          <p:nvPr/>
        </p:nvGraphicFramePr>
        <p:xfrm>
          <a:off x="14098101" y="4390707"/>
          <a:ext cx="5172698" cy="27976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5499">
                  <a:extLst>
                    <a:ext uri="{9D8B030D-6E8A-4147-A177-3AD203B41FA5}">
                      <a16:colId xmlns:a16="http://schemas.microsoft.com/office/drawing/2014/main" val="227175453"/>
                    </a:ext>
                  </a:extLst>
                </a:gridCol>
                <a:gridCol w="1897199">
                  <a:extLst>
                    <a:ext uri="{9D8B030D-6E8A-4147-A177-3AD203B41FA5}">
                      <a16:colId xmlns:a16="http://schemas.microsoft.com/office/drawing/2014/main" val="82988634"/>
                    </a:ext>
                  </a:extLst>
                </a:gridCol>
              </a:tblGrid>
              <a:tr h="932538">
                <a:tc>
                  <a:txBody>
                    <a:bodyPr/>
                    <a:lstStyle/>
                    <a:p>
                      <a:r>
                        <a:rPr lang="ko-KR" altLang="en-US" sz="3200" b="0" i="0">
                          <a:latin typeface="Spoqa Han Sans Neo Bold" panose="020B0500000000000000" pitchFamily="34" charset="0"/>
                          <a:ea typeface="Spoqa Han Sans Neo Bold" panose="020B0500000000000000" pitchFamily="34" charset="0"/>
                        </a:rPr>
                        <a:t>메모리</a:t>
                      </a:r>
                      <a:endParaRPr lang="ko-Kore-KR" altLang="en-US" sz="3200" b="1" i="0">
                        <a:latin typeface="Spoqa Han Sans Neo Bold" panose="020B0500000000000000" pitchFamily="34" charset="0"/>
                        <a:ea typeface="Spoqa Han Sans Neo Bold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4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3200" b="0" i="0">
                          <a:latin typeface="Spoqa Han Sans Neo Bold" panose="020B0500000000000000" pitchFamily="34" charset="0"/>
                          <a:ea typeface="Spoqa Han Sans Neo Bold" panose="020B0500000000000000" pitchFamily="34" charset="0"/>
                        </a:rPr>
                        <a:t>값</a:t>
                      </a:r>
                      <a:endParaRPr lang="ko-Kore-KR" altLang="en-US" sz="3200" b="1" i="0">
                        <a:latin typeface="Spoqa Han Sans Neo Bold" panose="020B0500000000000000" pitchFamily="34" charset="0"/>
                        <a:ea typeface="Spoqa Han Sans Neo Bold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4F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115218"/>
                  </a:ext>
                </a:extLst>
              </a:tr>
              <a:tr h="932538">
                <a:tc>
                  <a:txBody>
                    <a:bodyPr/>
                    <a:lstStyle/>
                    <a:p>
                      <a:r>
                        <a:rPr lang="en" altLang="en-US" sz="3200" b="0" i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0012CCGWH80</a:t>
                      </a:r>
                      <a:endParaRPr lang="ko-Kore-KR" altLang="en-US" sz="3200" b="0" i="0">
                        <a:solidFill>
                          <a:schemeClr val="tx2">
                            <a:lumMod val="10000"/>
                          </a:schemeClr>
                        </a:solidFill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3200" b="0" i="0">
                        <a:solidFill>
                          <a:schemeClr val="tx2">
                            <a:lumMod val="10000"/>
                          </a:schemeClr>
                        </a:solidFill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57719"/>
                  </a:ext>
                </a:extLst>
              </a:tr>
              <a:tr h="932538">
                <a:tc>
                  <a:txBody>
                    <a:bodyPr/>
                    <a:lstStyle/>
                    <a:p>
                      <a:r>
                        <a:rPr lang="en" altLang="en-US" sz="3200" b="0" i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0012CCGWH</a:t>
                      </a:r>
                      <a:r>
                        <a:rPr lang="en-US" altLang="ko-KR" sz="3200" b="0" i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Spoqa Han Sans Neo Regular" panose="020B0500000000000000" pitchFamily="34" charset="0"/>
                          <a:ea typeface="Spoqa Han Sans Neo Regular" panose="020B0500000000000000" pitchFamily="34" charset="0"/>
                        </a:rPr>
                        <a:t>90</a:t>
                      </a:r>
                      <a:endParaRPr lang="ko-Kore-KR" altLang="en-US" sz="3200" b="0" i="0">
                        <a:solidFill>
                          <a:schemeClr val="tx2">
                            <a:lumMod val="10000"/>
                          </a:schemeClr>
                        </a:solidFill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3200" b="0" i="0">
                        <a:solidFill>
                          <a:schemeClr val="tx2">
                            <a:lumMod val="10000"/>
                          </a:schemeClr>
                        </a:solidFill>
                        <a:latin typeface="Spoqa Han Sans Neo Regular" panose="020B0500000000000000" pitchFamily="34" charset="0"/>
                        <a:ea typeface="Spoqa Han Sans Neo Regular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340483"/>
                  </a:ext>
                </a:extLst>
              </a:tr>
            </a:tbl>
          </a:graphicData>
        </a:graphic>
      </p:graphicFrame>
      <p:sp>
        <p:nvSpPr>
          <p:cNvPr id="21" name="텍스트 개체 틀 1">
            <a:extLst>
              <a:ext uri="{FF2B5EF4-FFF2-40B4-BE49-F238E27FC236}">
                <a16:creationId xmlns:a16="http://schemas.microsoft.com/office/drawing/2014/main" id="{1CF7BC6F-8AAD-D747-9D1D-62493B65B273}"/>
              </a:ext>
            </a:extLst>
          </p:cNvPr>
          <p:cNvSpPr txBox="1">
            <a:spLocks/>
          </p:cNvSpPr>
          <p:nvPr/>
        </p:nvSpPr>
        <p:spPr>
          <a:xfrm>
            <a:off x="14098101" y="3455950"/>
            <a:ext cx="2381812" cy="701676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algn="l" hangingPunct="1"/>
            <a:r>
              <a:rPr kumimoji="1" lang="en-US" altLang="ko-KR">
                <a:solidFill>
                  <a:schemeClr val="bg1"/>
                </a:solidFill>
                <a:latin typeface="Spoqa Han Sans Neo Bold" panose="020B0600000101010101" charset="0"/>
                <a:ea typeface="Spoqa Han Sans Neo Bold" panose="020B0600000101010101" charset="0"/>
              </a:rPr>
              <a:t>Memory</a:t>
            </a:r>
            <a:endParaRPr kumimoji="1" lang="ko-Kore-KR" altLang="en-US">
              <a:solidFill>
                <a:schemeClr val="bg1"/>
              </a:solidFill>
              <a:latin typeface="Spoqa Han Sans Neo Bold" panose="020B0600000101010101" charset="0"/>
              <a:ea typeface="Spoqa Han Sans Neo Bold" panose="020B0600000101010101" charset="0"/>
            </a:endParaRPr>
          </a:p>
        </p:txBody>
      </p:sp>
      <p:sp>
        <p:nvSpPr>
          <p:cNvPr id="22" name="텍스트 개체 틀 1">
            <a:extLst>
              <a:ext uri="{FF2B5EF4-FFF2-40B4-BE49-F238E27FC236}">
                <a16:creationId xmlns:a16="http://schemas.microsoft.com/office/drawing/2014/main" id="{80BAD289-8E81-9242-A679-21426298B0E9}"/>
              </a:ext>
            </a:extLst>
          </p:cNvPr>
          <p:cNvSpPr txBox="1">
            <a:spLocks/>
          </p:cNvSpPr>
          <p:nvPr/>
        </p:nvSpPr>
        <p:spPr>
          <a:xfrm>
            <a:off x="10449466" y="3455950"/>
            <a:ext cx="2381812" cy="701676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algn="l" hangingPunct="1"/>
            <a:r>
              <a:rPr kumimoji="1" lang="en-US" altLang="en-US">
                <a:solidFill>
                  <a:schemeClr val="bg1"/>
                </a:solidFill>
                <a:latin typeface="Spoqa Han Sans Neo Bold" panose="020B0600000101010101" charset="0"/>
                <a:ea typeface="Spoqa Han Sans Neo Bold" panose="020B0600000101010101" charset="0"/>
              </a:rPr>
              <a:t>Identifier</a:t>
            </a:r>
            <a:endParaRPr kumimoji="1" lang="ko-Kore-KR" altLang="en-US">
              <a:solidFill>
                <a:schemeClr val="bg1"/>
              </a:solidFill>
              <a:latin typeface="Spoqa Han Sans Neo Bold" panose="020B0600000101010101" charset="0"/>
              <a:ea typeface="Spoqa Han Sans Neo Bold" panose="020B0600000101010101" charset="0"/>
            </a:endParaRPr>
          </a:p>
        </p:txBody>
      </p:sp>
      <p:sp>
        <p:nvSpPr>
          <p:cNvPr id="23" name="텍스트 개체 틀 1">
            <a:extLst>
              <a:ext uri="{FF2B5EF4-FFF2-40B4-BE49-F238E27FC236}">
                <a16:creationId xmlns:a16="http://schemas.microsoft.com/office/drawing/2014/main" id="{CD8AE9F6-FA04-8C43-837A-AD7BD9DDC0B0}"/>
              </a:ext>
            </a:extLst>
          </p:cNvPr>
          <p:cNvSpPr txBox="1">
            <a:spLocks/>
          </p:cNvSpPr>
          <p:nvPr/>
        </p:nvSpPr>
        <p:spPr>
          <a:xfrm>
            <a:off x="11088534" y="5472637"/>
            <a:ext cx="1054974" cy="701676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algn="l" hangingPunct="1"/>
            <a:r>
              <a:rPr kumimoji="1" lang="en-US" altLang="ko-KR">
                <a:solidFill>
                  <a:schemeClr val="bg1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ex1</a:t>
            </a:r>
            <a:endParaRPr kumimoji="1" lang="ko-Kore-KR" altLang="en-US">
              <a:solidFill>
                <a:schemeClr val="bg1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FCDC0DC-E4A8-B540-BAE9-BA3E67C33C54}"/>
              </a:ext>
            </a:extLst>
          </p:cNvPr>
          <p:cNvCxnSpPr>
            <a:cxnSpLocks/>
          </p:cNvCxnSpPr>
          <p:nvPr/>
        </p:nvCxnSpPr>
        <p:spPr>
          <a:xfrm>
            <a:off x="12335437" y="5804928"/>
            <a:ext cx="1864659" cy="0"/>
          </a:xfrm>
          <a:prstGeom prst="straightConnector1">
            <a:avLst/>
          </a:prstGeom>
          <a:noFill/>
          <a:ln w="76200" cap="flat">
            <a:solidFill>
              <a:srgbClr val="EA4464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텍스트 개체 틀 1">
            <a:extLst>
              <a:ext uri="{FF2B5EF4-FFF2-40B4-BE49-F238E27FC236}">
                <a16:creationId xmlns:a16="http://schemas.microsoft.com/office/drawing/2014/main" id="{205741A6-92B4-8C4A-AB84-6664ED519789}"/>
              </a:ext>
            </a:extLst>
          </p:cNvPr>
          <p:cNvSpPr txBox="1">
            <a:spLocks/>
          </p:cNvSpPr>
          <p:nvPr/>
        </p:nvSpPr>
        <p:spPr>
          <a:xfrm>
            <a:off x="11088534" y="6464343"/>
            <a:ext cx="1054974" cy="701676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algn="l" hangingPunct="1"/>
            <a:r>
              <a:rPr kumimoji="1" lang="en-US" altLang="ko-KR">
                <a:solidFill>
                  <a:schemeClr val="bg1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ex2</a:t>
            </a:r>
            <a:endParaRPr kumimoji="1" lang="ko-Kore-KR" altLang="en-US">
              <a:solidFill>
                <a:schemeClr val="bg1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C45B145-DC91-8C4C-8866-C707FDAACBAB}"/>
              </a:ext>
            </a:extLst>
          </p:cNvPr>
          <p:cNvCxnSpPr>
            <a:cxnSpLocks/>
          </p:cNvCxnSpPr>
          <p:nvPr/>
        </p:nvCxnSpPr>
        <p:spPr>
          <a:xfrm>
            <a:off x="12335437" y="6750851"/>
            <a:ext cx="1864659" cy="0"/>
          </a:xfrm>
          <a:prstGeom prst="straightConnector1">
            <a:avLst/>
          </a:prstGeom>
          <a:noFill/>
          <a:ln w="76200" cap="flat">
            <a:solidFill>
              <a:srgbClr val="EA4464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BF474C-1E10-2848-8BF2-915BB7AFC095}"/>
              </a:ext>
            </a:extLst>
          </p:cNvPr>
          <p:cNvSpPr/>
          <p:nvPr/>
        </p:nvSpPr>
        <p:spPr>
          <a:xfrm>
            <a:off x="17394964" y="5512540"/>
            <a:ext cx="18758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undefine</a:t>
            </a:r>
            <a:endParaRPr lang="ko-KR" altLang="en-US" sz="3200"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D1FE6F-CC0A-3042-A378-B05D2056C008}"/>
              </a:ext>
            </a:extLst>
          </p:cNvPr>
          <p:cNvSpPr/>
          <p:nvPr/>
        </p:nvSpPr>
        <p:spPr>
          <a:xfrm>
            <a:off x="17995288" y="5531087"/>
            <a:ext cx="675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10</a:t>
            </a:r>
            <a:endParaRPr lang="ko-KR" altLang="en-US" sz="3200">
              <a:solidFill>
                <a:schemeClr val="bg1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89130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7" grpId="0"/>
      <p:bldP spid="2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03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변수 이해하기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ko-KR" altLang="en-US"/>
              <a:t>문자열</a:t>
            </a:r>
            <a:endParaRPr kumimoji="1" lang="ko-Kore-KR" altLang="en-US"/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A6063848-0808-5B47-85D5-7E2379E8AF1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54800" y="2814791"/>
            <a:ext cx="1459800" cy="648997"/>
          </a:xfrm>
        </p:spPr>
        <p:txBody>
          <a:bodyPr/>
          <a:lstStyle/>
          <a:p>
            <a:r>
              <a:rPr kumimoji="1" lang="ko-KR" altLang="en-US"/>
              <a:t>예제 </a:t>
            </a:r>
            <a:r>
              <a:rPr kumimoji="1" lang="en-US" altLang="ko-KR"/>
              <a:t>9</a:t>
            </a:r>
            <a:endParaRPr kumimoji="1" lang="ko-Kore-KR" altLang="en-US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35118C9C-19EA-804A-8B26-391C4810DC4B}"/>
              </a:ext>
            </a:extLst>
          </p:cNvPr>
          <p:cNvSpPr txBox="1">
            <a:spLocks/>
          </p:cNvSpPr>
          <p:nvPr/>
        </p:nvSpPr>
        <p:spPr>
          <a:xfrm>
            <a:off x="1054799" y="3455950"/>
            <a:ext cx="8639919" cy="694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tx1"/>
                </a:solidFill>
                <a:uFillTx/>
                <a:latin typeface="Elice DigitalCoding" panose="020B0609000101010101" pitchFamily="49" charset="-127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/>
            <a:r>
              <a:rPr kumimoji="1" lang="en-US" altLang="ko-KR">
                <a:solidFill>
                  <a:srgbClr val="AEAEFF"/>
                </a:solidFill>
              </a:rPr>
              <a:t>let</a:t>
            </a:r>
            <a:r>
              <a:rPr kumimoji="1" lang="en-US" altLang="ko-KR"/>
              <a:t> </a:t>
            </a:r>
            <a:r>
              <a:rPr kumimoji="1" lang="en-US" altLang="ko-KR">
                <a:solidFill>
                  <a:srgbClr val="EA4464"/>
                </a:solidFill>
              </a:rPr>
              <a:t>title</a:t>
            </a:r>
            <a:r>
              <a:rPr kumimoji="1" lang="en-US" altLang="ko-KR"/>
              <a:t> = </a:t>
            </a:r>
            <a:r>
              <a:rPr kumimoji="1" lang="en-US" altLang="ko-KR">
                <a:solidFill>
                  <a:srgbClr val="3AB7BC"/>
                </a:solidFill>
              </a:rPr>
              <a:t>"</a:t>
            </a:r>
            <a:r>
              <a:rPr kumimoji="1" lang="ko-KR" altLang="en-US">
                <a:solidFill>
                  <a:srgbClr val="3AB7BC"/>
                </a:solidFill>
              </a:rPr>
              <a:t>이력서</a:t>
            </a:r>
            <a:r>
              <a:rPr kumimoji="1" lang="en-US" altLang="ko-KR">
                <a:solidFill>
                  <a:srgbClr val="3AB7BC"/>
                </a:solidFill>
              </a:rPr>
              <a:t>"</a:t>
            </a:r>
            <a:r>
              <a:rPr kumimoji="1" lang="en-US" altLang="ko-KR"/>
              <a:t>;</a:t>
            </a:r>
          </a:p>
          <a:p>
            <a:pPr hangingPunct="1"/>
            <a:r>
              <a:rPr kumimoji="1" lang="en-US" altLang="ko-KR">
                <a:solidFill>
                  <a:srgbClr val="AEAEFF"/>
                </a:solidFill>
              </a:rPr>
              <a:t>let</a:t>
            </a:r>
            <a:r>
              <a:rPr kumimoji="1" lang="ko-KR" altLang="en-US"/>
              <a:t> </a:t>
            </a:r>
            <a:r>
              <a:rPr kumimoji="1" lang="en-US" altLang="ko-KR">
                <a:solidFill>
                  <a:srgbClr val="EA4464"/>
                </a:solidFill>
              </a:rPr>
              <a:t>content</a:t>
            </a:r>
            <a:r>
              <a:rPr kumimoji="1" lang="ko-KR" altLang="en-US"/>
              <a:t> </a:t>
            </a:r>
            <a:r>
              <a:rPr kumimoji="1" lang="en-US" altLang="ko-KR"/>
              <a:t>=</a:t>
            </a:r>
            <a:r>
              <a:rPr kumimoji="1" lang="ko-KR" altLang="en-US"/>
              <a:t> </a:t>
            </a:r>
            <a:r>
              <a:rPr kumimoji="1" lang="en-US" altLang="ko-KR">
                <a:solidFill>
                  <a:srgbClr val="3AB7BC"/>
                </a:solidFill>
              </a:rPr>
              <a:t>'</a:t>
            </a:r>
            <a:r>
              <a:rPr kumimoji="1" lang="ko-KR" altLang="en-US">
                <a:solidFill>
                  <a:srgbClr val="3AB7BC"/>
                </a:solidFill>
              </a:rPr>
              <a:t>안녕하세요</a:t>
            </a:r>
            <a:r>
              <a:rPr kumimoji="1" lang="en-US" altLang="ko-KR">
                <a:solidFill>
                  <a:srgbClr val="3AB7BC"/>
                </a:solidFill>
              </a:rPr>
              <a:t>?'</a:t>
            </a:r>
            <a:r>
              <a:rPr kumimoji="1" lang="en-US" altLang="ko-KR"/>
              <a:t>;</a:t>
            </a:r>
          </a:p>
          <a:p>
            <a:pPr hangingPunct="1"/>
            <a:endParaRPr kumimoji="1" lang="en-US" altLang="ko-KR"/>
          </a:p>
          <a:p>
            <a:pPr hangingPunct="1"/>
            <a:r>
              <a:rPr kumimoji="1" lang="en-US" altLang="ko-KR">
                <a:solidFill>
                  <a:srgbClr val="AEAEFF"/>
                </a:solidFill>
              </a:rPr>
              <a:t>const</a:t>
            </a:r>
            <a:r>
              <a:rPr kumimoji="1" lang="en-US" altLang="ko-KR"/>
              <a:t> </a:t>
            </a:r>
            <a:r>
              <a:rPr kumimoji="1" lang="en-US" altLang="ko-KR">
                <a:solidFill>
                  <a:srgbClr val="00AB53"/>
                </a:solidFill>
              </a:rPr>
              <a:t>ES_VERSION</a:t>
            </a:r>
            <a:r>
              <a:rPr kumimoji="1" lang="en-US" altLang="ko-KR"/>
              <a:t> = </a:t>
            </a:r>
            <a:r>
              <a:rPr kumimoji="1" lang="en-US" altLang="ko-KR">
                <a:solidFill>
                  <a:srgbClr val="F5CA52"/>
                </a:solidFill>
              </a:rPr>
              <a:t>6</a:t>
            </a:r>
            <a:r>
              <a:rPr kumimoji="1" lang="en-US" altLang="ko-KR"/>
              <a:t>;</a:t>
            </a:r>
          </a:p>
          <a:p>
            <a:pPr hangingPunct="1"/>
            <a:endParaRPr kumimoji="1" lang="en-US" altLang="ko-KR"/>
          </a:p>
          <a:p>
            <a:pPr hangingPunct="1"/>
            <a:r>
              <a:rPr kumimoji="1" lang="en-US" altLang="ko-KR">
                <a:solidFill>
                  <a:srgbClr val="999999"/>
                </a:solidFill>
              </a:rPr>
              <a:t>// es6</a:t>
            </a:r>
            <a:r>
              <a:rPr kumimoji="1" lang="ko-KR" altLang="en-US">
                <a:solidFill>
                  <a:srgbClr val="999999"/>
                </a:solidFill>
              </a:rPr>
              <a:t>부터 사용 가능</a:t>
            </a:r>
            <a:endParaRPr kumimoji="1" lang="en-US" altLang="ko-KR">
              <a:solidFill>
                <a:srgbClr val="999999"/>
              </a:solidFill>
            </a:endParaRPr>
          </a:p>
          <a:p>
            <a:pPr hangingPunct="1"/>
            <a:r>
              <a:rPr kumimoji="1" lang="en-US" altLang="ko-KR">
                <a:solidFill>
                  <a:srgbClr val="AEAEFF"/>
                </a:solidFill>
              </a:rPr>
              <a:t>let</a:t>
            </a:r>
            <a:r>
              <a:rPr kumimoji="1" lang="ko-KR" altLang="en-US"/>
              <a:t> </a:t>
            </a:r>
            <a:r>
              <a:rPr kumimoji="1" lang="en-US" altLang="ko-KR" err="1">
                <a:solidFill>
                  <a:srgbClr val="EA4464"/>
                </a:solidFill>
              </a:rPr>
              <a:t>tmp</a:t>
            </a:r>
            <a:r>
              <a:rPr kumimoji="1" lang="en-US" altLang="ko-KR"/>
              <a:t> = </a:t>
            </a:r>
            <a:r>
              <a:rPr kumimoji="1" lang="en-US" altLang="ko-KR">
                <a:solidFill>
                  <a:srgbClr val="3AB7BC"/>
                </a:solidFill>
              </a:rPr>
              <a:t>`</a:t>
            </a:r>
            <a:r>
              <a:rPr kumimoji="1" lang="ko-KR" altLang="en-US">
                <a:solidFill>
                  <a:srgbClr val="3AB7BC"/>
                </a:solidFill>
              </a:rPr>
              <a:t>템플릿 </a:t>
            </a:r>
            <a:r>
              <a:rPr kumimoji="1" lang="ko-KR" altLang="en-US" err="1">
                <a:solidFill>
                  <a:srgbClr val="3AB7BC"/>
                </a:solidFill>
              </a:rPr>
              <a:t>리터럴은</a:t>
            </a:r>
            <a:r>
              <a:rPr kumimoji="1" lang="ko-KR" altLang="en-US">
                <a:solidFill>
                  <a:srgbClr val="3AB7BC"/>
                </a:solidFill>
              </a:rPr>
              <a:t> </a:t>
            </a:r>
            <a:r>
              <a:rPr kumimoji="1" lang="en-US" altLang="ko-KR">
                <a:solidFill>
                  <a:srgbClr val="3AB7BC"/>
                </a:solidFill>
              </a:rPr>
              <a:t>\</a:t>
            </a:r>
          </a:p>
          <a:p>
            <a:pPr hangingPunct="1"/>
            <a:r>
              <a:rPr kumimoji="1" lang="en-US" altLang="ko-KR">
                <a:solidFill>
                  <a:srgbClr val="3AB7BC"/>
                </a:solidFill>
              </a:rPr>
              <a:t>ES</a:t>
            </a:r>
            <a:r>
              <a:rPr kumimoji="1" lang="en-US" altLang="ko-KR">
                <a:solidFill>
                  <a:srgbClr val="AEAEFF"/>
                </a:solidFill>
              </a:rPr>
              <a:t>${</a:t>
            </a:r>
            <a:r>
              <a:rPr kumimoji="1" lang="en-US" altLang="ko-KR">
                <a:solidFill>
                  <a:srgbClr val="F5CA52"/>
                </a:solidFill>
              </a:rPr>
              <a:t>ES_VERSION</a:t>
            </a:r>
            <a:r>
              <a:rPr kumimoji="1" lang="en-US" altLang="ko-KR">
                <a:solidFill>
                  <a:srgbClr val="AEAEFF"/>
                </a:solidFill>
              </a:rPr>
              <a:t>}</a:t>
            </a:r>
            <a:r>
              <a:rPr kumimoji="1" lang="ko-KR" altLang="en-US">
                <a:solidFill>
                  <a:srgbClr val="3AB7BC"/>
                </a:solidFill>
              </a:rPr>
              <a:t>부터 사용 </a:t>
            </a:r>
            <a:r>
              <a:rPr kumimoji="1" lang="en-US" altLang="ko-KR">
                <a:solidFill>
                  <a:srgbClr val="3AB7BC"/>
                </a:solidFill>
              </a:rPr>
              <a:t>\</a:t>
            </a:r>
          </a:p>
          <a:p>
            <a:pPr hangingPunct="1"/>
            <a:r>
              <a:rPr kumimoji="1" lang="ko-KR" altLang="en-US">
                <a:solidFill>
                  <a:srgbClr val="3AB7BC"/>
                </a:solidFill>
              </a:rPr>
              <a:t>가능합니다</a:t>
            </a:r>
            <a:r>
              <a:rPr kumimoji="1" lang="en-US" altLang="ko-KR">
                <a:solidFill>
                  <a:srgbClr val="3AB7BC"/>
                </a:solidFill>
              </a:rPr>
              <a:t>.`</a:t>
            </a:r>
            <a:r>
              <a:rPr kumimoji="1" lang="en-US" altLang="ko-KR"/>
              <a:t>;</a:t>
            </a:r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41FA8B61-E88A-5103-D6CA-E561EBFCCEE5}"/>
              </a:ext>
            </a:extLst>
          </p:cNvPr>
          <p:cNvSpPr txBox="1">
            <a:spLocks/>
          </p:cNvSpPr>
          <p:nvPr/>
        </p:nvSpPr>
        <p:spPr>
          <a:xfrm>
            <a:off x="10338955" y="3455950"/>
            <a:ext cx="8931843" cy="7267467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문자열은 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"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혹은 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'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로 감싸서 사용</a:t>
            </a: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여러 줄 정의 시 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\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으로 </a:t>
            </a:r>
            <a:r>
              <a:rPr kumimoji="1" lang="ko-KR" altLang="en-US" err="1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줄바꿈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가능</a:t>
            </a:r>
            <a:b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</a:br>
            <a:r>
              <a:rPr kumimoji="1" lang="en-US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\</a:t>
            </a:r>
            <a:r>
              <a:rPr kumimoji="1" lang="en-US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뒤에는 아무 것도 </a:t>
            </a:r>
            <a:r>
              <a:rPr kumimoji="1" lang="ko-KR" altLang="en-US" err="1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없어야함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(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공백포함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)</a:t>
            </a: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000000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템플릿 </a:t>
            </a:r>
            <a:r>
              <a:rPr kumimoji="1" lang="ko-KR" altLang="en-US" err="1">
                <a:solidFill>
                  <a:srgbClr val="000000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리터럴</a:t>
            </a:r>
            <a:r>
              <a:rPr kumimoji="1" lang="en-US" altLang="ko-KR">
                <a:solidFill>
                  <a:srgbClr val="000000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(Template Literals)</a:t>
            </a:r>
            <a:b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</a:b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- 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`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으로 감싸주어 사용</a:t>
            </a:r>
            <a:b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</a:b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- 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${  }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으로 변수 값을 직접 집어넣을 수 있음</a:t>
            </a:r>
            <a:b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</a:b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- 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\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을 사용하지 않아도 </a:t>
            </a:r>
            <a:r>
              <a:rPr kumimoji="1" lang="ko-KR" altLang="en-US" err="1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줄바꿈을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인식함</a:t>
            </a: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95717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03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변수 이해하기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ko-KR" altLang="en-US"/>
              <a:t>문자열 </a:t>
            </a:r>
            <a:r>
              <a:rPr kumimoji="1" lang="en-US" altLang="ko-KR"/>
              <a:t>– escape character</a:t>
            </a:r>
            <a:endParaRPr kumimoji="1" lang="ko-Kore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5688C7-818A-40DB-9E28-453308F48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17" r="77334" b="3261"/>
          <a:stretch/>
        </p:blipFill>
        <p:spPr>
          <a:xfrm>
            <a:off x="2749547" y="2324956"/>
            <a:ext cx="2695286" cy="91050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756AB9-BBC1-9FDB-021E-C96CC16002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28" t="4517" b="3261"/>
          <a:stretch/>
        </p:blipFill>
        <p:spPr>
          <a:xfrm>
            <a:off x="5444833" y="2324956"/>
            <a:ext cx="6120669" cy="9105044"/>
          </a:xfrm>
          <a:prstGeom prst="rect">
            <a:avLst/>
          </a:prstGeom>
        </p:spPr>
      </p:pic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17697FEF-70EA-7929-DF90-6E6910CB8B97}"/>
              </a:ext>
            </a:extLst>
          </p:cNvPr>
          <p:cNvSpPr txBox="1">
            <a:spLocks/>
          </p:cNvSpPr>
          <p:nvPr/>
        </p:nvSpPr>
        <p:spPr>
          <a:xfrm>
            <a:off x="12008275" y="3756769"/>
            <a:ext cx="6219181" cy="410914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tx1"/>
                </a:solidFill>
                <a:uFillTx/>
                <a:latin typeface="Elice DigitalCoding" panose="020B0609000101010101" pitchFamily="49" charset="-127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kumimoji="1" lang="en-US" altLang="ko-KR">
                <a:solidFill>
                  <a:srgbClr val="AEAEFF"/>
                </a:solidFill>
              </a:rPr>
              <a:t>let</a:t>
            </a:r>
            <a:r>
              <a:rPr kumimoji="1" lang="en-US" altLang="ko-KR"/>
              <a:t> </a:t>
            </a:r>
            <a:r>
              <a:rPr kumimoji="1" lang="en-US" altLang="ko-KR">
                <a:solidFill>
                  <a:srgbClr val="EA4464"/>
                </a:solidFill>
              </a:rPr>
              <a:t>str;</a:t>
            </a:r>
          </a:p>
          <a:p>
            <a:pPr hangingPunct="1">
              <a:lnSpc>
                <a:spcPct val="150000"/>
              </a:lnSpc>
            </a:pPr>
            <a:r>
              <a:rPr kumimoji="1" lang="en-US" altLang="ko-KR">
                <a:solidFill>
                  <a:srgbClr val="EA4464"/>
                </a:solidFill>
              </a:rPr>
              <a:t>str</a:t>
            </a:r>
            <a:r>
              <a:rPr kumimoji="1" lang="en-US" altLang="ko-KR"/>
              <a:t> = </a:t>
            </a:r>
            <a:r>
              <a:rPr kumimoji="1" lang="en-US" altLang="ko-KR">
                <a:solidFill>
                  <a:srgbClr val="3AB7BC"/>
                </a:solidFill>
              </a:rPr>
              <a:t>"</a:t>
            </a:r>
            <a:r>
              <a:rPr kumimoji="1" lang="ko-KR" altLang="en-US">
                <a:solidFill>
                  <a:srgbClr val="3AB7BC"/>
                </a:solidFill>
              </a:rPr>
              <a:t>큰따옴표</a:t>
            </a:r>
            <a:r>
              <a:rPr kumimoji="1" lang="en-US" altLang="ko-KR">
                <a:solidFill>
                  <a:srgbClr val="3AB7BC"/>
                </a:solidFill>
              </a:rPr>
              <a:t>(\")"</a:t>
            </a:r>
            <a:r>
              <a:rPr kumimoji="1" lang="en-US" altLang="ko-KR"/>
              <a:t>;</a:t>
            </a:r>
          </a:p>
          <a:p>
            <a:pPr hangingPunct="1">
              <a:lnSpc>
                <a:spcPct val="150000"/>
              </a:lnSpc>
            </a:pPr>
            <a:r>
              <a:rPr kumimoji="1" lang="en-US" altLang="ko-KR">
                <a:solidFill>
                  <a:srgbClr val="EA4464"/>
                </a:solidFill>
              </a:rPr>
              <a:t>str</a:t>
            </a:r>
            <a:r>
              <a:rPr kumimoji="1" lang="en-US" altLang="ko-KR">
                <a:solidFill>
                  <a:srgbClr val="3AB7BC"/>
                </a:solidFill>
              </a:rPr>
              <a:t> </a:t>
            </a:r>
            <a:r>
              <a:rPr kumimoji="1" lang="en-US" altLang="ko-KR"/>
              <a:t>=</a:t>
            </a:r>
            <a:r>
              <a:rPr kumimoji="1" lang="en-US" altLang="ko-KR">
                <a:solidFill>
                  <a:srgbClr val="3AB7BC"/>
                </a:solidFill>
              </a:rPr>
              <a:t> '</a:t>
            </a:r>
            <a:r>
              <a:rPr kumimoji="1" lang="ko-KR" altLang="en-US">
                <a:solidFill>
                  <a:srgbClr val="3AB7BC"/>
                </a:solidFill>
              </a:rPr>
              <a:t>작은따옴표</a:t>
            </a:r>
            <a:r>
              <a:rPr kumimoji="1" lang="en-US" altLang="ko-KR">
                <a:solidFill>
                  <a:srgbClr val="3AB7BC"/>
                </a:solidFill>
              </a:rPr>
              <a:t>(\')'</a:t>
            </a:r>
            <a:r>
              <a:rPr kumimoji="1" lang="en-US" altLang="ko-KR"/>
              <a:t>;</a:t>
            </a:r>
          </a:p>
          <a:p>
            <a:pPr hangingPunct="1">
              <a:lnSpc>
                <a:spcPct val="150000"/>
              </a:lnSpc>
            </a:pPr>
            <a:r>
              <a:rPr kumimoji="1" lang="en-US" altLang="ko-KR">
                <a:solidFill>
                  <a:srgbClr val="EA4464"/>
                </a:solidFill>
              </a:rPr>
              <a:t>str</a:t>
            </a:r>
            <a:r>
              <a:rPr kumimoji="1" lang="ko-KR" altLang="en-US">
                <a:solidFill>
                  <a:srgbClr val="3AB7BC"/>
                </a:solidFill>
              </a:rPr>
              <a:t> </a:t>
            </a:r>
            <a:r>
              <a:rPr kumimoji="1" lang="en-US" altLang="ko-KR"/>
              <a:t>=</a:t>
            </a:r>
            <a:r>
              <a:rPr kumimoji="1" lang="ko-KR" altLang="en-US">
                <a:solidFill>
                  <a:srgbClr val="3AB7BC"/>
                </a:solidFill>
              </a:rPr>
              <a:t> </a:t>
            </a:r>
            <a:r>
              <a:rPr kumimoji="1" lang="en-US" altLang="ko-KR">
                <a:solidFill>
                  <a:srgbClr val="3AB7BC"/>
                </a:solidFill>
              </a:rPr>
              <a:t>"</a:t>
            </a:r>
            <a:r>
              <a:rPr kumimoji="1" lang="ko-KR" altLang="en-US">
                <a:solidFill>
                  <a:srgbClr val="3AB7BC"/>
                </a:solidFill>
              </a:rPr>
              <a:t>탭</a:t>
            </a:r>
            <a:r>
              <a:rPr kumimoji="1" lang="en-US" altLang="ko-KR">
                <a:solidFill>
                  <a:srgbClr val="3AB7BC"/>
                </a:solidFill>
              </a:rPr>
              <a:t>('\t')"</a:t>
            </a:r>
            <a:r>
              <a:rPr kumimoji="1" lang="en-US" altLang="ko-KR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339655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03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변수 이해하기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ko-KR" altLang="en-US"/>
              <a:t>함수</a:t>
            </a:r>
            <a:endParaRPr kumimoji="1" lang="ko-Kore-KR" altLang="en-US"/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A6063848-0808-5B47-85D5-7E2379E8AF1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54800" y="2097812"/>
            <a:ext cx="1459800" cy="648997"/>
          </a:xfrm>
        </p:spPr>
        <p:txBody>
          <a:bodyPr/>
          <a:lstStyle/>
          <a:p>
            <a:r>
              <a:rPr kumimoji="1" lang="ko-KR" altLang="en-US"/>
              <a:t>예제 </a:t>
            </a:r>
            <a:r>
              <a:rPr kumimoji="1" lang="en-US" altLang="ko-KR"/>
              <a:t>10</a:t>
            </a:r>
            <a:endParaRPr kumimoji="1" lang="ko-Kore-KR" altLang="en-US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35118C9C-19EA-804A-8B26-391C4810DC4B}"/>
              </a:ext>
            </a:extLst>
          </p:cNvPr>
          <p:cNvSpPr txBox="1">
            <a:spLocks/>
          </p:cNvSpPr>
          <p:nvPr/>
        </p:nvSpPr>
        <p:spPr>
          <a:xfrm>
            <a:off x="1054799" y="2738969"/>
            <a:ext cx="8926247" cy="8379303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tx1"/>
                </a:solidFill>
                <a:uFillTx/>
                <a:latin typeface="Elice DigitalCoding" panose="020B0609000101010101" pitchFamily="49" charset="-127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/>
            <a:r>
              <a:rPr kumimoji="1" lang="en-US" altLang="ko-KR">
                <a:solidFill>
                  <a:srgbClr val="999999"/>
                </a:solidFill>
              </a:rPr>
              <a:t>// 1. </a:t>
            </a:r>
            <a:r>
              <a:rPr kumimoji="1" lang="ko-KR" altLang="en-US">
                <a:solidFill>
                  <a:srgbClr val="999999"/>
                </a:solidFill>
              </a:rPr>
              <a:t>함수 선언</a:t>
            </a:r>
            <a:endParaRPr kumimoji="1" lang="en-US" altLang="ko-KR">
              <a:solidFill>
                <a:srgbClr val="999999"/>
              </a:solidFill>
            </a:endParaRPr>
          </a:p>
          <a:p>
            <a:pPr hangingPunct="1"/>
            <a:r>
              <a:rPr kumimoji="1" lang="en-US" altLang="ko-KR">
                <a:solidFill>
                  <a:srgbClr val="AEAEFF"/>
                </a:solidFill>
              </a:rPr>
              <a:t>function</a:t>
            </a:r>
            <a:r>
              <a:rPr kumimoji="1" lang="en-US" altLang="ko-KR"/>
              <a:t> </a:t>
            </a:r>
            <a:r>
              <a:rPr kumimoji="1" lang="en-US" altLang="ko-KR" err="1">
                <a:solidFill>
                  <a:srgbClr val="F5CA52"/>
                </a:solidFill>
              </a:rPr>
              <a:t>insertText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EA4464"/>
                </a:solidFill>
              </a:rPr>
              <a:t>text</a:t>
            </a:r>
            <a:r>
              <a:rPr kumimoji="1" lang="en-US" altLang="ko-KR"/>
              <a:t>) {</a:t>
            </a:r>
          </a:p>
          <a:p>
            <a:pPr hangingPunct="1"/>
            <a:r>
              <a:rPr kumimoji="1" lang="en-US" altLang="ko-KR"/>
              <a:t>	</a:t>
            </a:r>
            <a:r>
              <a:rPr kumimoji="1" lang="en-US" altLang="ko-KR" err="1"/>
              <a:t>document.</a:t>
            </a:r>
            <a:r>
              <a:rPr kumimoji="1" lang="en-US" altLang="ko-KR" err="1">
                <a:solidFill>
                  <a:srgbClr val="F5CA52"/>
                </a:solidFill>
              </a:rPr>
              <a:t>write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EA4464"/>
                </a:solidFill>
              </a:rPr>
              <a:t>text</a:t>
            </a:r>
            <a:r>
              <a:rPr kumimoji="1" lang="en-US" altLang="ko-KR"/>
              <a:t>);</a:t>
            </a:r>
          </a:p>
          <a:p>
            <a:pPr hangingPunct="1"/>
            <a:r>
              <a:rPr kumimoji="1" lang="en-US" altLang="ko-KR"/>
              <a:t>	</a:t>
            </a:r>
            <a:r>
              <a:rPr kumimoji="1" lang="en-US" altLang="ko-KR">
                <a:solidFill>
                  <a:srgbClr val="AEAEFF"/>
                </a:solidFill>
              </a:rPr>
              <a:t>return</a:t>
            </a:r>
            <a:r>
              <a:rPr kumimoji="1" lang="en-US" altLang="ko-KR"/>
              <a:t> </a:t>
            </a:r>
            <a:r>
              <a:rPr kumimoji="1" lang="en-US" altLang="ko-KR">
                <a:solidFill>
                  <a:srgbClr val="3AB7BC"/>
                </a:solidFill>
              </a:rPr>
              <a:t>"ok"</a:t>
            </a:r>
            <a:r>
              <a:rPr kumimoji="1" lang="en-US" altLang="ko-KR"/>
              <a:t>;</a:t>
            </a:r>
          </a:p>
          <a:p>
            <a:pPr hangingPunct="1"/>
            <a:r>
              <a:rPr kumimoji="1" lang="en-US" altLang="ko-KR"/>
              <a:t>}</a:t>
            </a:r>
          </a:p>
          <a:p>
            <a:pPr hangingPunct="1"/>
            <a:endParaRPr kumimoji="1" lang="en-US" altLang="ko-KR"/>
          </a:p>
          <a:p>
            <a:pPr hangingPunct="1"/>
            <a:r>
              <a:rPr kumimoji="1" lang="en-US" altLang="ko-KR">
                <a:solidFill>
                  <a:srgbClr val="999999"/>
                </a:solidFill>
              </a:rPr>
              <a:t>// 2. </a:t>
            </a:r>
            <a:r>
              <a:rPr kumimoji="1" lang="ko-KR" altLang="en-US">
                <a:solidFill>
                  <a:srgbClr val="999999"/>
                </a:solidFill>
              </a:rPr>
              <a:t>함수 표현식</a:t>
            </a:r>
            <a:endParaRPr kumimoji="1" lang="en-US" altLang="ko-KR">
              <a:solidFill>
                <a:srgbClr val="999999"/>
              </a:solidFill>
            </a:endParaRPr>
          </a:p>
          <a:p>
            <a:pPr hangingPunct="1"/>
            <a:r>
              <a:rPr kumimoji="1" lang="en-US" altLang="ko-KR">
                <a:solidFill>
                  <a:srgbClr val="AEAEFF"/>
                </a:solidFill>
              </a:rPr>
              <a:t>let</a:t>
            </a:r>
            <a:r>
              <a:rPr kumimoji="1" lang="en-US" altLang="ko-KR"/>
              <a:t> </a:t>
            </a:r>
            <a:r>
              <a:rPr kumimoji="1" lang="en-US" altLang="ko-KR" err="1">
                <a:solidFill>
                  <a:srgbClr val="EA4464"/>
                </a:solidFill>
              </a:rPr>
              <a:t>insertText</a:t>
            </a:r>
            <a:r>
              <a:rPr kumimoji="1" lang="en-US" altLang="ko-KR"/>
              <a:t> = </a:t>
            </a:r>
            <a:r>
              <a:rPr kumimoji="1" lang="en-US" altLang="ko-KR">
                <a:solidFill>
                  <a:srgbClr val="AEAEFF"/>
                </a:solidFill>
              </a:rPr>
              <a:t>function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EA4464"/>
                </a:solidFill>
              </a:rPr>
              <a:t>text</a:t>
            </a:r>
            <a:r>
              <a:rPr kumimoji="1" lang="en-US" altLang="ko-KR"/>
              <a:t>) {</a:t>
            </a:r>
          </a:p>
          <a:p>
            <a:pPr hangingPunct="1"/>
            <a:r>
              <a:rPr kumimoji="1" lang="en-US" altLang="ko-KR"/>
              <a:t>	</a:t>
            </a:r>
            <a:r>
              <a:rPr kumimoji="1" lang="en-US" altLang="ko-KR" err="1"/>
              <a:t>document.</a:t>
            </a:r>
            <a:r>
              <a:rPr kumimoji="1" lang="en-US" altLang="ko-KR" err="1">
                <a:solidFill>
                  <a:srgbClr val="F5CA52"/>
                </a:solidFill>
              </a:rPr>
              <a:t>write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EA4464"/>
                </a:solidFill>
              </a:rPr>
              <a:t>text</a:t>
            </a:r>
            <a:r>
              <a:rPr kumimoji="1" lang="en-US" altLang="ko-KR"/>
              <a:t>);</a:t>
            </a:r>
          </a:p>
          <a:p>
            <a:pPr hangingPunct="1"/>
            <a:r>
              <a:rPr kumimoji="1" lang="en-US" altLang="ko-KR">
                <a:solidFill>
                  <a:srgbClr val="AEAEFF"/>
                </a:solidFill>
              </a:rPr>
              <a:t>	return</a:t>
            </a:r>
            <a:r>
              <a:rPr kumimoji="1" lang="en-US" altLang="ko-KR"/>
              <a:t> </a:t>
            </a:r>
            <a:r>
              <a:rPr kumimoji="1" lang="en-US" altLang="ko-KR">
                <a:solidFill>
                  <a:srgbClr val="3AB7BC"/>
                </a:solidFill>
              </a:rPr>
              <a:t>"ok"</a:t>
            </a:r>
            <a:r>
              <a:rPr kumimoji="1" lang="en-US" altLang="ko-KR"/>
              <a:t>;</a:t>
            </a:r>
          </a:p>
          <a:p>
            <a:pPr hangingPunct="1"/>
            <a:r>
              <a:rPr kumimoji="1" lang="en-US" altLang="ko-KR"/>
              <a:t>}</a:t>
            </a:r>
          </a:p>
          <a:p>
            <a:pPr hangingPunct="1"/>
            <a:endParaRPr kumimoji="1" lang="en-US" altLang="ko-KR"/>
          </a:p>
          <a:p>
            <a:pPr hangingPunct="1"/>
            <a:r>
              <a:rPr kumimoji="1" lang="en-US" altLang="ko-KR">
                <a:solidFill>
                  <a:srgbClr val="AEAEFF"/>
                </a:solidFill>
              </a:rPr>
              <a:t>let </a:t>
            </a:r>
            <a:r>
              <a:rPr kumimoji="1" lang="en-US" altLang="ko-KR"/>
              <a:t>res =</a:t>
            </a:r>
            <a:r>
              <a:rPr kumimoji="1" lang="en-US" altLang="ko-KR">
                <a:solidFill>
                  <a:srgbClr val="AEAEFF"/>
                </a:solidFill>
              </a:rPr>
              <a:t> </a:t>
            </a:r>
            <a:r>
              <a:rPr kumimoji="1" lang="en-US" altLang="ko-KR" err="1">
                <a:solidFill>
                  <a:srgbClr val="AEAEFF"/>
                </a:solidFill>
              </a:rPr>
              <a:t>insertText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</a:rPr>
              <a:t>"</a:t>
            </a:r>
            <a:r>
              <a:rPr kumimoji="1" lang="ko-KR" altLang="en-US">
                <a:solidFill>
                  <a:srgbClr val="3AB7BC"/>
                </a:solidFill>
              </a:rPr>
              <a:t>안녕하세요</a:t>
            </a:r>
            <a:r>
              <a:rPr kumimoji="1" lang="en-US" altLang="ko-KR">
                <a:solidFill>
                  <a:srgbClr val="3AB7BC"/>
                </a:solidFill>
              </a:rPr>
              <a:t>?"</a:t>
            </a:r>
            <a:r>
              <a:rPr kumimoji="1" lang="en-US" altLang="ko-KR"/>
              <a:t>);</a:t>
            </a:r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41FA8B61-E88A-5103-D6CA-E561EBFCCEE5}"/>
              </a:ext>
            </a:extLst>
          </p:cNvPr>
          <p:cNvSpPr txBox="1">
            <a:spLocks/>
          </p:cNvSpPr>
          <p:nvPr/>
        </p:nvSpPr>
        <p:spPr>
          <a:xfrm>
            <a:off x="10338955" y="3455950"/>
            <a:ext cx="8931843" cy="7267467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코드를 </a:t>
            </a:r>
            <a:r>
              <a:rPr kumimoji="1" lang="ko-KR" altLang="en-US" err="1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블럭화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할 수 있음</a:t>
            </a: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의미의 구분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/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반복되는 코드의 구분</a:t>
            </a: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함수 선언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을 통해 어디서든 사용할 수 있음</a:t>
            </a: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함수 표현식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은 변수에 함수를 담을 수 있음</a:t>
            </a: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return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을 통해 </a:t>
            </a: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함수 실행 후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값을 넘겨 받을 수 있음</a:t>
            </a: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93398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03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변수 이해하기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ko-KR" altLang="en-US"/>
              <a:t>변수명에 대한 이야기</a:t>
            </a:r>
            <a:endParaRPr kumimoji="1" lang="ko-Kore-KR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E8ED15B-4E70-A869-7DAE-8909498C4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89" y="2123442"/>
            <a:ext cx="9915238" cy="867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13B9D359-1D62-2B8C-9BB9-D96740B88CAF}"/>
              </a:ext>
            </a:extLst>
          </p:cNvPr>
          <p:cNvSpPr txBox="1">
            <a:spLocks/>
          </p:cNvSpPr>
          <p:nvPr/>
        </p:nvSpPr>
        <p:spPr>
          <a:xfrm>
            <a:off x="16861852" y="10715497"/>
            <a:ext cx="2443736" cy="570320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algn="l" hangingPunct="1">
              <a:lnSpc>
                <a:spcPct val="150000"/>
              </a:lnSpc>
            </a:pPr>
            <a:r>
              <a:rPr kumimoji="1" lang="ko-KR" altLang="en-US" sz="2800">
                <a:solidFill>
                  <a:srgbClr val="999999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출처 </a:t>
            </a:r>
            <a:r>
              <a:rPr kumimoji="1" lang="en-US" altLang="ko-KR" sz="2800">
                <a:solidFill>
                  <a:srgbClr val="999999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: Quora</a:t>
            </a:r>
            <a:endParaRPr kumimoji="1" lang="ko-Kore-KR" altLang="en-US" sz="2800">
              <a:solidFill>
                <a:srgbClr val="999999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93436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03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변수 이해하기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ko-KR" altLang="en-US"/>
              <a:t>변수명에 대한 이야기</a:t>
            </a:r>
            <a:endParaRPr kumimoji="1" lang="ko-Kore-KR" altLang="en-US"/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B2CD3335-F70B-A7B1-F5F4-8E7BF6D56913}"/>
              </a:ext>
            </a:extLst>
          </p:cNvPr>
          <p:cNvSpPr txBox="1">
            <a:spLocks/>
          </p:cNvSpPr>
          <p:nvPr/>
        </p:nvSpPr>
        <p:spPr>
          <a:xfrm>
            <a:off x="11211792" y="10746670"/>
            <a:ext cx="8239270" cy="570320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algn="l" hangingPunct="1">
              <a:lnSpc>
                <a:spcPct val="150000"/>
              </a:lnSpc>
            </a:pPr>
            <a:r>
              <a:rPr kumimoji="1" lang="ko-KR" altLang="en-US" sz="2400">
                <a:solidFill>
                  <a:srgbClr val="999999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출처 </a:t>
            </a:r>
            <a:r>
              <a:rPr kumimoji="1" lang="en-US" altLang="ko-KR" sz="2400">
                <a:solidFill>
                  <a:srgbClr val="999999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: https://github.com/kettanaito/naming-cheatsheet</a:t>
            </a:r>
            <a:endParaRPr kumimoji="1" lang="ko-Kore-KR" altLang="en-US" sz="2400">
              <a:solidFill>
                <a:srgbClr val="999999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B8FC0A-718F-3806-0656-F0E7DB4FB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155" y="3291032"/>
            <a:ext cx="4654877" cy="48479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DE3040F-5670-2205-EB86-23D3FB3BD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39" y="3718213"/>
            <a:ext cx="12570949" cy="43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3606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03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변수 이해하기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ko-KR" altLang="en-US"/>
              <a:t>변수명에 대한 이야기</a:t>
            </a:r>
            <a:endParaRPr kumimoji="1" lang="ko-Kore-KR" altLang="en-US"/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B2CD3335-F70B-A7B1-F5F4-8E7BF6D56913}"/>
              </a:ext>
            </a:extLst>
          </p:cNvPr>
          <p:cNvSpPr txBox="1">
            <a:spLocks/>
          </p:cNvSpPr>
          <p:nvPr/>
        </p:nvSpPr>
        <p:spPr>
          <a:xfrm>
            <a:off x="11211792" y="10746670"/>
            <a:ext cx="8239270" cy="570320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algn="l" hangingPunct="1">
              <a:lnSpc>
                <a:spcPct val="150000"/>
              </a:lnSpc>
            </a:pPr>
            <a:r>
              <a:rPr kumimoji="1" lang="ko-KR" altLang="en-US" sz="2400">
                <a:solidFill>
                  <a:srgbClr val="999999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출처 </a:t>
            </a:r>
            <a:r>
              <a:rPr kumimoji="1" lang="en-US" altLang="ko-KR" sz="2400">
                <a:solidFill>
                  <a:srgbClr val="999999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: https://github.com/kettanaito/naming-cheatsheet</a:t>
            </a:r>
            <a:endParaRPr kumimoji="1" lang="ko-Kore-KR" altLang="en-US" sz="2400">
              <a:solidFill>
                <a:srgbClr val="999999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4071FB2-D114-18EB-C34B-FF4CF1B7B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649" y="3470996"/>
            <a:ext cx="16816701" cy="486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4770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634C58-CD5B-0F46-AAEC-13DDE9786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/>
              <a:t>조건문과 </a:t>
            </a:r>
            <a:r>
              <a:rPr kumimoji="1" lang="ko-KR" altLang="en-US" err="1"/>
              <a:t>반복문</a:t>
            </a:r>
            <a:endParaRPr kumimoji="1" lang="en-US" alt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676B66-FC76-8347-8ADD-28AFC42F52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en-US"/>
              <a:t>04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052571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97FB780-7A67-B049-9631-A43B71A1956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54800" y="2804400"/>
            <a:ext cx="1355891" cy="648997"/>
          </a:xfrm>
        </p:spPr>
        <p:txBody>
          <a:bodyPr/>
          <a:lstStyle/>
          <a:p>
            <a:r>
              <a:rPr kumimoji="1" lang="ko-KR" altLang="en-US"/>
              <a:t>예제 </a:t>
            </a:r>
            <a:r>
              <a:rPr kumimoji="1" lang="en-US" altLang="ko-KR"/>
              <a:t>11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752920-B6ED-B44B-B569-BAB7783D7C1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626436" y="3455950"/>
            <a:ext cx="8638764" cy="6948000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/>
              <a:t>조건을 여러 가지로 나눌 수 있음 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else if</a:t>
            </a:r>
            <a:r>
              <a:rPr kumimoji="1" lang="en-US" altLang="ko-KR"/>
              <a:t>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/>
              <a:t>앞 조건을 충족하지 못하면 다음 조건을 검사하는 형태</a:t>
            </a:r>
            <a:endParaRPr kumimoji="1" lang="en-US" altLang="ko-KR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en-US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en-US"/>
              <a:t>else</a:t>
            </a:r>
            <a:r>
              <a:rPr kumimoji="1" lang="ko-KR" altLang="en-US"/>
              <a:t> 부분을 통해서 </a:t>
            </a: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기본 값을 지정</a:t>
            </a:r>
            <a:endParaRPr kumimoji="1" lang="en-US" altLang="ko-KR">
              <a:solidFill>
                <a:srgbClr val="3AB7BC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조건이 실행되지 않았을 경우를 고려</a:t>
            </a:r>
            <a:endParaRPr kumimoji="1" lang="ko-Kore-KR" altLang="en-US">
              <a:solidFill>
                <a:srgbClr val="EA446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7EB94F-2EC3-024D-9098-E346C6D380D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54800" y="3455950"/>
            <a:ext cx="8638764" cy="6820659"/>
          </a:xfrm>
        </p:spPr>
        <p:txBody>
          <a:bodyPr/>
          <a:lstStyle/>
          <a:p>
            <a:r>
              <a:rPr kumimoji="1" lang="en-US" altLang="en-US">
                <a:solidFill>
                  <a:srgbClr val="AEAEFF"/>
                </a:solidFill>
              </a:rPr>
              <a:t>let</a:t>
            </a:r>
            <a:r>
              <a:rPr kumimoji="1" lang="en-US" altLang="en-US"/>
              <a:t> </a:t>
            </a:r>
            <a:r>
              <a:rPr kumimoji="1" lang="en-US" altLang="en-US" err="1">
                <a:solidFill>
                  <a:srgbClr val="EA4464"/>
                </a:solidFill>
              </a:rPr>
              <a:t>visitCnt</a:t>
            </a:r>
            <a:r>
              <a:rPr kumimoji="1" lang="en-US" altLang="en-US"/>
              <a:t> = </a:t>
            </a:r>
            <a:r>
              <a:rPr kumimoji="1" lang="en-US" altLang="en-US">
                <a:solidFill>
                  <a:srgbClr val="F5CA52"/>
                </a:solidFill>
              </a:rPr>
              <a:t>5</a:t>
            </a:r>
            <a:r>
              <a:rPr kumimoji="1" lang="en-US" altLang="en-US"/>
              <a:t>;</a:t>
            </a:r>
          </a:p>
          <a:p>
            <a:r>
              <a:rPr kumimoji="1" lang="en-US" altLang="en-US">
                <a:solidFill>
                  <a:srgbClr val="AEAEFF"/>
                </a:solidFill>
              </a:rPr>
              <a:t>let</a:t>
            </a:r>
            <a:r>
              <a:rPr kumimoji="1" lang="en-US" altLang="en-US"/>
              <a:t> </a:t>
            </a:r>
            <a:r>
              <a:rPr kumimoji="1" lang="en-US" altLang="en-US" err="1">
                <a:solidFill>
                  <a:srgbClr val="EA4464"/>
                </a:solidFill>
              </a:rPr>
              <a:t>memberLevel</a:t>
            </a:r>
            <a:r>
              <a:rPr kumimoji="1" lang="en-US" altLang="en-US"/>
              <a:t> = </a:t>
            </a:r>
            <a:r>
              <a:rPr kumimoji="1" lang="en-US" altLang="en-US">
                <a:solidFill>
                  <a:srgbClr val="3AB7BC"/>
                </a:solidFill>
              </a:rPr>
              <a:t>""</a:t>
            </a:r>
            <a:r>
              <a:rPr kumimoji="1" lang="en-US" altLang="en-US"/>
              <a:t>;</a:t>
            </a:r>
          </a:p>
          <a:p>
            <a:r>
              <a:rPr kumimoji="1" lang="en-US" altLang="en-US">
                <a:solidFill>
                  <a:srgbClr val="AEAEFF"/>
                </a:solidFill>
              </a:rPr>
              <a:t>if</a:t>
            </a:r>
            <a:r>
              <a:rPr kumimoji="1" lang="en-US" altLang="en-US"/>
              <a:t> (</a:t>
            </a:r>
            <a:r>
              <a:rPr kumimoji="1" lang="en-US" altLang="en-US" err="1">
                <a:solidFill>
                  <a:srgbClr val="EA4464"/>
                </a:solidFill>
              </a:rPr>
              <a:t>visitCnt</a:t>
            </a:r>
            <a:r>
              <a:rPr kumimoji="1" lang="en-US" altLang="en-US">
                <a:solidFill>
                  <a:srgbClr val="EA4464"/>
                </a:solidFill>
              </a:rPr>
              <a:t> </a:t>
            </a:r>
            <a:r>
              <a:rPr kumimoji="1" lang="en-US" altLang="en-US"/>
              <a:t>&gt;=</a:t>
            </a:r>
            <a:r>
              <a:rPr kumimoji="1" lang="en-US" altLang="en-US">
                <a:solidFill>
                  <a:srgbClr val="EA4464"/>
                </a:solidFill>
              </a:rPr>
              <a:t> </a:t>
            </a:r>
            <a:r>
              <a:rPr kumimoji="1" lang="en-US" altLang="en-US">
                <a:solidFill>
                  <a:srgbClr val="F5CA52"/>
                </a:solidFill>
              </a:rPr>
              <a:t>100</a:t>
            </a:r>
            <a:r>
              <a:rPr kumimoji="1" lang="en-US" altLang="en-US"/>
              <a:t>) {</a:t>
            </a:r>
          </a:p>
          <a:p>
            <a:r>
              <a:rPr kumimoji="1" lang="en-US" altLang="en-US"/>
              <a:t>	</a:t>
            </a:r>
            <a:r>
              <a:rPr kumimoji="1" lang="en-US" altLang="en-US" err="1">
                <a:solidFill>
                  <a:srgbClr val="EA4464"/>
                </a:solidFill>
              </a:rPr>
              <a:t>memberLevel</a:t>
            </a:r>
            <a:r>
              <a:rPr kumimoji="1" lang="en-US" altLang="en-US"/>
              <a:t> = </a:t>
            </a:r>
            <a:r>
              <a:rPr kumimoji="1" lang="en-US" altLang="en-US">
                <a:solidFill>
                  <a:srgbClr val="3AB7BC"/>
                </a:solidFill>
              </a:rPr>
              <a:t>"gold"</a:t>
            </a:r>
            <a:r>
              <a:rPr kumimoji="1" lang="en-US" altLang="en-US"/>
              <a:t>;</a:t>
            </a:r>
          </a:p>
          <a:p>
            <a:r>
              <a:rPr kumimoji="1" lang="en-US" altLang="en-US"/>
              <a:t>} </a:t>
            </a:r>
            <a:r>
              <a:rPr kumimoji="1" lang="en-US" altLang="en-US">
                <a:solidFill>
                  <a:srgbClr val="AEAEFF"/>
                </a:solidFill>
              </a:rPr>
              <a:t>else if </a:t>
            </a:r>
            <a:r>
              <a:rPr kumimoji="1" lang="en-US" altLang="en-US"/>
              <a:t>(</a:t>
            </a:r>
            <a:r>
              <a:rPr kumimoji="1" lang="en-US" altLang="en-US" err="1">
                <a:solidFill>
                  <a:srgbClr val="EA4464"/>
                </a:solidFill>
              </a:rPr>
              <a:t>visitCnt</a:t>
            </a:r>
            <a:r>
              <a:rPr kumimoji="1" lang="en-US" altLang="en-US">
                <a:solidFill>
                  <a:srgbClr val="EA4464"/>
                </a:solidFill>
              </a:rPr>
              <a:t> </a:t>
            </a:r>
            <a:r>
              <a:rPr kumimoji="1" lang="en-US" altLang="en-US"/>
              <a:t>&gt;=</a:t>
            </a:r>
            <a:r>
              <a:rPr kumimoji="1" lang="en-US" altLang="en-US">
                <a:solidFill>
                  <a:srgbClr val="EA4464"/>
                </a:solidFill>
              </a:rPr>
              <a:t> </a:t>
            </a:r>
            <a:r>
              <a:rPr kumimoji="1" lang="en-US" altLang="en-US">
                <a:solidFill>
                  <a:srgbClr val="F5CA52"/>
                </a:solidFill>
              </a:rPr>
              <a:t>30</a:t>
            </a:r>
            <a:r>
              <a:rPr kumimoji="1" lang="en-US" altLang="en-US"/>
              <a:t>) {</a:t>
            </a:r>
          </a:p>
          <a:p>
            <a:r>
              <a:rPr kumimoji="1" lang="en-US" altLang="en-US"/>
              <a:t>	 </a:t>
            </a:r>
            <a:r>
              <a:rPr kumimoji="1" lang="en-US" altLang="en-US" err="1">
                <a:solidFill>
                  <a:srgbClr val="EA4464"/>
                </a:solidFill>
              </a:rPr>
              <a:t>memberLevel</a:t>
            </a:r>
            <a:r>
              <a:rPr kumimoji="1" lang="en-US" altLang="en-US"/>
              <a:t> = </a:t>
            </a:r>
            <a:r>
              <a:rPr kumimoji="1" lang="en-US" altLang="en-US">
                <a:solidFill>
                  <a:srgbClr val="3AB7BC"/>
                </a:solidFill>
              </a:rPr>
              <a:t>"silver"</a:t>
            </a:r>
            <a:r>
              <a:rPr kumimoji="1" lang="en-US" altLang="en-US"/>
              <a:t>;</a:t>
            </a:r>
          </a:p>
          <a:p>
            <a:r>
              <a:rPr kumimoji="1" lang="en-US" altLang="en-US"/>
              <a:t>} </a:t>
            </a:r>
            <a:r>
              <a:rPr kumimoji="1" lang="en-US" altLang="en-US">
                <a:solidFill>
                  <a:srgbClr val="AEAEFF"/>
                </a:solidFill>
              </a:rPr>
              <a:t>else</a:t>
            </a:r>
            <a:r>
              <a:rPr kumimoji="1" lang="en-US" altLang="en-US"/>
              <a:t> {</a:t>
            </a:r>
          </a:p>
          <a:p>
            <a:r>
              <a:rPr kumimoji="1" lang="en-US" altLang="en-US"/>
              <a:t>	 </a:t>
            </a:r>
            <a:r>
              <a:rPr kumimoji="1" lang="en-US" altLang="en-US" err="1">
                <a:solidFill>
                  <a:srgbClr val="EA4464"/>
                </a:solidFill>
              </a:rPr>
              <a:t>memberLevel</a:t>
            </a:r>
            <a:r>
              <a:rPr kumimoji="1" lang="en-US" altLang="en-US"/>
              <a:t> = </a:t>
            </a:r>
            <a:r>
              <a:rPr kumimoji="1" lang="en-US" altLang="en-US">
                <a:solidFill>
                  <a:srgbClr val="3AB7BC"/>
                </a:solidFill>
              </a:rPr>
              <a:t>"bronze"</a:t>
            </a:r>
            <a:r>
              <a:rPr kumimoji="1" lang="en-US" altLang="en-US"/>
              <a:t>;</a:t>
            </a:r>
          </a:p>
          <a:p>
            <a:r>
              <a:rPr kumimoji="1" lang="en-US" altLang="en-US"/>
              <a:t>}</a:t>
            </a:r>
          </a:p>
          <a:p>
            <a:r>
              <a:rPr kumimoji="1" lang="en-US" altLang="en-US"/>
              <a:t>console.</a:t>
            </a:r>
            <a:r>
              <a:rPr kumimoji="1" lang="en-US" altLang="en-US">
                <a:solidFill>
                  <a:srgbClr val="F5CA52"/>
                </a:solidFill>
              </a:rPr>
              <a:t>log</a:t>
            </a:r>
            <a:r>
              <a:rPr kumimoji="1" lang="en-US" altLang="en-US"/>
              <a:t>(</a:t>
            </a:r>
            <a:r>
              <a:rPr kumimoji="1" lang="en-US" altLang="en-US" err="1">
                <a:solidFill>
                  <a:srgbClr val="EA4464"/>
                </a:solidFill>
              </a:rPr>
              <a:t>memberLevel</a:t>
            </a:r>
            <a:r>
              <a:rPr kumimoji="1" lang="en-US" altLang="en-US"/>
              <a:t>);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04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조건문과 </a:t>
            </a:r>
            <a:r>
              <a:rPr kumimoji="1" lang="ko-KR" altLang="en-US" err="1"/>
              <a:t>반복문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ko-KR" altLang="en-US"/>
              <a:t>조건문 </a:t>
            </a:r>
            <a:r>
              <a:rPr kumimoji="1" lang="en-US" altLang="ko-KR"/>
              <a:t>(if – else)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649654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97FB780-7A67-B049-9631-A43B71A1956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54800" y="2804400"/>
            <a:ext cx="1355891" cy="648997"/>
          </a:xfrm>
        </p:spPr>
        <p:txBody>
          <a:bodyPr/>
          <a:lstStyle/>
          <a:p>
            <a:r>
              <a:rPr kumimoji="1" lang="ko-KR" altLang="en-US"/>
              <a:t>예제 </a:t>
            </a:r>
            <a:r>
              <a:rPr kumimoji="1" lang="en-US" altLang="ko-KR"/>
              <a:t>12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752920-B6ED-B44B-B569-BAB7783D7C1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626436" y="3455950"/>
            <a:ext cx="8638764" cy="6948000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반복 작업이 필요한 경우 사용</a:t>
            </a:r>
            <a:endParaRPr kumimoji="1" lang="en-US" altLang="ko-KR">
              <a:solidFill>
                <a:schemeClr val="bg1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en-US">
              <a:solidFill>
                <a:schemeClr val="bg1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상황에 맞춰서 </a:t>
            </a:r>
            <a:r>
              <a:rPr kumimoji="1" lang="en-US" altLang="ko-KR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for / while </a:t>
            </a: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중 선택</a:t>
            </a:r>
            <a:endParaRPr kumimoji="1" lang="en-US" altLang="ko-KR">
              <a:solidFill>
                <a:schemeClr val="bg1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en-US">
              <a:solidFill>
                <a:schemeClr val="bg1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더 다양한 반복문이 존재함</a:t>
            </a:r>
            <a:endParaRPr kumimoji="1" lang="en-US" altLang="ko-KR">
              <a:solidFill>
                <a:schemeClr val="bg1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우선 가장 기본인 </a:t>
            </a:r>
            <a:r>
              <a:rPr kumimoji="1" lang="ko-KR" altLang="en-US" err="1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여기까지만</a:t>
            </a: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</a:t>
            </a:r>
            <a:r>
              <a:rPr kumimoji="1" lang="ko-KR" altLang="en-US" err="1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알아두자</a:t>
            </a:r>
            <a:r>
              <a:rPr kumimoji="1" lang="en-US" altLang="ko-KR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!</a:t>
            </a:r>
            <a:endParaRPr kumimoji="1" lang="ko-Kore-KR" altLang="en-US">
              <a:solidFill>
                <a:schemeClr val="bg1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7EB94F-2EC3-024D-9098-E346C6D380D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54800" y="3455950"/>
            <a:ext cx="8638764" cy="6820659"/>
          </a:xfrm>
        </p:spPr>
        <p:txBody>
          <a:bodyPr/>
          <a:lstStyle/>
          <a:p>
            <a:r>
              <a:rPr kumimoji="1" lang="en-US" altLang="en-US">
                <a:solidFill>
                  <a:srgbClr val="AEAEFF"/>
                </a:solidFill>
              </a:rPr>
              <a:t>for</a:t>
            </a:r>
            <a:r>
              <a:rPr kumimoji="1" lang="en-US" altLang="en-US"/>
              <a:t> (</a:t>
            </a:r>
            <a:r>
              <a:rPr kumimoji="1" lang="en-US" altLang="en-US">
                <a:solidFill>
                  <a:srgbClr val="AEAEFF"/>
                </a:solidFill>
              </a:rPr>
              <a:t>let</a:t>
            </a:r>
            <a:r>
              <a:rPr kumimoji="1" lang="en-US" altLang="en-US"/>
              <a:t> </a:t>
            </a:r>
            <a:r>
              <a:rPr kumimoji="1" lang="en-US" altLang="en-US" err="1">
                <a:solidFill>
                  <a:srgbClr val="EA4464"/>
                </a:solidFill>
              </a:rPr>
              <a:t>i</a:t>
            </a:r>
            <a:r>
              <a:rPr kumimoji="1" lang="en-US" altLang="en-US">
                <a:solidFill>
                  <a:srgbClr val="EA4464"/>
                </a:solidFill>
              </a:rPr>
              <a:t> </a:t>
            </a:r>
            <a:r>
              <a:rPr kumimoji="1" lang="en-US" altLang="en-US"/>
              <a:t>= </a:t>
            </a:r>
            <a:r>
              <a:rPr kumimoji="1" lang="en-US" altLang="en-US">
                <a:solidFill>
                  <a:srgbClr val="F5CA52"/>
                </a:solidFill>
              </a:rPr>
              <a:t>1</a:t>
            </a:r>
            <a:r>
              <a:rPr kumimoji="1" lang="en-US" altLang="en-US"/>
              <a:t>; </a:t>
            </a:r>
            <a:r>
              <a:rPr kumimoji="1" lang="en-US" altLang="en-US" err="1">
                <a:solidFill>
                  <a:srgbClr val="EA4464"/>
                </a:solidFill>
              </a:rPr>
              <a:t>i</a:t>
            </a:r>
            <a:r>
              <a:rPr kumimoji="1" lang="en-US" altLang="en-US">
                <a:solidFill>
                  <a:srgbClr val="EA4464"/>
                </a:solidFill>
              </a:rPr>
              <a:t> </a:t>
            </a:r>
            <a:r>
              <a:rPr kumimoji="1" lang="en-US" altLang="en-US"/>
              <a:t>&lt; </a:t>
            </a:r>
            <a:r>
              <a:rPr kumimoji="1" lang="en-US" altLang="en-US">
                <a:solidFill>
                  <a:srgbClr val="F5CA52"/>
                </a:solidFill>
              </a:rPr>
              <a:t>10</a:t>
            </a:r>
            <a:r>
              <a:rPr kumimoji="1" lang="en-US" altLang="en-US"/>
              <a:t>; </a:t>
            </a:r>
            <a:r>
              <a:rPr kumimoji="1" lang="en-US" altLang="en-US" err="1">
                <a:solidFill>
                  <a:srgbClr val="EA4464"/>
                </a:solidFill>
              </a:rPr>
              <a:t>i</a:t>
            </a:r>
            <a:r>
              <a:rPr kumimoji="1" lang="en-US" altLang="en-US"/>
              <a:t>++) {</a:t>
            </a:r>
          </a:p>
          <a:p>
            <a:r>
              <a:rPr kumimoji="1" lang="en-US" altLang="en-US"/>
              <a:t>	console.</a:t>
            </a:r>
            <a:r>
              <a:rPr kumimoji="1" lang="en-US" altLang="en-US">
                <a:solidFill>
                  <a:srgbClr val="F5CA52"/>
                </a:solidFill>
              </a:rPr>
              <a:t>log</a:t>
            </a:r>
            <a:r>
              <a:rPr kumimoji="1" lang="en-US" altLang="en-US"/>
              <a:t>(</a:t>
            </a:r>
            <a:r>
              <a:rPr kumimoji="1" lang="en-US" altLang="en-US" err="1">
                <a:solidFill>
                  <a:srgbClr val="EA4464"/>
                </a:solidFill>
              </a:rPr>
              <a:t>i</a:t>
            </a:r>
            <a:r>
              <a:rPr kumimoji="1" lang="en-US" altLang="en-US">
                <a:solidFill>
                  <a:srgbClr val="EA4464"/>
                </a:solidFill>
              </a:rPr>
              <a:t> </a:t>
            </a:r>
            <a:r>
              <a:rPr kumimoji="1" lang="en-US" altLang="en-US"/>
              <a:t>* </a:t>
            </a:r>
            <a:r>
              <a:rPr kumimoji="1" lang="en-US" altLang="en-US" err="1">
                <a:solidFill>
                  <a:srgbClr val="EA4464"/>
                </a:solidFill>
              </a:rPr>
              <a:t>i</a:t>
            </a:r>
            <a:r>
              <a:rPr kumimoji="1" lang="en-US" altLang="en-US"/>
              <a:t>);</a:t>
            </a:r>
          </a:p>
          <a:p>
            <a:r>
              <a:rPr kumimoji="1" lang="en-US" altLang="en-US"/>
              <a:t>}</a:t>
            </a:r>
          </a:p>
          <a:p>
            <a:endParaRPr kumimoji="1" lang="en-US" altLang="en-US"/>
          </a:p>
          <a:p>
            <a:r>
              <a:rPr kumimoji="1" lang="en-US" altLang="en-US">
                <a:solidFill>
                  <a:srgbClr val="AEAEFF"/>
                </a:solidFill>
              </a:rPr>
              <a:t>let</a:t>
            </a:r>
            <a:r>
              <a:rPr kumimoji="1" lang="en-US" altLang="en-US"/>
              <a:t> </a:t>
            </a:r>
            <a:r>
              <a:rPr kumimoji="1" lang="en-US" altLang="en-US" err="1">
                <a:solidFill>
                  <a:srgbClr val="EA4464"/>
                </a:solidFill>
              </a:rPr>
              <a:t>i</a:t>
            </a:r>
            <a:r>
              <a:rPr kumimoji="1" lang="en-US" altLang="en-US"/>
              <a:t> = </a:t>
            </a:r>
            <a:r>
              <a:rPr kumimoji="1" lang="en-US" altLang="en-US">
                <a:solidFill>
                  <a:srgbClr val="F5CA52"/>
                </a:solidFill>
              </a:rPr>
              <a:t>1</a:t>
            </a:r>
            <a:r>
              <a:rPr kumimoji="1" lang="en-US" altLang="en-US"/>
              <a:t>;</a:t>
            </a:r>
          </a:p>
          <a:p>
            <a:r>
              <a:rPr kumimoji="1" lang="en-US" altLang="en-US">
                <a:solidFill>
                  <a:srgbClr val="AEAEFF"/>
                </a:solidFill>
              </a:rPr>
              <a:t>while</a:t>
            </a:r>
            <a:r>
              <a:rPr kumimoji="1" lang="en-US" altLang="en-US"/>
              <a:t> (</a:t>
            </a:r>
            <a:r>
              <a:rPr kumimoji="1" lang="en-US" altLang="en-US" err="1">
                <a:solidFill>
                  <a:srgbClr val="EA4464"/>
                </a:solidFill>
              </a:rPr>
              <a:t>i</a:t>
            </a:r>
            <a:r>
              <a:rPr kumimoji="1" lang="en-US" altLang="en-US">
                <a:solidFill>
                  <a:srgbClr val="EA4464"/>
                </a:solidFill>
              </a:rPr>
              <a:t> </a:t>
            </a:r>
            <a:r>
              <a:rPr kumimoji="1" lang="en-US" altLang="en-US"/>
              <a:t>&lt; </a:t>
            </a:r>
            <a:r>
              <a:rPr kumimoji="1" lang="en-US" altLang="en-US">
                <a:solidFill>
                  <a:srgbClr val="F5CA52"/>
                </a:solidFill>
              </a:rPr>
              <a:t>10</a:t>
            </a:r>
            <a:r>
              <a:rPr kumimoji="1" lang="en-US" altLang="en-US"/>
              <a:t>) {</a:t>
            </a:r>
          </a:p>
          <a:p>
            <a:r>
              <a:rPr kumimoji="1" lang="en-US" altLang="en-US"/>
              <a:t>	console.</a:t>
            </a:r>
            <a:r>
              <a:rPr kumimoji="1" lang="en-US" altLang="en-US">
                <a:solidFill>
                  <a:srgbClr val="F5CA52"/>
                </a:solidFill>
              </a:rPr>
              <a:t>log</a:t>
            </a:r>
            <a:r>
              <a:rPr kumimoji="1" lang="en-US" altLang="en-US"/>
              <a:t>(</a:t>
            </a:r>
            <a:r>
              <a:rPr kumimoji="1" lang="en-US" altLang="en-US" err="1">
                <a:solidFill>
                  <a:srgbClr val="EA4464"/>
                </a:solidFill>
              </a:rPr>
              <a:t>i</a:t>
            </a:r>
            <a:r>
              <a:rPr kumimoji="1" lang="en-US" altLang="en-US"/>
              <a:t>*</a:t>
            </a:r>
            <a:r>
              <a:rPr kumimoji="1" lang="en-US" altLang="en-US" err="1">
                <a:solidFill>
                  <a:srgbClr val="EA4464"/>
                </a:solidFill>
              </a:rPr>
              <a:t>i</a:t>
            </a:r>
            <a:r>
              <a:rPr kumimoji="1" lang="en-US" altLang="en-US"/>
              <a:t>);</a:t>
            </a:r>
          </a:p>
          <a:p>
            <a:r>
              <a:rPr kumimoji="1" lang="en-US" altLang="en-US"/>
              <a:t>	</a:t>
            </a:r>
            <a:r>
              <a:rPr kumimoji="1" lang="en-US" altLang="en-US" err="1">
                <a:solidFill>
                  <a:srgbClr val="EA4464"/>
                </a:solidFill>
              </a:rPr>
              <a:t>i</a:t>
            </a:r>
            <a:r>
              <a:rPr kumimoji="1" lang="en-US" altLang="en-US"/>
              <a:t>++;</a:t>
            </a:r>
          </a:p>
          <a:p>
            <a:r>
              <a:rPr kumimoji="1" lang="en-US" altLang="en-US"/>
              <a:t>}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04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조건문과 </a:t>
            </a:r>
            <a:r>
              <a:rPr kumimoji="1" lang="ko-KR" altLang="en-US" err="1"/>
              <a:t>반복문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ko-KR" altLang="en-US" err="1"/>
              <a:t>반복문</a:t>
            </a:r>
            <a:r>
              <a:rPr kumimoji="1" lang="ko-KR" altLang="en-US"/>
              <a:t> </a:t>
            </a:r>
            <a:r>
              <a:rPr kumimoji="1" lang="en-US" altLang="ko-KR"/>
              <a:t>(for / while)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540785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C8BAF04-6377-904C-B2CC-CC6499BD7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ko-Kore-KR"/>
              <a:t>0</a:t>
            </a:r>
            <a:r>
              <a:rPr kumimoji="1" lang="en-US" altLang="ko-KR"/>
              <a:t>1.</a:t>
            </a:r>
          </a:p>
          <a:p>
            <a:r>
              <a:rPr kumimoji="1" lang="en-US" altLang="ko-KR"/>
              <a:t>02.</a:t>
            </a:r>
          </a:p>
          <a:p>
            <a:r>
              <a:rPr kumimoji="1" lang="en-US" altLang="ko-KR"/>
              <a:t>03.</a:t>
            </a:r>
          </a:p>
          <a:p>
            <a:r>
              <a:rPr kumimoji="1" lang="en-US" altLang="ko-KR"/>
              <a:t>04.</a:t>
            </a:r>
          </a:p>
          <a:p>
            <a:r>
              <a:rPr kumimoji="1" lang="en-US" altLang="ko-KR"/>
              <a:t>05.</a:t>
            </a:r>
          </a:p>
          <a:p>
            <a:endParaRPr kumimoji="1" lang="en-US" altLang="ko-KR"/>
          </a:p>
          <a:p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84A59C-1B26-0E42-A399-472CB1C815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ko-KR" err="1"/>
              <a:t>javascript</a:t>
            </a:r>
            <a:r>
              <a:rPr kumimoji="1" lang="en-US" altLang="ko-KR"/>
              <a:t> </a:t>
            </a:r>
            <a:r>
              <a:rPr kumimoji="1" lang="ko-KR" altLang="en-US"/>
              <a:t>란</a:t>
            </a:r>
            <a:r>
              <a:rPr kumimoji="1" lang="en-US" altLang="ko-KR"/>
              <a:t>?</a:t>
            </a:r>
          </a:p>
          <a:p>
            <a:r>
              <a:rPr kumimoji="1" lang="en-US" altLang="ko-KR" err="1"/>
              <a:t>javascript</a:t>
            </a:r>
            <a:r>
              <a:rPr kumimoji="1" lang="en-US" altLang="ko-KR"/>
              <a:t> </a:t>
            </a:r>
            <a:r>
              <a:rPr kumimoji="1" lang="ko-KR" altLang="en-US"/>
              <a:t>사용법</a:t>
            </a:r>
            <a:endParaRPr kumimoji="1" lang="en-US" altLang="ko-KR"/>
          </a:p>
          <a:p>
            <a:r>
              <a:rPr kumimoji="1" lang="ko-KR" altLang="en-US"/>
              <a:t>변수 이해하기</a:t>
            </a:r>
            <a:endParaRPr kumimoji="1" lang="en-US" altLang="ko-KR"/>
          </a:p>
          <a:p>
            <a:r>
              <a:rPr kumimoji="1" lang="ko-KR" altLang="en-US"/>
              <a:t>조건문과 </a:t>
            </a:r>
            <a:r>
              <a:rPr kumimoji="1" lang="ko-KR" altLang="en-US" err="1"/>
              <a:t>반복문</a:t>
            </a:r>
            <a:endParaRPr kumimoji="1" lang="en-US" altLang="ko-KR"/>
          </a:p>
          <a:p>
            <a:r>
              <a:rPr kumimoji="1" lang="ko-KR" altLang="en-US"/>
              <a:t>실습을 통해 이해하기 </a:t>
            </a:r>
            <a:r>
              <a:rPr kumimoji="1" lang="en-US" altLang="ko-KR"/>
              <a:t>(event, DOM)</a:t>
            </a:r>
          </a:p>
        </p:txBody>
      </p:sp>
    </p:spTree>
    <p:extLst>
      <p:ext uri="{BB962C8B-B14F-4D97-AF65-F5344CB8AC3E}">
        <p14:creationId xmlns:p14="http://schemas.microsoft.com/office/powerpoint/2010/main" val="140194546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97FB780-7A67-B049-9631-A43B71A1956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54800" y="2804400"/>
            <a:ext cx="1355891" cy="648997"/>
          </a:xfrm>
        </p:spPr>
        <p:txBody>
          <a:bodyPr/>
          <a:lstStyle/>
          <a:p>
            <a:r>
              <a:rPr kumimoji="1" lang="ko-KR" altLang="en-US"/>
              <a:t>예제 </a:t>
            </a:r>
            <a:r>
              <a:rPr kumimoji="1" lang="en-US" altLang="ko-KR"/>
              <a:t>13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752920-B6ED-B44B-B569-BAB7783D7C1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626436" y="3455950"/>
            <a:ext cx="8638764" cy="6948000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en-US">
              <a:solidFill>
                <a:schemeClr val="bg1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continue</a:t>
            </a:r>
            <a:r>
              <a:rPr kumimoji="1" lang="en-US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: </a:t>
            </a:r>
            <a:br>
              <a:rPr kumimoji="1" lang="en-US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</a:br>
            <a:r>
              <a:rPr kumimoji="1" lang="en-US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 </a:t>
            </a: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해당 지점에서 다음 반복으로 바로 </a:t>
            </a:r>
            <a:r>
              <a:rPr kumimoji="1" lang="ko-KR" altLang="en-US" err="1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넘어감</a:t>
            </a:r>
            <a:endParaRPr kumimoji="1" lang="en-US" altLang="ko-KR">
              <a:solidFill>
                <a:schemeClr val="bg1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en-US">
              <a:solidFill>
                <a:schemeClr val="bg1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en-US">
              <a:solidFill>
                <a:schemeClr val="bg1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break</a:t>
            </a:r>
            <a:r>
              <a:rPr kumimoji="1" lang="en-US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: </a:t>
            </a:r>
            <a:br>
              <a:rPr kumimoji="1" lang="en-US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</a:b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 해당 지점에서 바로 반복문을 종료</a:t>
            </a:r>
            <a:endParaRPr kumimoji="1" lang="ko-Kore-KR" altLang="en-US">
              <a:solidFill>
                <a:schemeClr val="bg1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7EB94F-2EC3-024D-9098-E346C6D380D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54800" y="3455950"/>
            <a:ext cx="8638764" cy="7277859"/>
          </a:xfrm>
        </p:spPr>
        <p:txBody>
          <a:bodyPr/>
          <a:lstStyle/>
          <a:p>
            <a:r>
              <a:rPr kumimoji="1" lang="en-US" altLang="en-US">
                <a:solidFill>
                  <a:srgbClr val="AEAEFF"/>
                </a:solidFill>
              </a:rPr>
              <a:t>for</a:t>
            </a:r>
            <a:r>
              <a:rPr kumimoji="1" lang="en-US" altLang="en-US"/>
              <a:t> (</a:t>
            </a:r>
            <a:r>
              <a:rPr kumimoji="1" lang="en-US" altLang="en-US">
                <a:solidFill>
                  <a:srgbClr val="AEAEFF"/>
                </a:solidFill>
              </a:rPr>
              <a:t>let</a:t>
            </a:r>
            <a:r>
              <a:rPr kumimoji="1" lang="en-US" altLang="en-US"/>
              <a:t> </a:t>
            </a:r>
            <a:r>
              <a:rPr kumimoji="1" lang="en-US" altLang="en-US" err="1">
                <a:solidFill>
                  <a:srgbClr val="EA4464"/>
                </a:solidFill>
              </a:rPr>
              <a:t>i</a:t>
            </a:r>
            <a:r>
              <a:rPr kumimoji="1" lang="en-US" altLang="en-US">
                <a:solidFill>
                  <a:srgbClr val="EA4464"/>
                </a:solidFill>
              </a:rPr>
              <a:t> </a:t>
            </a:r>
            <a:r>
              <a:rPr kumimoji="1" lang="en-US" altLang="en-US"/>
              <a:t>= </a:t>
            </a:r>
            <a:r>
              <a:rPr kumimoji="1" lang="en-US" altLang="en-US">
                <a:solidFill>
                  <a:srgbClr val="F5CA52"/>
                </a:solidFill>
              </a:rPr>
              <a:t>1</a:t>
            </a:r>
            <a:r>
              <a:rPr kumimoji="1" lang="en-US" altLang="en-US"/>
              <a:t>; </a:t>
            </a:r>
            <a:r>
              <a:rPr kumimoji="1" lang="en-US" altLang="en-US" err="1">
                <a:solidFill>
                  <a:srgbClr val="EA4464"/>
                </a:solidFill>
              </a:rPr>
              <a:t>i</a:t>
            </a:r>
            <a:r>
              <a:rPr kumimoji="1" lang="en-US" altLang="en-US">
                <a:solidFill>
                  <a:srgbClr val="EA4464"/>
                </a:solidFill>
              </a:rPr>
              <a:t> </a:t>
            </a:r>
            <a:r>
              <a:rPr kumimoji="1" lang="en-US" altLang="en-US"/>
              <a:t>&lt; </a:t>
            </a:r>
            <a:r>
              <a:rPr kumimoji="1" lang="en-US" altLang="en-US">
                <a:solidFill>
                  <a:srgbClr val="F5CA52"/>
                </a:solidFill>
              </a:rPr>
              <a:t>10</a:t>
            </a:r>
            <a:r>
              <a:rPr kumimoji="1" lang="en-US" altLang="en-US"/>
              <a:t>; </a:t>
            </a:r>
            <a:r>
              <a:rPr kumimoji="1" lang="en-US" altLang="en-US" err="1">
                <a:solidFill>
                  <a:srgbClr val="EA4464"/>
                </a:solidFill>
              </a:rPr>
              <a:t>i</a:t>
            </a:r>
            <a:r>
              <a:rPr kumimoji="1" lang="en-US" altLang="en-US"/>
              <a:t>++) {</a:t>
            </a:r>
          </a:p>
          <a:p>
            <a:r>
              <a:rPr kumimoji="1" lang="en-US" altLang="en-US"/>
              <a:t>	</a:t>
            </a:r>
            <a:r>
              <a:rPr kumimoji="1" lang="en-US" altLang="en-US">
                <a:solidFill>
                  <a:srgbClr val="AEAEFF"/>
                </a:solidFill>
              </a:rPr>
              <a:t>if</a:t>
            </a:r>
            <a:r>
              <a:rPr kumimoji="1" lang="ko-KR" altLang="en-US"/>
              <a:t> </a:t>
            </a:r>
            <a:r>
              <a:rPr kumimoji="1" lang="en-US" altLang="ko-KR"/>
              <a:t>(</a:t>
            </a:r>
            <a:r>
              <a:rPr kumimoji="1" lang="en-US" altLang="ko-KR" err="1">
                <a:solidFill>
                  <a:srgbClr val="EA4464"/>
                </a:solidFill>
              </a:rPr>
              <a:t>i</a:t>
            </a:r>
            <a:r>
              <a:rPr kumimoji="1" lang="en-US" altLang="ko-KR"/>
              <a:t> == </a:t>
            </a:r>
            <a:r>
              <a:rPr kumimoji="1" lang="en-US" altLang="ko-KR">
                <a:solidFill>
                  <a:srgbClr val="F5CA52"/>
                </a:solidFill>
              </a:rPr>
              <a:t>3</a:t>
            </a:r>
            <a:r>
              <a:rPr kumimoji="1" lang="en-US" altLang="ko-KR"/>
              <a:t>) </a:t>
            </a:r>
            <a:r>
              <a:rPr kumimoji="1" lang="en-US" altLang="ko-KR">
                <a:solidFill>
                  <a:srgbClr val="AEAEFF"/>
                </a:solidFill>
              </a:rPr>
              <a:t>continue</a:t>
            </a:r>
            <a:r>
              <a:rPr kumimoji="1" lang="en-US" altLang="ko-KR"/>
              <a:t>;</a:t>
            </a:r>
          </a:p>
          <a:p>
            <a:endParaRPr kumimoji="1" lang="en-US" altLang="en-US"/>
          </a:p>
          <a:p>
            <a:r>
              <a:rPr kumimoji="1" lang="en-US" altLang="en-US"/>
              <a:t>	console.</a:t>
            </a:r>
            <a:r>
              <a:rPr kumimoji="1" lang="en-US" altLang="en-US">
                <a:solidFill>
                  <a:srgbClr val="F5CA52"/>
                </a:solidFill>
              </a:rPr>
              <a:t>log</a:t>
            </a:r>
            <a:r>
              <a:rPr kumimoji="1" lang="en-US" altLang="en-US"/>
              <a:t>(</a:t>
            </a:r>
            <a:r>
              <a:rPr kumimoji="1" lang="en-US" altLang="en-US" err="1">
                <a:solidFill>
                  <a:srgbClr val="EA4464"/>
                </a:solidFill>
              </a:rPr>
              <a:t>i</a:t>
            </a:r>
            <a:r>
              <a:rPr kumimoji="1" lang="en-US" altLang="en-US">
                <a:solidFill>
                  <a:srgbClr val="EA4464"/>
                </a:solidFill>
              </a:rPr>
              <a:t> </a:t>
            </a:r>
            <a:r>
              <a:rPr kumimoji="1" lang="en-US" altLang="en-US"/>
              <a:t>* </a:t>
            </a:r>
            <a:r>
              <a:rPr kumimoji="1" lang="en-US" altLang="en-US" err="1">
                <a:solidFill>
                  <a:srgbClr val="EA4464"/>
                </a:solidFill>
              </a:rPr>
              <a:t>i</a:t>
            </a:r>
            <a:r>
              <a:rPr kumimoji="1" lang="en-US" altLang="en-US"/>
              <a:t>);</a:t>
            </a:r>
          </a:p>
          <a:p>
            <a:r>
              <a:rPr kumimoji="1" lang="en-US" altLang="en-US"/>
              <a:t>}</a:t>
            </a:r>
          </a:p>
          <a:p>
            <a:endParaRPr kumimoji="1" lang="en-US" altLang="en-US"/>
          </a:p>
          <a:p>
            <a:r>
              <a:rPr kumimoji="1" lang="en-US" altLang="en-US">
                <a:solidFill>
                  <a:srgbClr val="AEAEFF"/>
                </a:solidFill>
              </a:rPr>
              <a:t>for</a:t>
            </a:r>
            <a:r>
              <a:rPr kumimoji="1" lang="en-US" altLang="en-US"/>
              <a:t> (</a:t>
            </a:r>
            <a:r>
              <a:rPr kumimoji="1" lang="en-US" altLang="en-US">
                <a:solidFill>
                  <a:srgbClr val="AEAEFF"/>
                </a:solidFill>
              </a:rPr>
              <a:t>let</a:t>
            </a:r>
            <a:r>
              <a:rPr kumimoji="1" lang="en-US" altLang="en-US"/>
              <a:t> </a:t>
            </a:r>
            <a:r>
              <a:rPr kumimoji="1" lang="en-US" altLang="en-US" err="1">
                <a:solidFill>
                  <a:srgbClr val="EA4464"/>
                </a:solidFill>
              </a:rPr>
              <a:t>i</a:t>
            </a:r>
            <a:r>
              <a:rPr kumimoji="1" lang="en-US" altLang="en-US">
                <a:solidFill>
                  <a:srgbClr val="EA4464"/>
                </a:solidFill>
              </a:rPr>
              <a:t> </a:t>
            </a:r>
            <a:r>
              <a:rPr kumimoji="1" lang="en-US" altLang="en-US"/>
              <a:t>= </a:t>
            </a:r>
            <a:r>
              <a:rPr kumimoji="1" lang="en-US" altLang="en-US">
                <a:solidFill>
                  <a:srgbClr val="F5CA52"/>
                </a:solidFill>
              </a:rPr>
              <a:t>1</a:t>
            </a:r>
            <a:r>
              <a:rPr kumimoji="1" lang="en-US" altLang="en-US"/>
              <a:t>; </a:t>
            </a:r>
            <a:r>
              <a:rPr kumimoji="1" lang="en-US" altLang="en-US" err="1">
                <a:solidFill>
                  <a:srgbClr val="EA4464"/>
                </a:solidFill>
              </a:rPr>
              <a:t>i</a:t>
            </a:r>
            <a:r>
              <a:rPr kumimoji="1" lang="en-US" altLang="en-US">
                <a:solidFill>
                  <a:srgbClr val="EA4464"/>
                </a:solidFill>
              </a:rPr>
              <a:t> </a:t>
            </a:r>
            <a:r>
              <a:rPr kumimoji="1" lang="en-US" altLang="en-US"/>
              <a:t>&lt; </a:t>
            </a:r>
            <a:r>
              <a:rPr kumimoji="1" lang="en-US" altLang="en-US">
                <a:solidFill>
                  <a:srgbClr val="F5CA52"/>
                </a:solidFill>
              </a:rPr>
              <a:t>10</a:t>
            </a:r>
            <a:r>
              <a:rPr kumimoji="1" lang="en-US" altLang="en-US"/>
              <a:t>; </a:t>
            </a:r>
            <a:r>
              <a:rPr kumimoji="1" lang="en-US" altLang="en-US" err="1">
                <a:solidFill>
                  <a:srgbClr val="EA4464"/>
                </a:solidFill>
              </a:rPr>
              <a:t>i</a:t>
            </a:r>
            <a:r>
              <a:rPr kumimoji="1" lang="en-US" altLang="en-US"/>
              <a:t>++) {</a:t>
            </a:r>
          </a:p>
          <a:p>
            <a:r>
              <a:rPr kumimoji="1" lang="en-US" altLang="en-US"/>
              <a:t>	</a:t>
            </a:r>
            <a:r>
              <a:rPr kumimoji="1" lang="en-US" altLang="en-US">
                <a:solidFill>
                  <a:srgbClr val="AEAEFF"/>
                </a:solidFill>
              </a:rPr>
              <a:t>if</a:t>
            </a:r>
            <a:r>
              <a:rPr kumimoji="1" lang="ko-KR" altLang="en-US"/>
              <a:t> </a:t>
            </a:r>
            <a:r>
              <a:rPr kumimoji="1" lang="en-US" altLang="ko-KR"/>
              <a:t>(</a:t>
            </a:r>
            <a:r>
              <a:rPr kumimoji="1" lang="en-US" altLang="ko-KR" err="1">
                <a:solidFill>
                  <a:srgbClr val="EA4464"/>
                </a:solidFill>
              </a:rPr>
              <a:t>i</a:t>
            </a:r>
            <a:r>
              <a:rPr kumimoji="1" lang="en-US" altLang="ko-KR"/>
              <a:t> == </a:t>
            </a:r>
            <a:r>
              <a:rPr kumimoji="1" lang="en-US" altLang="ko-KR">
                <a:solidFill>
                  <a:srgbClr val="F5CA52"/>
                </a:solidFill>
              </a:rPr>
              <a:t>3</a:t>
            </a:r>
            <a:r>
              <a:rPr kumimoji="1" lang="en-US" altLang="ko-KR"/>
              <a:t>) </a:t>
            </a:r>
            <a:r>
              <a:rPr kumimoji="1" lang="en-US" altLang="ko-KR">
                <a:solidFill>
                  <a:srgbClr val="AEAEFF"/>
                </a:solidFill>
              </a:rPr>
              <a:t>break</a:t>
            </a:r>
            <a:r>
              <a:rPr kumimoji="1" lang="en-US" altLang="ko-KR"/>
              <a:t>;</a:t>
            </a:r>
          </a:p>
          <a:p>
            <a:endParaRPr kumimoji="1" lang="en-US" altLang="en-US"/>
          </a:p>
          <a:p>
            <a:r>
              <a:rPr kumimoji="1" lang="en-US" altLang="en-US"/>
              <a:t>	console.</a:t>
            </a:r>
            <a:r>
              <a:rPr kumimoji="1" lang="en-US" altLang="en-US">
                <a:solidFill>
                  <a:srgbClr val="F5CA52"/>
                </a:solidFill>
              </a:rPr>
              <a:t>log</a:t>
            </a:r>
            <a:r>
              <a:rPr kumimoji="1" lang="en-US" altLang="en-US"/>
              <a:t>(</a:t>
            </a:r>
            <a:r>
              <a:rPr kumimoji="1" lang="en-US" altLang="en-US" err="1">
                <a:solidFill>
                  <a:srgbClr val="EA4464"/>
                </a:solidFill>
              </a:rPr>
              <a:t>i</a:t>
            </a:r>
            <a:r>
              <a:rPr kumimoji="1" lang="en-US" altLang="en-US">
                <a:solidFill>
                  <a:srgbClr val="EA4464"/>
                </a:solidFill>
              </a:rPr>
              <a:t> </a:t>
            </a:r>
            <a:r>
              <a:rPr kumimoji="1" lang="en-US" altLang="en-US"/>
              <a:t>* </a:t>
            </a:r>
            <a:r>
              <a:rPr kumimoji="1" lang="en-US" altLang="en-US" err="1">
                <a:solidFill>
                  <a:srgbClr val="EA4464"/>
                </a:solidFill>
              </a:rPr>
              <a:t>i</a:t>
            </a:r>
            <a:r>
              <a:rPr kumimoji="1" lang="en-US" altLang="en-US"/>
              <a:t>);</a:t>
            </a:r>
          </a:p>
          <a:p>
            <a:r>
              <a:rPr kumimoji="1" lang="en-US" altLang="en-US"/>
              <a:t>}</a:t>
            </a:r>
          </a:p>
          <a:p>
            <a:endParaRPr kumimoji="1" lang="en-US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04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조건문과 </a:t>
            </a:r>
            <a:r>
              <a:rPr kumimoji="1" lang="ko-KR" altLang="en-US" err="1"/>
              <a:t>반복문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ko-KR" altLang="en-US" err="1"/>
              <a:t>반복문</a:t>
            </a:r>
            <a:r>
              <a:rPr kumimoji="1" lang="ko-KR" altLang="en-US"/>
              <a:t> </a:t>
            </a:r>
            <a:r>
              <a:rPr kumimoji="1" lang="en-US" altLang="ko-KR"/>
              <a:t>(for / while)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396366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04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조건문과 </a:t>
            </a:r>
            <a:r>
              <a:rPr kumimoji="1" lang="ko-KR" altLang="en-US" err="1"/>
              <a:t>반복문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ko-KR" altLang="en-US"/>
              <a:t>간단한 실습을 해보자</a:t>
            </a:r>
            <a:endParaRPr kumimoji="1" lang="ko-Kore-KR" altLang="en-US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98A4BAE0-1EA5-3D5B-51AD-7666C46CE236}"/>
              </a:ext>
            </a:extLst>
          </p:cNvPr>
          <p:cNvSpPr txBox="1">
            <a:spLocks/>
          </p:cNvSpPr>
          <p:nvPr/>
        </p:nvSpPr>
        <p:spPr>
          <a:xfrm>
            <a:off x="1700645" y="3455950"/>
            <a:ext cx="8638764" cy="6948000"/>
          </a:xfrm>
          <a:prstGeom prst="rect">
            <a:avLst/>
          </a:prstGeom>
        </p:spPr>
        <p:txBody>
          <a:bodyPr/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151618"/>
                </a:solidFill>
                <a:uFillTx/>
                <a:latin typeface="Spoqa Han Sans Neo Regular" panose="020B0500000000000000" pitchFamily="34" charset="0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marL="571500" indent="-5715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구구단을 콘솔에 출력</a:t>
            </a:r>
            <a:endParaRPr kumimoji="1" lang="en-US" altLang="ko-KR">
              <a:solidFill>
                <a:schemeClr val="bg1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EA4464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단</a:t>
            </a:r>
            <a:r>
              <a:rPr kumimoji="1" lang="en-US" altLang="ko-KR">
                <a:solidFill>
                  <a:srgbClr val="EA4464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, 4</a:t>
            </a:r>
            <a:r>
              <a:rPr kumimoji="1" lang="ko-KR" altLang="en-US">
                <a:solidFill>
                  <a:srgbClr val="EA4464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단과 </a:t>
            </a:r>
            <a:r>
              <a:rPr kumimoji="1" lang="en-US" altLang="ko-KR">
                <a:solidFill>
                  <a:srgbClr val="EA4464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7</a:t>
            </a:r>
            <a:r>
              <a:rPr kumimoji="1" lang="ko-KR" altLang="en-US">
                <a:solidFill>
                  <a:srgbClr val="EA4464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단은 출력하지 않음</a:t>
            </a:r>
            <a:endParaRPr kumimoji="1" lang="en-US" altLang="ko-KR">
              <a:solidFill>
                <a:srgbClr val="EA4464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>
              <a:solidFill>
                <a:srgbClr val="EA4464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for </a:t>
            </a: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문</a:t>
            </a: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과 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if </a:t>
            </a: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문</a:t>
            </a: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을 사용</a:t>
            </a:r>
            <a:endParaRPr kumimoji="1" lang="ko-Kore-KR" altLang="en-US">
              <a:solidFill>
                <a:schemeClr val="bg1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88CAD4E-4C88-10D3-F4F4-6BC976D57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438" y="2674161"/>
            <a:ext cx="2861107" cy="717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149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634C58-CD5B-0F46-AAEC-13DDE9786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/>
              <a:t>실습을 통해 이해하기 </a:t>
            </a:r>
            <a:r>
              <a:rPr kumimoji="1" lang="en-US" altLang="ko-KR"/>
              <a:t>(event, DOM)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676B66-FC76-8347-8ADD-28AFC42F52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en-US"/>
              <a:t>05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869251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05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실습을 통해 이해하기 </a:t>
            </a:r>
            <a:r>
              <a:rPr kumimoji="1" lang="en-US" altLang="ko-KR"/>
              <a:t>(event, DOM)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ko-KR" altLang="en-US"/>
              <a:t>실습 결과물을 먼저 살펴보자</a:t>
            </a:r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79133F-909A-D72C-3D3E-9C666F8C0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8" b="11054"/>
          <a:stretch/>
        </p:blipFill>
        <p:spPr>
          <a:xfrm>
            <a:off x="2269403" y="2275609"/>
            <a:ext cx="6071039" cy="91543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AA7814-99D4-A239-90A3-0089EAA9AB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55"/>
          <a:stretch/>
        </p:blipFill>
        <p:spPr>
          <a:xfrm>
            <a:off x="10958802" y="938845"/>
            <a:ext cx="6913562" cy="1049115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A888D20-058E-3428-884D-F11B6936A17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252855" y="5481205"/>
            <a:ext cx="3543300" cy="5195"/>
          </a:xfrm>
          <a:prstGeom prst="straightConnector1">
            <a:avLst/>
          </a:prstGeom>
          <a:noFill/>
          <a:ln w="76200" cap="flat">
            <a:solidFill>
              <a:srgbClr val="EA4464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7B64D4B-D5F6-68F0-7A8E-EBA43FA3C1F7}"/>
              </a:ext>
            </a:extLst>
          </p:cNvPr>
          <p:cNvSpPr/>
          <p:nvPr/>
        </p:nvSpPr>
        <p:spPr>
          <a:xfrm>
            <a:off x="2269403" y="3792683"/>
            <a:ext cx="4983452" cy="3377044"/>
          </a:xfrm>
          <a:prstGeom prst="roundRect">
            <a:avLst/>
          </a:prstGeom>
          <a:noFill/>
          <a:ln w="76200" cap="flat">
            <a:solidFill>
              <a:srgbClr val="EA4464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no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C155F613-FF43-049E-1419-FE320FA7B633}"/>
              </a:ext>
            </a:extLst>
          </p:cNvPr>
          <p:cNvSpPr txBox="1">
            <a:spLocks/>
          </p:cNvSpPr>
          <p:nvPr/>
        </p:nvSpPr>
        <p:spPr>
          <a:xfrm>
            <a:off x="8061182" y="4609996"/>
            <a:ext cx="1956955" cy="892963"/>
          </a:xfrm>
          <a:prstGeom prst="rect">
            <a:avLst/>
          </a:prstGeom>
        </p:spPr>
        <p:txBody>
          <a:bodyPr/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151618"/>
                </a:solidFill>
                <a:uFillTx/>
                <a:latin typeface="Spoqa Han Sans Neo Regular" panose="020B0500000000000000" pitchFamily="34" charset="0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kumimoji="1" lang="ko-KR" altLang="en-US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클릭하면</a:t>
            </a:r>
            <a:endParaRPr kumimoji="1" lang="ko-Kore-KR" altLang="en-US">
              <a:solidFill>
                <a:srgbClr val="EA446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8BEB3C5B-EFDF-F32F-1DCF-3CB29371DB66}"/>
              </a:ext>
            </a:extLst>
          </p:cNvPr>
          <p:cNvSpPr txBox="1">
            <a:spLocks/>
          </p:cNvSpPr>
          <p:nvPr/>
        </p:nvSpPr>
        <p:spPr>
          <a:xfrm>
            <a:off x="12068969" y="3139458"/>
            <a:ext cx="4920168" cy="1009323"/>
          </a:xfrm>
          <a:prstGeom prst="rect">
            <a:avLst/>
          </a:prstGeom>
        </p:spPr>
        <p:txBody>
          <a:bodyPr/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151618"/>
                </a:solidFill>
                <a:uFillTx/>
                <a:latin typeface="Spoqa Han Sans Neo Regular" panose="020B0500000000000000" pitchFamily="34" charset="0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kumimoji="1" lang="ko-KR" altLang="en-US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클릭하면</a:t>
            </a:r>
            <a:r>
              <a:rPr kumimoji="1" lang="en-US" altLang="ko-KR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Modal</a:t>
            </a:r>
            <a:r>
              <a:rPr kumimoji="1" lang="ko-KR" altLang="en-US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이 닫힘</a:t>
            </a:r>
            <a:endParaRPr kumimoji="1" lang="en-US" altLang="ko-KR">
              <a:solidFill>
                <a:srgbClr val="EA446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CA27F5-4DB8-C4E4-52BE-002512F2295F}"/>
              </a:ext>
            </a:extLst>
          </p:cNvPr>
          <p:cNvSpPr/>
          <p:nvPr/>
        </p:nvSpPr>
        <p:spPr>
          <a:xfrm>
            <a:off x="10598218" y="4122803"/>
            <a:ext cx="7629237" cy="5192645"/>
          </a:xfrm>
          <a:prstGeom prst="roundRect">
            <a:avLst/>
          </a:prstGeom>
          <a:noFill/>
          <a:ln w="76200" cap="flat">
            <a:solidFill>
              <a:srgbClr val="EA4464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no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38753335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2" grpId="0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05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실습을 통해 이해하기 </a:t>
            </a:r>
            <a:r>
              <a:rPr kumimoji="1" lang="en-US" altLang="ko-KR"/>
              <a:t>(event, DOM)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en-US"/>
              <a:t>onclick</a:t>
            </a:r>
            <a:endParaRPr kumimoji="1" lang="ko-Kore-KR" altLang="en-US"/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A6063848-0808-5B47-85D5-7E2379E8AF1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54800" y="2814791"/>
            <a:ext cx="1459800" cy="648997"/>
          </a:xfrm>
        </p:spPr>
        <p:txBody>
          <a:bodyPr/>
          <a:lstStyle/>
          <a:p>
            <a:r>
              <a:rPr kumimoji="1" lang="ko-KR" altLang="en-US"/>
              <a:t>예제 </a:t>
            </a:r>
            <a:r>
              <a:rPr kumimoji="1" lang="en-US" altLang="ko-KR"/>
              <a:t>14</a:t>
            </a:r>
            <a:endParaRPr kumimoji="1" lang="ko-Kore-KR" altLang="en-US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35118C9C-19EA-804A-8B26-391C4810DC4B}"/>
              </a:ext>
            </a:extLst>
          </p:cNvPr>
          <p:cNvSpPr txBox="1">
            <a:spLocks/>
          </p:cNvSpPr>
          <p:nvPr/>
        </p:nvSpPr>
        <p:spPr>
          <a:xfrm>
            <a:off x="1054799" y="3455950"/>
            <a:ext cx="8639919" cy="694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tx1"/>
                </a:solidFill>
                <a:uFillTx/>
                <a:latin typeface="Elice DigitalCoding" panose="020B0609000101010101" pitchFamily="49" charset="-127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/>
            <a:r>
              <a:rPr kumimoji="1" lang="en-US" altLang="ko-KR">
                <a:solidFill>
                  <a:srgbClr val="999999"/>
                </a:solidFill>
              </a:rPr>
              <a:t>// index.html</a:t>
            </a:r>
          </a:p>
          <a:p>
            <a:pPr hangingPunct="1"/>
            <a:r>
              <a:rPr kumimoji="1" lang="en-US" altLang="ko-KR"/>
              <a:t>&lt;</a:t>
            </a:r>
            <a:r>
              <a:rPr kumimoji="1" lang="en-US" altLang="ko-KR">
                <a:solidFill>
                  <a:srgbClr val="3AB7BC"/>
                </a:solidFill>
              </a:rPr>
              <a:t>input</a:t>
            </a:r>
          </a:p>
          <a:p>
            <a:pPr hangingPunct="1"/>
            <a:r>
              <a:rPr kumimoji="1" lang="en-US" altLang="ko-KR"/>
              <a:t>	</a:t>
            </a:r>
            <a:r>
              <a:rPr kumimoji="1" lang="en-US" altLang="ko-KR">
                <a:solidFill>
                  <a:srgbClr val="F5CA52"/>
                </a:solidFill>
              </a:rPr>
              <a:t>type</a:t>
            </a:r>
            <a:r>
              <a:rPr kumimoji="1" lang="en-US" altLang="ko-KR"/>
              <a:t>="button"</a:t>
            </a:r>
          </a:p>
          <a:p>
            <a:pPr hangingPunct="1"/>
            <a:r>
              <a:rPr kumimoji="1" lang="en-US" altLang="ko-KR"/>
              <a:t>	</a:t>
            </a:r>
            <a:r>
              <a:rPr kumimoji="1" lang="en-US" altLang="ko-KR">
                <a:solidFill>
                  <a:srgbClr val="F5CA52"/>
                </a:solidFill>
              </a:rPr>
              <a:t>onclick</a:t>
            </a:r>
            <a:r>
              <a:rPr kumimoji="1" lang="en-US" altLang="ko-KR"/>
              <a:t>="</a:t>
            </a:r>
            <a:r>
              <a:rPr kumimoji="1" lang="en-US" altLang="ko-KR" err="1">
                <a:solidFill>
                  <a:srgbClr val="AEAEFF"/>
                </a:solidFill>
              </a:rPr>
              <a:t>handleClick</a:t>
            </a:r>
            <a:r>
              <a:rPr kumimoji="1" lang="en-US" altLang="ko-KR"/>
              <a:t>();"</a:t>
            </a:r>
          </a:p>
          <a:p>
            <a:pPr hangingPunct="1"/>
            <a:r>
              <a:rPr kumimoji="1" lang="en-US" altLang="ko-KR"/>
              <a:t>&gt;</a:t>
            </a:r>
          </a:p>
          <a:p>
            <a:pPr hangingPunct="1"/>
            <a:endParaRPr kumimoji="1" lang="en-US" altLang="ko-KR"/>
          </a:p>
          <a:p>
            <a:pPr hangingPunct="1"/>
            <a:r>
              <a:rPr kumimoji="1" lang="en-US" altLang="ko-KR">
                <a:solidFill>
                  <a:srgbClr val="999999"/>
                </a:solidFill>
              </a:rPr>
              <a:t>// main.js</a:t>
            </a:r>
          </a:p>
          <a:p>
            <a:pPr hangingPunct="1"/>
            <a:r>
              <a:rPr kumimoji="1" lang="en-US" altLang="ko-KR">
                <a:solidFill>
                  <a:srgbClr val="AEAEFF"/>
                </a:solidFill>
              </a:rPr>
              <a:t>function</a:t>
            </a:r>
            <a:r>
              <a:rPr kumimoji="1" lang="en-US" altLang="ko-KR"/>
              <a:t> </a:t>
            </a:r>
            <a:r>
              <a:rPr kumimoji="1" lang="en-US" altLang="ko-KR" err="1">
                <a:solidFill>
                  <a:srgbClr val="F5CA52"/>
                </a:solidFill>
              </a:rPr>
              <a:t>handleClick</a:t>
            </a:r>
            <a:r>
              <a:rPr kumimoji="1" lang="en-US" altLang="ko-KR"/>
              <a:t>() {</a:t>
            </a:r>
          </a:p>
          <a:p>
            <a:pPr hangingPunct="1"/>
            <a:r>
              <a:rPr kumimoji="1" lang="en-US" altLang="ko-KR"/>
              <a:t>	</a:t>
            </a:r>
            <a:r>
              <a:rPr kumimoji="1" lang="en-US" altLang="ko-KR">
                <a:solidFill>
                  <a:srgbClr val="AEAEFF"/>
                </a:solidFill>
              </a:rPr>
              <a:t>alert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</a:rPr>
              <a:t>"</a:t>
            </a:r>
            <a:r>
              <a:rPr kumimoji="1" lang="ko-KR" altLang="en-US">
                <a:solidFill>
                  <a:srgbClr val="3AB7BC"/>
                </a:solidFill>
              </a:rPr>
              <a:t>클릭되었습니다</a:t>
            </a:r>
            <a:r>
              <a:rPr kumimoji="1" lang="en-US" altLang="ko-KR">
                <a:solidFill>
                  <a:srgbClr val="3AB7BC"/>
                </a:solidFill>
              </a:rPr>
              <a:t>."</a:t>
            </a:r>
            <a:r>
              <a:rPr kumimoji="1" lang="en-US" altLang="ko-KR"/>
              <a:t>);</a:t>
            </a:r>
          </a:p>
          <a:p>
            <a:pPr hangingPunct="1"/>
            <a:r>
              <a:rPr kumimoji="1" lang="en-US" altLang="ko-KR"/>
              <a:t>}</a:t>
            </a:r>
          </a:p>
        </p:txBody>
      </p:sp>
      <p:sp>
        <p:nvSpPr>
          <p:cNvPr id="16" name="텍스트 개체 틀 1">
            <a:extLst>
              <a:ext uri="{FF2B5EF4-FFF2-40B4-BE49-F238E27FC236}">
                <a16:creationId xmlns:a16="http://schemas.microsoft.com/office/drawing/2014/main" id="{057ED79F-1CB5-370C-4199-9A256EFEAE1F}"/>
              </a:ext>
            </a:extLst>
          </p:cNvPr>
          <p:cNvSpPr txBox="1">
            <a:spLocks/>
          </p:cNvSpPr>
          <p:nvPr/>
        </p:nvSpPr>
        <p:spPr>
          <a:xfrm>
            <a:off x="10515600" y="3455950"/>
            <a:ext cx="8755198" cy="7267467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onclick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은 이미 정의되어 있는 속성</a:t>
            </a: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프로퍼티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(property)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로서 정의되어 있음</a:t>
            </a: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해당 요소가 </a:t>
            </a: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클릭되었을 경우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속성 값에 있는 </a:t>
            </a:r>
            <a:r>
              <a:rPr kumimoji="1" lang="en-US" altLang="ko-KR" err="1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javascript</a:t>
            </a: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가 실행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됨</a:t>
            </a: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en-US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개발자 도구에서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event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확인 가능</a:t>
            </a:r>
            <a:endParaRPr kumimoji="1" lang="ko-Kore-KR" altLang="en-US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44402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05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실습을 통해 이해하기 </a:t>
            </a:r>
            <a:r>
              <a:rPr kumimoji="1" lang="en-US" altLang="ko-KR"/>
              <a:t>(event, DOM)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ko-KR" altLang="en-US"/>
              <a:t>다양한 이벤트</a:t>
            </a:r>
            <a:endParaRPr kumimoji="1" lang="ko-Kore-KR" altLang="en-US"/>
          </a:p>
        </p:txBody>
      </p:sp>
      <p:sp>
        <p:nvSpPr>
          <p:cNvPr id="16" name="텍스트 개체 틀 1">
            <a:extLst>
              <a:ext uri="{FF2B5EF4-FFF2-40B4-BE49-F238E27FC236}">
                <a16:creationId xmlns:a16="http://schemas.microsoft.com/office/drawing/2014/main" id="{057ED79F-1CB5-370C-4199-9A256EFEAE1F}"/>
              </a:ext>
            </a:extLst>
          </p:cNvPr>
          <p:cNvSpPr txBox="1">
            <a:spLocks/>
          </p:cNvSpPr>
          <p:nvPr/>
        </p:nvSpPr>
        <p:spPr>
          <a:xfrm>
            <a:off x="1600200" y="2666241"/>
            <a:ext cx="17670598" cy="7267467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marL="571500" indent="-571500" algn="l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onclick</a:t>
            </a:r>
            <a:r>
              <a:rPr kumimoji="1" lang="en-US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: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해당 요소가 </a:t>
            </a: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클릭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되었을 경우</a:t>
            </a:r>
            <a:endParaRPr kumimoji="1" lang="en-US" altLang="en-US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oncontextmenu</a:t>
            </a:r>
            <a:r>
              <a:rPr kumimoji="1" lang="en-US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: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해당 요소를 </a:t>
            </a: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오른쪽 클릭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했을 경우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(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메뉴가 나오기 전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이벤트 발생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)</a:t>
            </a:r>
            <a:endParaRPr kumimoji="1" lang="en-US" altLang="en-US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onchange</a:t>
            </a:r>
            <a:r>
              <a:rPr kumimoji="1" lang="en-US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: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해당 요소의 </a:t>
            </a: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값이 변경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되었을 경우</a:t>
            </a:r>
            <a:endParaRPr kumimoji="1" lang="en-US" altLang="en-US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onmouseover</a:t>
            </a:r>
            <a:r>
              <a:rPr kumimoji="1" lang="en-US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: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해당 요소에 </a:t>
            </a: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마우스가 올라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갔을 경우</a:t>
            </a:r>
            <a:endParaRPr kumimoji="1" lang="en-US" altLang="en-US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onkeydown</a:t>
            </a:r>
            <a:r>
              <a:rPr kumimoji="1" lang="en-US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: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해당 요소에서 </a:t>
            </a: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키보드가 눌렸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을 경우</a:t>
            </a:r>
            <a:endParaRPr kumimoji="1" lang="en-US" altLang="en-US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onfocus</a:t>
            </a:r>
            <a:r>
              <a:rPr kumimoji="1" lang="en-US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: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해당 요소에 </a:t>
            </a: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포커스가 이동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됐을 경우</a:t>
            </a:r>
            <a:endParaRPr kumimoji="1" lang="ko-Kore-KR" altLang="en-US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65468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05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실습을 통해 이해하기 </a:t>
            </a:r>
            <a:r>
              <a:rPr kumimoji="1" lang="en-US" altLang="ko-KR"/>
              <a:t>(event, DOM)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en-US"/>
              <a:t>event </a:t>
            </a:r>
            <a:r>
              <a:rPr kumimoji="1" lang="ko-KR" altLang="en-US"/>
              <a:t>다루기</a:t>
            </a:r>
            <a:endParaRPr kumimoji="1" lang="ko-Kore-KR" altLang="en-US"/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A6063848-0808-5B47-85D5-7E2379E8AF1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54800" y="2180940"/>
            <a:ext cx="1459800" cy="648997"/>
          </a:xfrm>
        </p:spPr>
        <p:txBody>
          <a:bodyPr/>
          <a:lstStyle/>
          <a:p>
            <a:r>
              <a:rPr kumimoji="1" lang="ko-KR" altLang="en-US"/>
              <a:t>예제 </a:t>
            </a:r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35118C9C-19EA-804A-8B26-391C4810DC4B}"/>
              </a:ext>
            </a:extLst>
          </p:cNvPr>
          <p:cNvSpPr txBox="1">
            <a:spLocks/>
          </p:cNvSpPr>
          <p:nvPr/>
        </p:nvSpPr>
        <p:spPr>
          <a:xfrm>
            <a:off x="1054799" y="2822098"/>
            <a:ext cx="18250789" cy="810913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tx1"/>
                </a:solidFill>
                <a:uFillTx/>
                <a:latin typeface="Elice DigitalCoding" panose="020B0609000101010101" pitchFamily="49" charset="-127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/>
            <a:r>
              <a:rPr kumimoji="1" lang="en-US" altLang="ko-KR"/>
              <a:t>&lt;</a:t>
            </a:r>
            <a:r>
              <a:rPr kumimoji="1" lang="en-US" altLang="ko-KR">
                <a:solidFill>
                  <a:srgbClr val="3AB7BC"/>
                </a:solidFill>
              </a:rPr>
              <a:t>input </a:t>
            </a:r>
            <a:r>
              <a:rPr kumimoji="1" lang="en-US" altLang="ko-KR">
                <a:solidFill>
                  <a:srgbClr val="F5CA52"/>
                </a:solidFill>
              </a:rPr>
              <a:t>id</a:t>
            </a:r>
            <a:r>
              <a:rPr kumimoji="1" lang="en-US" altLang="ko-KR"/>
              <a:t>="target"</a:t>
            </a:r>
            <a:r>
              <a:rPr kumimoji="1" lang="ko-KR" altLang="en-US">
                <a:solidFill>
                  <a:srgbClr val="3AB7BC"/>
                </a:solidFill>
              </a:rPr>
              <a:t> </a:t>
            </a:r>
            <a:r>
              <a:rPr kumimoji="1" lang="en-US" altLang="ko-KR">
                <a:solidFill>
                  <a:srgbClr val="F5CA52"/>
                </a:solidFill>
              </a:rPr>
              <a:t>type</a:t>
            </a:r>
            <a:r>
              <a:rPr kumimoji="1" lang="en-US" altLang="ko-KR"/>
              <a:t>="button" </a:t>
            </a:r>
            <a:r>
              <a:rPr kumimoji="1" lang="en-US" altLang="ko-KR">
                <a:solidFill>
                  <a:srgbClr val="F5CA52"/>
                </a:solidFill>
              </a:rPr>
              <a:t>onclick</a:t>
            </a:r>
            <a:r>
              <a:rPr kumimoji="1" lang="en-US" altLang="ko-KR"/>
              <a:t>="</a:t>
            </a:r>
            <a:r>
              <a:rPr kumimoji="1" lang="en-US" altLang="ko-KR">
                <a:solidFill>
                  <a:srgbClr val="AEAEFF"/>
                </a:solidFill>
              </a:rPr>
              <a:t>handleClick</a:t>
            </a:r>
            <a:r>
              <a:rPr kumimoji="1" lang="en-US" altLang="ko-KR"/>
              <a:t>();" /&gt;</a:t>
            </a:r>
          </a:p>
          <a:p>
            <a:pPr hangingPunct="1"/>
            <a:r>
              <a:rPr kumimoji="1" lang="en-US" altLang="ko-KR"/>
              <a:t>&lt;</a:t>
            </a:r>
            <a:r>
              <a:rPr kumimoji="1" lang="en-US" altLang="ko-KR">
                <a:solidFill>
                  <a:srgbClr val="3AB7BC"/>
                </a:solidFill>
              </a:rPr>
              <a:t>script</a:t>
            </a:r>
            <a:r>
              <a:rPr kumimoji="1" lang="en-US" altLang="ko-KR"/>
              <a:t>&gt;</a:t>
            </a:r>
          </a:p>
          <a:p>
            <a:pPr hangingPunct="1"/>
            <a:r>
              <a:rPr kumimoji="1" lang="en-US" altLang="ko-KR"/>
              <a:t>	</a:t>
            </a:r>
            <a:r>
              <a:rPr kumimoji="1" lang="en-US" altLang="ko-KR">
                <a:solidFill>
                  <a:srgbClr val="AEAEFF"/>
                </a:solidFill>
              </a:rPr>
              <a:t>let</a:t>
            </a:r>
            <a:r>
              <a:rPr kumimoji="1" lang="en-US" altLang="ko-KR"/>
              <a:t> </a:t>
            </a:r>
            <a:r>
              <a:rPr kumimoji="1" lang="en-US" altLang="ko-KR">
                <a:solidFill>
                  <a:srgbClr val="EA4464"/>
                </a:solidFill>
              </a:rPr>
              <a:t>target</a:t>
            </a:r>
            <a:r>
              <a:rPr kumimoji="1" lang="en-US" altLang="ko-KR"/>
              <a:t> = document.</a:t>
            </a:r>
            <a:r>
              <a:rPr kumimoji="1" lang="en-US" altLang="ko-KR">
                <a:solidFill>
                  <a:srgbClr val="F5CA52"/>
                </a:solidFill>
              </a:rPr>
              <a:t>getElementById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</a:rPr>
              <a:t>"target"</a:t>
            </a:r>
            <a:r>
              <a:rPr kumimoji="1" lang="en-US" altLang="ko-KR"/>
              <a:t>);</a:t>
            </a:r>
          </a:p>
          <a:p>
            <a:pPr hangingPunct="1"/>
            <a:r>
              <a:rPr kumimoji="1" lang="en-US" altLang="ko-KR"/>
              <a:t>	</a:t>
            </a:r>
            <a:r>
              <a:rPr kumimoji="1" lang="en-US" altLang="ko-KR">
                <a:solidFill>
                  <a:srgbClr val="999999"/>
                </a:solidFill>
              </a:rPr>
              <a:t>// property</a:t>
            </a:r>
            <a:r>
              <a:rPr kumimoji="1" lang="ko-KR" altLang="en-US">
                <a:solidFill>
                  <a:srgbClr val="999999"/>
                </a:solidFill>
              </a:rPr>
              <a:t> 방식</a:t>
            </a:r>
            <a:endParaRPr kumimoji="1" lang="en-US" altLang="ko-KR">
              <a:solidFill>
                <a:srgbClr val="999999"/>
              </a:solidFill>
            </a:endParaRPr>
          </a:p>
          <a:p>
            <a:pPr hangingPunct="1"/>
            <a:r>
              <a:rPr kumimoji="1" lang="en-US" altLang="ko-KR"/>
              <a:t>	</a:t>
            </a:r>
            <a:r>
              <a:rPr kumimoji="1" lang="en-US" altLang="ko-KR">
                <a:solidFill>
                  <a:srgbClr val="EA4464"/>
                </a:solidFill>
              </a:rPr>
              <a:t>target</a:t>
            </a:r>
            <a:r>
              <a:rPr kumimoji="1" lang="en-US" altLang="ko-KR"/>
              <a:t>.</a:t>
            </a:r>
            <a:r>
              <a:rPr kumimoji="1" lang="en-US" altLang="ko-KR">
                <a:solidFill>
                  <a:srgbClr val="F5CA52"/>
                </a:solidFill>
              </a:rPr>
              <a:t>onclick</a:t>
            </a:r>
            <a:r>
              <a:rPr kumimoji="1" lang="en-US" altLang="ko-KR"/>
              <a:t> = </a:t>
            </a:r>
            <a:r>
              <a:rPr kumimoji="1" lang="en-US" altLang="ko-KR">
                <a:solidFill>
                  <a:srgbClr val="AEAEFF"/>
                </a:solidFill>
              </a:rPr>
              <a:t>function</a:t>
            </a:r>
            <a:r>
              <a:rPr kumimoji="1" lang="en-US" altLang="ko-KR"/>
              <a:t> () {</a:t>
            </a:r>
          </a:p>
          <a:p>
            <a:pPr hangingPunct="1"/>
            <a:r>
              <a:rPr kumimoji="1" lang="en-US" altLang="ko-KR"/>
              <a:t>		</a:t>
            </a:r>
            <a:r>
              <a:rPr kumimoji="1" lang="en-US" altLang="ko-KR">
                <a:solidFill>
                  <a:srgbClr val="AEAEFF"/>
                </a:solidFill>
              </a:rPr>
              <a:t>handleClick</a:t>
            </a:r>
            <a:r>
              <a:rPr kumimoji="1" lang="en-US" altLang="ko-KR"/>
              <a:t>();</a:t>
            </a:r>
          </a:p>
          <a:p>
            <a:pPr hangingPunct="1"/>
            <a:r>
              <a:rPr kumimoji="1" lang="en-US" altLang="ko-KR"/>
              <a:t>	}</a:t>
            </a:r>
          </a:p>
          <a:p>
            <a:pPr hangingPunct="1"/>
            <a:r>
              <a:rPr kumimoji="1" lang="en-US" altLang="ko-KR"/>
              <a:t>	</a:t>
            </a:r>
            <a:r>
              <a:rPr kumimoji="1" lang="en-US" altLang="ko-KR">
                <a:solidFill>
                  <a:srgbClr val="999999"/>
                </a:solidFill>
              </a:rPr>
              <a:t>// addEventListener</a:t>
            </a:r>
            <a:r>
              <a:rPr kumimoji="1" lang="ko-KR" altLang="en-US">
                <a:solidFill>
                  <a:srgbClr val="999999"/>
                </a:solidFill>
              </a:rPr>
              <a:t> 방식 </a:t>
            </a:r>
            <a:r>
              <a:rPr kumimoji="1" lang="en-US" altLang="ko-KR">
                <a:solidFill>
                  <a:srgbClr val="999999"/>
                </a:solidFill>
              </a:rPr>
              <a:t>(</a:t>
            </a:r>
            <a:r>
              <a:rPr kumimoji="1" lang="ko-KR" altLang="en-US">
                <a:solidFill>
                  <a:srgbClr val="999999"/>
                </a:solidFill>
              </a:rPr>
              <a:t>중복설정 가능</a:t>
            </a:r>
            <a:r>
              <a:rPr kumimoji="1" lang="en-US" altLang="ko-KR">
                <a:solidFill>
                  <a:srgbClr val="999999"/>
                </a:solidFill>
              </a:rPr>
              <a:t>)</a:t>
            </a:r>
          </a:p>
          <a:p>
            <a:pPr hangingPunct="1"/>
            <a:r>
              <a:rPr kumimoji="1" lang="en-US" altLang="ko-KR"/>
              <a:t>	</a:t>
            </a:r>
            <a:r>
              <a:rPr kumimoji="1" lang="en-US" altLang="ko-KR">
                <a:solidFill>
                  <a:srgbClr val="EA4464"/>
                </a:solidFill>
              </a:rPr>
              <a:t>target</a:t>
            </a:r>
            <a:r>
              <a:rPr kumimoji="1" lang="en-US" altLang="ko-KR"/>
              <a:t>.</a:t>
            </a:r>
            <a:r>
              <a:rPr kumimoji="1" lang="en-US" altLang="ko-KR">
                <a:solidFill>
                  <a:srgbClr val="F5CA52"/>
                </a:solidFill>
              </a:rPr>
              <a:t>addEventListener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</a:rPr>
              <a:t>"click"</a:t>
            </a:r>
            <a:r>
              <a:rPr kumimoji="1" lang="en-US" altLang="ko-KR"/>
              <a:t>, </a:t>
            </a:r>
            <a:r>
              <a:rPr kumimoji="1" lang="en-US" altLang="ko-KR">
                <a:solidFill>
                  <a:srgbClr val="AEAEFF"/>
                </a:solidFill>
              </a:rPr>
              <a:t>function</a:t>
            </a:r>
            <a:r>
              <a:rPr kumimoji="1" lang="en-US" altLang="ko-KR"/>
              <a:t> () {</a:t>
            </a:r>
          </a:p>
          <a:p>
            <a:pPr hangingPunct="1"/>
            <a:r>
              <a:rPr kumimoji="1" lang="en-US" altLang="ko-KR"/>
              <a:t>		</a:t>
            </a:r>
            <a:r>
              <a:rPr kumimoji="1" lang="en-US" altLang="ko-KR">
                <a:solidFill>
                  <a:srgbClr val="AEAEFF"/>
                </a:solidFill>
              </a:rPr>
              <a:t>handleClick</a:t>
            </a:r>
            <a:r>
              <a:rPr kumimoji="1" lang="en-US" altLang="ko-KR"/>
              <a:t>();</a:t>
            </a:r>
          </a:p>
          <a:p>
            <a:pPr hangingPunct="1"/>
            <a:r>
              <a:rPr kumimoji="1" lang="en-US" altLang="ko-KR"/>
              <a:t>	});</a:t>
            </a:r>
          </a:p>
          <a:p>
            <a:pPr hangingPunct="1"/>
            <a:r>
              <a:rPr kumimoji="1" lang="en-US" altLang="ko-KR"/>
              <a:t>&lt;/</a:t>
            </a:r>
            <a:r>
              <a:rPr kumimoji="1" lang="en-US" altLang="ko-KR">
                <a:solidFill>
                  <a:srgbClr val="3AB7BC"/>
                </a:solidFill>
              </a:rPr>
              <a:t>script</a:t>
            </a:r>
            <a:r>
              <a:rPr kumimoji="1" lang="en-US" altLang="ko-KR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5782560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05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실습을 통해 이해하기 </a:t>
            </a:r>
            <a:r>
              <a:rPr kumimoji="1" lang="en-US" altLang="ko-KR"/>
              <a:t>(event, DOM)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en-US"/>
              <a:t>event </a:t>
            </a:r>
            <a:r>
              <a:rPr kumimoji="1" lang="ko-KR" altLang="en-US"/>
              <a:t>캡처링과 버블링</a:t>
            </a:r>
            <a:endParaRPr kumimoji="1" lang="ko-Kore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FEBB33-7CA0-2E01-F274-4AD15A6FD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194" y="1433944"/>
            <a:ext cx="9286394" cy="9254121"/>
          </a:xfrm>
          <a:prstGeom prst="rect">
            <a:avLst/>
          </a:prstGeom>
        </p:spPr>
      </p:pic>
      <p:sp>
        <p:nvSpPr>
          <p:cNvPr id="11" name="텍스트 개체 틀 1">
            <a:extLst>
              <a:ext uri="{FF2B5EF4-FFF2-40B4-BE49-F238E27FC236}">
                <a16:creationId xmlns:a16="http://schemas.microsoft.com/office/drawing/2014/main" id="{57456966-14A1-6124-7137-B34E511670F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54800" y="2814791"/>
            <a:ext cx="1459800" cy="648997"/>
          </a:xfrm>
        </p:spPr>
        <p:txBody>
          <a:bodyPr/>
          <a:lstStyle/>
          <a:p>
            <a:r>
              <a:rPr kumimoji="1" lang="ko-KR" altLang="en-US"/>
              <a:t>예제 </a:t>
            </a:r>
            <a:r>
              <a:rPr kumimoji="1" lang="en-US" altLang="ko-KR"/>
              <a:t>16</a:t>
            </a:r>
            <a:endParaRPr kumimoji="1" lang="ko-Kore-KR" altLang="en-US"/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E63BA6BB-1C38-B43B-12AF-1AA364D68CB3}"/>
              </a:ext>
            </a:extLst>
          </p:cNvPr>
          <p:cNvSpPr txBox="1">
            <a:spLocks/>
          </p:cNvSpPr>
          <p:nvPr/>
        </p:nvSpPr>
        <p:spPr>
          <a:xfrm>
            <a:off x="1054799" y="3455950"/>
            <a:ext cx="8400928" cy="694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tx1"/>
                </a:solidFill>
                <a:uFillTx/>
                <a:latin typeface="Elice DigitalCoding" panose="020B0609000101010101" pitchFamily="49" charset="-127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/>
            <a:r>
              <a:rPr kumimoji="1" lang="en-US" altLang="ko-KR"/>
              <a:t>&lt;</a:t>
            </a:r>
            <a:r>
              <a:rPr kumimoji="1" lang="en-US" altLang="ko-KR">
                <a:solidFill>
                  <a:srgbClr val="3AB7BC"/>
                </a:solidFill>
              </a:rPr>
              <a:t>div</a:t>
            </a:r>
            <a:r>
              <a:rPr kumimoji="1" lang="en-US" altLang="ko-KR"/>
              <a:t> </a:t>
            </a:r>
            <a:r>
              <a:rPr kumimoji="1" lang="en-US" altLang="ko-KR">
                <a:solidFill>
                  <a:srgbClr val="F5CA52"/>
                </a:solidFill>
              </a:rPr>
              <a:t>onclick</a:t>
            </a:r>
            <a:r>
              <a:rPr kumimoji="1" lang="en-US" altLang="ko-KR"/>
              <a:t>="</a:t>
            </a:r>
            <a:r>
              <a:rPr kumimoji="1" lang="en-US" altLang="ko-KR">
                <a:solidFill>
                  <a:srgbClr val="AEAEFF"/>
                </a:solidFill>
              </a:rPr>
              <a:t>alert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</a:rPr>
              <a:t>'div'</a:t>
            </a:r>
            <a:r>
              <a:rPr kumimoji="1" lang="en-US" altLang="ko-KR"/>
              <a:t>);"&gt;</a:t>
            </a:r>
          </a:p>
          <a:p>
            <a:pPr hangingPunct="1"/>
            <a:r>
              <a:rPr kumimoji="1" lang="en-US" altLang="ko-KR"/>
              <a:t>	&lt;</a:t>
            </a:r>
            <a:r>
              <a:rPr kumimoji="1" lang="en-US" altLang="ko-KR">
                <a:solidFill>
                  <a:srgbClr val="3AB7BC"/>
                </a:solidFill>
              </a:rPr>
              <a:t>p</a:t>
            </a:r>
            <a:r>
              <a:rPr kumimoji="1" lang="en-US" altLang="ko-KR"/>
              <a:t> </a:t>
            </a:r>
            <a:r>
              <a:rPr kumimoji="1" lang="en-US" altLang="ko-KR">
                <a:solidFill>
                  <a:srgbClr val="F5CA52"/>
                </a:solidFill>
              </a:rPr>
              <a:t>onclick</a:t>
            </a:r>
            <a:r>
              <a:rPr kumimoji="1" lang="en-US" altLang="ko-KR"/>
              <a:t>="</a:t>
            </a:r>
            <a:r>
              <a:rPr kumimoji="1" lang="en-US" altLang="ko-KR">
                <a:solidFill>
                  <a:srgbClr val="AEAEFF"/>
                </a:solidFill>
              </a:rPr>
              <a:t>alert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</a:rPr>
              <a:t>'p'</a:t>
            </a:r>
            <a:r>
              <a:rPr kumimoji="1" lang="en-US" altLang="ko-KR"/>
              <a:t>)"&gt;</a:t>
            </a:r>
          </a:p>
          <a:p>
            <a:pPr hangingPunct="1"/>
            <a:r>
              <a:rPr kumimoji="1" lang="en-US" altLang="ko-KR"/>
              <a:t>		</a:t>
            </a:r>
            <a:r>
              <a:rPr kumimoji="1" lang="ko-KR" altLang="en-US"/>
              <a:t>안녕하세요</a:t>
            </a:r>
            <a:r>
              <a:rPr kumimoji="1" lang="en-US" altLang="ko-KR"/>
              <a:t>?</a:t>
            </a:r>
          </a:p>
          <a:p>
            <a:pPr hangingPunct="1"/>
            <a:r>
              <a:rPr kumimoji="1" lang="en-US" altLang="ko-KR"/>
              <a:t>	&lt;/</a:t>
            </a:r>
            <a:r>
              <a:rPr kumimoji="1" lang="en-US" altLang="ko-KR">
                <a:solidFill>
                  <a:srgbClr val="3AB7BC"/>
                </a:solidFill>
              </a:rPr>
              <a:t>p</a:t>
            </a:r>
            <a:r>
              <a:rPr kumimoji="1" lang="en-US" altLang="ko-KR"/>
              <a:t>&gt;</a:t>
            </a:r>
          </a:p>
          <a:p>
            <a:pPr hangingPunct="1"/>
            <a:r>
              <a:rPr kumimoji="1" lang="en-US" altLang="ko-KR"/>
              <a:t>&lt;/</a:t>
            </a:r>
            <a:r>
              <a:rPr kumimoji="1" lang="en-US" altLang="ko-KR">
                <a:solidFill>
                  <a:srgbClr val="3AB7BC"/>
                </a:solidFill>
              </a:rPr>
              <a:t>div</a:t>
            </a:r>
            <a:r>
              <a:rPr kumimoji="1" lang="en-US" altLang="ko-KR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4608023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05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실습을 통해 이해하기 </a:t>
            </a:r>
            <a:r>
              <a:rPr kumimoji="1" lang="en-US" altLang="ko-KR"/>
              <a:t>(event, DOM)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en-US"/>
              <a:t>DOM (Document Object Model)</a:t>
            </a:r>
            <a:endParaRPr kumimoji="1" lang="ko-Kore-KR" altLang="en-US"/>
          </a:p>
        </p:txBody>
      </p:sp>
      <p:sp>
        <p:nvSpPr>
          <p:cNvPr id="16" name="텍스트 개체 틀 1">
            <a:extLst>
              <a:ext uri="{FF2B5EF4-FFF2-40B4-BE49-F238E27FC236}">
                <a16:creationId xmlns:a16="http://schemas.microsoft.com/office/drawing/2014/main" id="{057ED79F-1CB5-370C-4199-9A256EFEAE1F}"/>
              </a:ext>
            </a:extLst>
          </p:cNvPr>
          <p:cNvSpPr txBox="1">
            <a:spLocks/>
          </p:cNvSpPr>
          <p:nvPr/>
        </p:nvSpPr>
        <p:spPr>
          <a:xfrm>
            <a:off x="1413164" y="1957796"/>
            <a:ext cx="10609118" cy="1292695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algn="l" hangingPunct="1">
              <a:lnSpc>
                <a:spcPct val="200000"/>
              </a:lnSpc>
            </a:pPr>
            <a:r>
              <a:rPr kumimoji="1" lang="en-US" altLang="ko-KR" sz="4000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script</a:t>
            </a:r>
            <a:r>
              <a:rPr kumimoji="1" lang="ko-KR" altLang="en-US" sz="4000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에서 다루기 쉽게 문서를 객체화 한 것</a:t>
            </a:r>
            <a:endParaRPr kumimoji="1" lang="ko-Kore-KR" altLang="en-US" sz="4000">
              <a:solidFill>
                <a:srgbClr val="3AB7BC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F5A8F2-D868-C766-6407-211EF465B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336" y="3876386"/>
            <a:ext cx="4955309" cy="6311612"/>
          </a:xfrm>
          <a:prstGeom prst="rect">
            <a:avLst/>
          </a:prstGeom>
        </p:spPr>
      </p:pic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FA9AC71A-AEB3-82D9-57DA-8ADAE92C1B10}"/>
              </a:ext>
            </a:extLst>
          </p:cNvPr>
          <p:cNvSpPr txBox="1">
            <a:spLocks/>
          </p:cNvSpPr>
          <p:nvPr/>
        </p:nvSpPr>
        <p:spPr>
          <a:xfrm>
            <a:off x="7631546" y="3679222"/>
            <a:ext cx="11300690" cy="7241623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marL="571500" indent="-571500" algn="l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각 태그를 </a:t>
            </a: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노드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(Node)</a:t>
            </a: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의 개념으로 변경</a:t>
            </a:r>
            <a:endParaRPr kumimoji="1" lang="en-US" altLang="ko-KR">
              <a:solidFill>
                <a:schemeClr val="bg1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각 노드로 이루어진 모습을 </a:t>
            </a: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트리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(Tree)</a:t>
            </a: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라고 부름</a:t>
            </a:r>
            <a:endParaRPr kumimoji="1" lang="en-US" altLang="ko-KR">
              <a:solidFill>
                <a:schemeClr val="bg1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즉</a:t>
            </a:r>
            <a:r>
              <a:rPr kumimoji="1" lang="en-US" altLang="ko-KR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, </a:t>
            </a: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왼쪽 이미지는 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DOM Tree</a:t>
            </a:r>
          </a:p>
          <a:p>
            <a:pPr marL="571500" indent="-571500" algn="l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en-US">
              <a:solidFill>
                <a:schemeClr val="bg1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DOM</a:t>
            </a: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은 문서와 스크립트 사이의 징검다리 역할</a:t>
            </a:r>
            <a:endParaRPr kumimoji="1" lang="en-US" altLang="ko-KR">
              <a:solidFill>
                <a:schemeClr val="bg1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DOM</a:t>
            </a: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은 </a:t>
            </a: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각 브라우저로 부터 구현</a:t>
            </a: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됨</a:t>
            </a:r>
            <a:endParaRPr kumimoji="1" lang="ko-Kore-KR" altLang="en-US">
              <a:solidFill>
                <a:schemeClr val="bg1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344457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05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실습을 통해 이해하기 </a:t>
            </a:r>
            <a:r>
              <a:rPr kumimoji="1" lang="en-US" altLang="ko-KR"/>
              <a:t>(event, DOM)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en-US"/>
              <a:t>DOM (Document Object Model)</a:t>
            </a:r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F5A8F2-D868-C766-6407-211EF465B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275" y="3774144"/>
            <a:ext cx="4955309" cy="6311612"/>
          </a:xfrm>
          <a:prstGeom prst="rect">
            <a:avLst/>
          </a:prstGeom>
        </p:spPr>
      </p:pic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DD416A5F-0A8C-2D18-A508-60109A62AA7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54800" y="2814791"/>
            <a:ext cx="1459800" cy="648997"/>
          </a:xfrm>
        </p:spPr>
        <p:txBody>
          <a:bodyPr/>
          <a:lstStyle/>
          <a:p>
            <a:r>
              <a:rPr kumimoji="1" lang="ko-KR" altLang="en-US"/>
              <a:t>예제 </a:t>
            </a:r>
            <a:r>
              <a:rPr kumimoji="1" lang="en-US" altLang="ko-KR"/>
              <a:t>17</a:t>
            </a:r>
            <a:endParaRPr kumimoji="1" lang="ko-Kore-KR" altLang="en-US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AC371903-FF54-9643-D6A3-1609BDDD9605}"/>
              </a:ext>
            </a:extLst>
          </p:cNvPr>
          <p:cNvSpPr txBox="1">
            <a:spLocks/>
          </p:cNvSpPr>
          <p:nvPr/>
        </p:nvSpPr>
        <p:spPr>
          <a:xfrm>
            <a:off x="1054799" y="3455950"/>
            <a:ext cx="8400928" cy="7381768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tx1"/>
                </a:solidFill>
                <a:uFillTx/>
                <a:latin typeface="Elice DigitalCoding" panose="020B0609000101010101" pitchFamily="49" charset="-127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/>
            <a:r>
              <a:rPr kumimoji="1" lang="en-US" altLang="ko-KR"/>
              <a:t>&lt;</a:t>
            </a:r>
            <a:r>
              <a:rPr kumimoji="1" lang="en-US" altLang="ko-KR">
                <a:solidFill>
                  <a:srgbClr val="3AB7BC"/>
                </a:solidFill>
              </a:rPr>
              <a:t>html</a:t>
            </a:r>
            <a:r>
              <a:rPr kumimoji="1" lang="en-US" altLang="ko-KR"/>
              <a:t>&gt;</a:t>
            </a:r>
          </a:p>
          <a:p>
            <a:pPr hangingPunct="1"/>
            <a:r>
              <a:rPr kumimoji="1" lang="en-US" altLang="ko-KR"/>
              <a:t>	&lt;</a:t>
            </a:r>
            <a:r>
              <a:rPr kumimoji="1" lang="en-US" altLang="ko-KR">
                <a:solidFill>
                  <a:srgbClr val="3AB7BC"/>
                </a:solidFill>
              </a:rPr>
              <a:t>head</a:t>
            </a:r>
            <a:r>
              <a:rPr kumimoji="1" lang="en-US" altLang="ko-KR"/>
              <a:t>&gt;</a:t>
            </a:r>
          </a:p>
          <a:p>
            <a:pPr hangingPunct="1"/>
            <a:r>
              <a:rPr kumimoji="1" lang="en-US" altLang="ko-KR"/>
              <a:t>		&lt;</a:t>
            </a:r>
            <a:r>
              <a:rPr kumimoji="1" lang="en-US" altLang="ko-KR">
                <a:solidFill>
                  <a:srgbClr val="3AB7BC"/>
                </a:solidFill>
              </a:rPr>
              <a:t>title</a:t>
            </a:r>
            <a:r>
              <a:rPr kumimoji="1" lang="en-US" altLang="ko-KR"/>
              <a:t>&gt;</a:t>
            </a:r>
          </a:p>
          <a:p>
            <a:pPr hangingPunct="1"/>
            <a:r>
              <a:rPr kumimoji="1" lang="en-US" altLang="ko-KR"/>
              <a:t>			My first web page</a:t>
            </a:r>
          </a:p>
          <a:p>
            <a:pPr hangingPunct="1"/>
            <a:r>
              <a:rPr kumimoji="1" lang="en-US" altLang="ko-KR"/>
              <a:t>		&lt;/</a:t>
            </a:r>
            <a:r>
              <a:rPr kumimoji="1" lang="en-US" altLang="ko-KR">
                <a:solidFill>
                  <a:srgbClr val="3AB7BC"/>
                </a:solidFill>
              </a:rPr>
              <a:t>title</a:t>
            </a:r>
            <a:r>
              <a:rPr kumimoji="1" lang="en-US" altLang="ko-KR"/>
              <a:t>&gt;</a:t>
            </a:r>
          </a:p>
          <a:p>
            <a:pPr hangingPunct="1"/>
            <a:r>
              <a:rPr kumimoji="1" lang="en-US" altLang="ko-KR"/>
              <a:t>	&lt;/</a:t>
            </a:r>
            <a:r>
              <a:rPr kumimoji="1" lang="en-US" altLang="ko-KR">
                <a:solidFill>
                  <a:srgbClr val="3AB7BC"/>
                </a:solidFill>
              </a:rPr>
              <a:t>head</a:t>
            </a:r>
            <a:r>
              <a:rPr kumimoji="1" lang="en-US" altLang="ko-KR"/>
              <a:t>&gt;</a:t>
            </a:r>
          </a:p>
          <a:p>
            <a:pPr hangingPunct="1"/>
            <a:r>
              <a:rPr kumimoji="1" lang="en-US" altLang="ko-KR"/>
              <a:t>	&lt;</a:t>
            </a:r>
            <a:r>
              <a:rPr kumimoji="1" lang="en-US" altLang="ko-KR">
                <a:solidFill>
                  <a:srgbClr val="3AB7BC"/>
                </a:solidFill>
              </a:rPr>
              <a:t>body</a:t>
            </a:r>
            <a:r>
              <a:rPr kumimoji="1" lang="en-US" altLang="ko-KR"/>
              <a:t>&gt;</a:t>
            </a:r>
          </a:p>
          <a:p>
            <a:pPr hangingPunct="1"/>
            <a:r>
              <a:rPr kumimoji="1" lang="en-US" altLang="ko-KR"/>
              <a:t>		&lt;</a:t>
            </a:r>
            <a:r>
              <a:rPr kumimoji="1" lang="en-US" altLang="ko-KR">
                <a:solidFill>
                  <a:srgbClr val="3AB7BC"/>
                </a:solidFill>
              </a:rPr>
              <a:t>h1</a:t>
            </a:r>
            <a:r>
              <a:rPr kumimoji="1" lang="en-US" altLang="ko-KR"/>
              <a:t>&gt;Hello, world!&lt;/</a:t>
            </a:r>
            <a:r>
              <a:rPr kumimoji="1" lang="en-US" altLang="ko-KR">
                <a:solidFill>
                  <a:srgbClr val="3AB7BC"/>
                </a:solidFill>
              </a:rPr>
              <a:t>h1</a:t>
            </a:r>
            <a:r>
              <a:rPr kumimoji="1" lang="en-US" altLang="ko-KR"/>
              <a:t>&gt;</a:t>
            </a:r>
          </a:p>
          <a:p>
            <a:pPr hangingPunct="1"/>
            <a:r>
              <a:rPr kumimoji="1" lang="en-US" altLang="ko-KR"/>
              <a:t>		&lt;</a:t>
            </a:r>
            <a:r>
              <a:rPr kumimoji="1" lang="en-US" altLang="ko-KR">
                <a:solidFill>
                  <a:srgbClr val="3AB7BC"/>
                </a:solidFill>
              </a:rPr>
              <a:t>p</a:t>
            </a:r>
            <a:r>
              <a:rPr kumimoji="1" lang="en-US" altLang="ko-KR"/>
              <a:t>&gt;How are you?&lt;/</a:t>
            </a:r>
            <a:r>
              <a:rPr kumimoji="1" lang="en-US" altLang="ko-KR">
                <a:solidFill>
                  <a:srgbClr val="3AB7BC"/>
                </a:solidFill>
              </a:rPr>
              <a:t>p</a:t>
            </a:r>
            <a:r>
              <a:rPr kumimoji="1" lang="en-US" altLang="ko-KR"/>
              <a:t>&gt;</a:t>
            </a:r>
          </a:p>
          <a:p>
            <a:pPr hangingPunct="1"/>
            <a:r>
              <a:rPr kumimoji="1" lang="en-US" altLang="ko-KR"/>
              <a:t>	&lt;/</a:t>
            </a:r>
            <a:r>
              <a:rPr kumimoji="1" lang="en-US" altLang="ko-KR">
                <a:solidFill>
                  <a:srgbClr val="3AB7BC"/>
                </a:solidFill>
              </a:rPr>
              <a:t>body</a:t>
            </a:r>
            <a:r>
              <a:rPr kumimoji="1" lang="en-US" altLang="ko-KR"/>
              <a:t>&gt;</a:t>
            </a:r>
          </a:p>
          <a:p>
            <a:pPr hangingPunct="1"/>
            <a:r>
              <a:rPr kumimoji="1" lang="en-US" altLang="ko-KR"/>
              <a:t>&lt;/</a:t>
            </a:r>
            <a:r>
              <a:rPr kumimoji="1" lang="en-US" altLang="ko-KR">
                <a:solidFill>
                  <a:srgbClr val="3AB7BC"/>
                </a:solidFill>
              </a:rPr>
              <a:t>html</a:t>
            </a:r>
            <a:r>
              <a:rPr kumimoji="1" lang="en-US" altLang="ko-KR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380254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634C58-CD5B-0F46-AAEC-13DDE9786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err="1"/>
              <a:t>javascript</a:t>
            </a:r>
            <a:r>
              <a:rPr kumimoji="1" lang="en-US" altLang="ko-KR"/>
              <a:t> </a:t>
            </a:r>
            <a:r>
              <a:rPr kumimoji="1" lang="ko-KR" altLang="en-US"/>
              <a:t>란</a:t>
            </a:r>
            <a:r>
              <a:rPr kumimoji="1" lang="en-US" altLang="ko-KR"/>
              <a:t>?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676B66-FC76-8347-8ADD-28AFC42F52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en-US"/>
              <a:t>01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63074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05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실습을 통해 이해하기 </a:t>
            </a:r>
            <a:r>
              <a:rPr kumimoji="1" lang="en-US" altLang="ko-KR"/>
              <a:t>(event, DOM)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ko-KR" altLang="en-US"/>
              <a:t>노드의 종류</a:t>
            </a:r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F5A8F2-D868-C766-6407-211EF465B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891" y="2972377"/>
            <a:ext cx="4955309" cy="6311612"/>
          </a:xfrm>
          <a:prstGeom prst="rect">
            <a:avLst/>
          </a:prstGeom>
        </p:spPr>
      </p:pic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FA9AC71A-AEB3-82D9-57DA-8ADAE92C1B10}"/>
              </a:ext>
            </a:extLst>
          </p:cNvPr>
          <p:cNvSpPr txBox="1">
            <a:spLocks/>
          </p:cNvSpPr>
          <p:nvPr/>
        </p:nvSpPr>
        <p:spPr>
          <a:xfrm>
            <a:off x="6619009" y="2972378"/>
            <a:ext cx="12686579" cy="7491268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marL="571500" indent="-571500" algn="l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문서 노드 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(document node)</a:t>
            </a: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</a:t>
            </a:r>
            <a:r>
              <a:rPr kumimoji="1" lang="en-US" altLang="ko-KR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: </a:t>
            </a: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문서 전체를 나나태는 노드</a:t>
            </a:r>
            <a:r>
              <a:rPr kumimoji="1" lang="en-US" altLang="ko-KR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</a:t>
            </a:r>
          </a:p>
          <a:p>
            <a:pPr marL="571500" indent="-571500" algn="l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요소 노드 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(element node) </a:t>
            </a:r>
            <a:r>
              <a:rPr kumimoji="1" lang="en-US" altLang="ko-KR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: </a:t>
            </a: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모든 </a:t>
            </a:r>
            <a:r>
              <a:rPr kumimoji="1" lang="en-US" altLang="ko-KR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HTML </a:t>
            </a: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요소가 요소 노드</a:t>
            </a:r>
            <a:br>
              <a:rPr kumimoji="1" lang="en-US" altLang="ko-KR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</a:br>
            <a:r>
              <a:rPr kumimoji="1" lang="en-US" altLang="ko-KR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                                                   (</a:t>
            </a: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유일하게 속성노드를 가질 수 있음</a:t>
            </a:r>
            <a:r>
              <a:rPr kumimoji="1" lang="en-US" altLang="ko-KR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)</a:t>
            </a:r>
          </a:p>
          <a:p>
            <a:pPr marL="571500" indent="-571500" algn="l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속성 노드 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(attribute node) </a:t>
            </a:r>
            <a:r>
              <a:rPr kumimoji="1" lang="en-US" altLang="ko-KR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: </a:t>
            </a: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모든 </a:t>
            </a:r>
            <a:r>
              <a:rPr kumimoji="1" lang="en-US" altLang="ko-KR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HTML </a:t>
            </a: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요소의 속성</a:t>
            </a:r>
            <a:endParaRPr kumimoji="1" lang="en-US" altLang="ko-KR">
              <a:solidFill>
                <a:schemeClr val="bg1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텍스트 노드 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(text node)</a:t>
            </a: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</a:t>
            </a:r>
            <a:r>
              <a:rPr kumimoji="1" lang="en-US" altLang="ko-KR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: </a:t>
            </a: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모든 </a:t>
            </a:r>
            <a:r>
              <a:rPr kumimoji="1" lang="en-US" altLang="ko-KR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HTML</a:t>
            </a: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의 텍스트는 텍스트 노드</a:t>
            </a:r>
            <a:endParaRPr kumimoji="1" lang="en-US" altLang="ko-KR">
              <a:solidFill>
                <a:schemeClr val="bg1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주석 노드 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(comment node)</a:t>
            </a:r>
            <a:endParaRPr kumimoji="1" lang="ko-Kore-KR" altLang="en-US">
              <a:solidFill>
                <a:schemeClr val="bg1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75F26652-9190-08B3-CB3A-CC4D757AD4A3}"/>
              </a:ext>
            </a:extLst>
          </p:cNvPr>
          <p:cNvSpPr txBox="1">
            <a:spLocks/>
          </p:cNvSpPr>
          <p:nvPr/>
        </p:nvSpPr>
        <p:spPr>
          <a:xfrm>
            <a:off x="497031" y="2146010"/>
            <a:ext cx="2476501" cy="628361"/>
          </a:xfrm>
          <a:prstGeom prst="rect">
            <a:avLst/>
          </a:prstGeom>
          <a:ln w="57150">
            <a:solidFill>
              <a:srgbClr val="EA4464"/>
            </a:solidFill>
          </a:ln>
        </p:spPr>
        <p:txBody>
          <a:bodyPr anchor="ctr"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/>
            <a:r>
              <a:rPr kumimoji="1" lang="en-US" altLang="en-US" sz="3200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Document</a:t>
            </a:r>
            <a:endParaRPr kumimoji="1" lang="ko-Kore-KR" altLang="en-US" sz="3200">
              <a:solidFill>
                <a:srgbClr val="EA446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6B0408-9420-BC53-A7B0-0C9C4D37472D}"/>
              </a:ext>
            </a:extLst>
          </p:cNvPr>
          <p:cNvCxnSpPr>
            <a:cxnSpLocks/>
          </p:cNvCxnSpPr>
          <p:nvPr/>
        </p:nvCxnSpPr>
        <p:spPr>
          <a:xfrm>
            <a:off x="1735282" y="2763982"/>
            <a:ext cx="0" cy="374073"/>
          </a:xfrm>
          <a:prstGeom prst="line">
            <a:avLst/>
          </a:prstGeom>
          <a:noFill/>
          <a:ln w="57150" cap="flat">
            <a:solidFill>
              <a:srgbClr val="EA4464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텍스트 개체 틀 1">
            <a:extLst>
              <a:ext uri="{FF2B5EF4-FFF2-40B4-BE49-F238E27FC236}">
                <a16:creationId xmlns:a16="http://schemas.microsoft.com/office/drawing/2014/main" id="{0BB7186C-F052-C3E8-599C-4EDA05ACA504}"/>
              </a:ext>
            </a:extLst>
          </p:cNvPr>
          <p:cNvSpPr txBox="1">
            <a:spLocks/>
          </p:cNvSpPr>
          <p:nvPr/>
        </p:nvSpPr>
        <p:spPr>
          <a:xfrm>
            <a:off x="2715491" y="2146010"/>
            <a:ext cx="2476501" cy="628361"/>
          </a:xfrm>
          <a:prstGeom prst="rect">
            <a:avLst/>
          </a:prstGeom>
          <a:ln w="57150">
            <a:noFill/>
          </a:ln>
        </p:spPr>
        <p:txBody>
          <a:bodyPr anchor="ctr"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/>
            <a:r>
              <a:rPr kumimoji="1" lang="ko-KR" altLang="en-US" sz="3200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문서노드</a:t>
            </a:r>
            <a:endParaRPr kumimoji="1" lang="ko-Kore-KR" altLang="en-US" sz="3200">
              <a:solidFill>
                <a:srgbClr val="EA446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4" name="텍스트 개체 틀 1">
            <a:extLst>
              <a:ext uri="{FF2B5EF4-FFF2-40B4-BE49-F238E27FC236}">
                <a16:creationId xmlns:a16="http://schemas.microsoft.com/office/drawing/2014/main" id="{CAC16EEC-8A91-F266-41C6-7CBB83AC328C}"/>
              </a:ext>
            </a:extLst>
          </p:cNvPr>
          <p:cNvSpPr txBox="1">
            <a:spLocks/>
          </p:cNvSpPr>
          <p:nvPr/>
        </p:nvSpPr>
        <p:spPr>
          <a:xfrm>
            <a:off x="2715491" y="3768170"/>
            <a:ext cx="2476501" cy="628361"/>
          </a:xfrm>
          <a:prstGeom prst="rect">
            <a:avLst/>
          </a:prstGeom>
          <a:ln w="57150">
            <a:noFill/>
          </a:ln>
        </p:spPr>
        <p:txBody>
          <a:bodyPr anchor="ctr"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/>
            <a:r>
              <a:rPr kumimoji="1" lang="ko-KR" altLang="en-US" sz="3200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요소 노드</a:t>
            </a:r>
            <a:endParaRPr kumimoji="1" lang="ko-Kore-KR" altLang="en-US" sz="3200">
              <a:solidFill>
                <a:srgbClr val="EA446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5" name="텍스트 개체 틀 1">
            <a:extLst>
              <a:ext uri="{FF2B5EF4-FFF2-40B4-BE49-F238E27FC236}">
                <a16:creationId xmlns:a16="http://schemas.microsoft.com/office/drawing/2014/main" id="{E53F0195-88D8-41F4-64A5-72E76833D4A3}"/>
              </a:ext>
            </a:extLst>
          </p:cNvPr>
          <p:cNvSpPr txBox="1">
            <a:spLocks/>
          </p:cNvSpPr>
          <p:nvPr/>
        </p:nvSpPr>
        <p:spPr>
          <a:xfrm>
            <a:off x="3543300" y="6481309"/>
            <a:ext cx="1769919" cy="628361"/>
          </a:xfrm>
          <a:prstGeom prst="rect">
            <a:avLst/>
          </a:prstGeom>
          <a:ln w="57150">
            <a:solidFill>
              <a:srgbClr val="EA4464"/>
            </a:solidFill>
          </a:ln>
        </p:spPr>
        <p:txBody>
          <a:bodyPr anchor="ctr"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/>
            <a:r>
              <a:rPr kumimoji="1" lang="en-US" altLang="en-US" sz="2800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style=""</a:t>
            </a:r>
            <a:endParaRPr kumimoji="1" lang="ko-Kore-KR" altLang="en-US" sz="2800">
              <a:solidFill>
                <a:srgbClr val="EA446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E2C30A7-4301-5995-9254-A00C3750E6E1}"/>
              </a:ext>
            </a:extLst>
          </p:cNvPr>
          <p:cNvCxnSpPr>
            <a:cxnSpLocks/>
          </p:cNvCxnSpPr>
          <p:nvPr/>
        </p:nvCxnSpPr>
        <p:spPr>
          <a:xfrm flipH="1">
            <a:off x="3113809" y="6795490"/>
            <a:ext cx="429491" cy="0"/>
          </a:xfrm>
          <a:prstGeom prst="line">
            <a:avLst/>
          </a:prstGeom>
          <a:noFill/>
          <a:ln w="57150" cap="flat">
            <a:solidFill>
              <a:srgbClr val="EA4464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텍스트 개체 틀 1">
            <a:extLst>
              <a:ext uri="{FF2B5EF4-FFF2-40B4-BE49-F238E27FC236}">
                <a16:creationId xmlns:a16="http://schemas.microsoft.com/office/drawing/2014/main" id="{9991BFA2-53A8-870F-B373-01CA5944A590}"/>
              </a:ext>
            </a:extLst>
          </p:cNvPr>
          <p:cNvSpPr txBox="1">
            <a:spLocks/>
          </p:cNvSpPr>
          <p:nvPr/>
        </p:nvSpPr>
        <p:spPr>
          <a:xfrm>
            <a:off x="3190008" y="5852948"/>
            <a:ext cx="2476501" cy="628361"/>
          </a:xfrm>
          <a:prstGeom prst="rect">
            <a:avLst/>
          </a:prstGeom>
          <a:ln w="57150">
            <a:noFill/>
          </a:ln>
        </p:spPr>
        <p:txBody>
          <a:bodyPr anchor="ctr"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/>
            <a:r>
              <a:rPr kumimoji="1" lang="ko-KR" altLang="en-US" sz="3200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속성 노드</a:t>
            </a:r>
            <a:endParaRPr kumimoji="1" lang="ko-Kore-KR" altLang="en-US" sz="3200">
              <a:solidFill>
                <a:srgbClr val="EA446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21" name="텍스트 개체 틀 1">
            <a:extLst>
              <a:ext uri="{FF2B5EF4-FFF2-40B4-BE49-F238E27FC236}">
                <a16:creationId xmlns:a16="http://schemas.microsoft.com/office/drawing/2014/main" id="{778E8AFC-6EB3-0B22-6CE2-BBB5ECFF8D12}"/>
              </a:ext>
            </a:extLst>
          </p:cNvPr>
          <p:cNvSpPr txBox="1">
            <a:spLocks/>
          </p:cNvSpPr>
          <p:nvPr/>
        </p:nvSpPr>
        <p:spPr>
          <a:xfrm>
            <a:off x="3328554" y="5744763"/>
            <a:ext cx="2476501" cy="628361"/>
          </a:xfrm>
          <a:prstGeom prst="rect">
            <a:avLst/>
          </a:prstGeom>
          <a:ln w="57150">
            <a:noFill/>
          </a:ln>
        </p:spPr>
        <p:txBody>
          <a:bodyPr anchor="ctr"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/>
            <a:r>
              <a:rPr kumimoji="1" lang="ko-KR" altLang="en-US" sz="3200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텍스트 노드</a:t>
            </a:r>
            <a:endParaRPr kumimoji="1" lang="ko-Kore-KR" altLang="en-US" sz="3200">
              <a:solidFill>
                <a:srgbClr val="EA446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6097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4" grpId="0"/>
      <p:bldP spid="15" grpId="0" animBg="1"/>
      <p:bldP spid="20" grpId="0"/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05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실습을 통해 이해하기 </a:t>
            </a:r>
            <a:r>
              <a:rPr kumimoji="1" lang="en-US" altLang="ko-KR"/>
              <a:t>(event, DOM)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en-US"/>
              <a:t>DOM </a:t>
            </a:r>
            <a:r>
              <a:rPr kumimoji="1" lang="ko-KR" altLang="en-US"/>
              <a:t>요소 접근</a:t>
            </a:r>
            <a:endParaRPr kumimoji="1" lang="ko-Kore-KR" altLang="en-US"/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DD416A5F-0A8C-2D18-A508-60109A62AA7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54800" y="2388761"/>
            <a:ext cx="1459800" cy="648997"/>
          </a:xfrm>
        </p:spPr>
        <p:txBody>
          <a:bodyPr/>
          <a:lstStyle/>
          <a:p>
            <a:r>
              <a:rPr kumimoji="1" lang="ko-KR" altLang="en-US"/>
              <a:t>예제 </a:t>
            </a:r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AC371903-FF54-9643-D6A3-1609BDDD9605}"/>
              </a:ext>
            </a:extLst>
          </p:cNvPr>
          <p:cNvSpPr txBox="1">
            <a:spLocks/>
          </p:cNvSpPr>
          <p:nvPr/>
        </p:nvSpPr>
        <p:spPr>
          <a:xfrm>
            <a:off x="1054798" y="3029920"/>
            <a:ext cx="18210402" cy="560492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tx1"/>
                </a:solidFill>
                <a:uFillTx/>
                <a:latin typeface="Elice DigitalCoding" panose="020B0609000101010101" pitchFamily="49" charset="-127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/>
            <a:r>
              <a:rPr kumimoji="1" lang="en-US" altLang="ko-KR">
                <a:solidFill>
                  <a:srgbClr val="AEAEFF"/>
                </a:solidFill>
              </a:rPr>
              <a:t>let</a:t>
            </a:r>
            <a:r>
              <a:rPr kumimoji="1" lang="en-US" altLang="ko-KR"/>
              <a:t> </a:t>
            </a:r>
            <a:r>
              <a:rPr kumimoji="1" lang="en-US" altLang="ko-KR">
                <a:solidFill>
                  <a:srgbClr val="EA4464"/>
                </a:solidFill>
              </a:rPr>
              <a:t>ex1</a:t>
            </a:r>
            <a:r>
              <a:rPr kumimoji="1" lang="en-US" altLang="ko-KR"/>
              <a:t> = document.</a:t>
            </a:r>
            <a:r>
              <a:rPr kumimoji="1" lang="en-US" altLang="ko-KR">
                <a:solidFill>
                  <a:srgbClr val="F5CA52"/>
                </a:solidFill>
              </a:rPr>
              <a:t>getElementById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</a:rPr>
              <a:t>"ex1"</a:t>
            </a:r>
            <a:r>
              <a:rPr kumimoji="1" lang="en-US" altLang="ko-KR"/>
              <a:t>);</a:t>
            </a:r>
          </a:p>
          <a:p>
            <a:pPr hangingPunct="1"/>
            <a:r>
              <a:rPr kumimoji="1" lang="en-US" altLang="ko-KR">
                <a:solidFill>
                  <a:srgbClr val="AEAEFF"/>
                </a:solidFill>
              </a:rPr>
              <a:t>let</a:t>
            </a:r>
            <a:r>
              <a:rPr kumimoji="1" lang="en-US" altLang="ko-KR"/>
              <a:t> </a:t>
            </a:r>
            <a:r>
              <a:rPr kumimoji="1" lang="en-US" altLang="ko-KR">
                <a:solidFill>
                  <a:srgbClr val="EA4464"/>
                </a:solidFill>
              </a:rPr>
              <a:t>ex2</a:t>
            </a:r>
            <a:r>
              <a:rPr kumimoji="1" lang="en-US" altLang="ko-KR"/>
              <a:t> = document.</a:t>
            </a:r>
            <a:r>
              <a:rPr kumimoji="1" lang="en-US" altLang="ko-KR">
                <a:solidFill>
                  <a:srgbClr val="F5CA52"/>
                </a:solidFill>
              </a:rPr>
              <a:t>getElementsByClassName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</a:rPr>
              <a:t>"sub"</a:t>
            </a:r>
            <a:r>
              <a:rPr kumimoji="1" lang="en-US" altLang="ko-KR"/>
              <a:t>);</a:t>
            </a:r>
          </a:p>
          <a:p>
            <a:pPr hangingPunct="1"/>
            <a:r>
              <a:rPr kumimoji="1" lang="en-US" altLang="ko-KR">
                <a:solidFill>
                  <a:srgbClr val="AEAEFF"/>
                </a:solidFill>
              </a:rPr>
              <a:t>let</a:t>
            </a:r>
            <a:r>
              <a:rPr kumimoji="1" lang="en-US" altLang="ko-KR"/>
              <a:t> </a:t>
            </a:r>
            <a:r>
              <a:rPr kumimoji="1" lang="en-US" altLang="ko-KR">
                <a:solidFill>
                  <a:srgbClr val="EA4464"/>
                </a:solidFill>
              </a:rPr>
              <a:t>ex3</a:t>
            </a:r>
            <a:r>
              <a:rPr kumimoji="1" lang="en-US" altLang="ko-KR"/>
              <a:t> = document.</a:t>
            </a:r>
            <a:r>
              <a:rPr kumimoji="1" lang="en-US" altLang="ko-KR">
                <a:solidFill>
                  <a:srgbClr val="F5CA52"/>
                </a:solidFill>
              </a:rPr>
              <a:t>getElementsByTagName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</a:rPr>
              <a:t>"div"</a:t>
            </a:r>
            <a:r>
              <a:rPr kumimoji="1" lang="en-US" altLang="ko-KR"/>
              <a:t>);</a:t>
            </a:r>
          </a:p>
          <a:p>
            <a:pPr hangingPunct="1"/>
            <a:r>
              <a:rPr kumimoji="1" lang="en-US" altLang="ko-KR">
                <a:solidFill>
                  <a:srgbClr val="AEAEFF"/>
                </a:solidFill>
              </a:rPr>
              <a:t>let</a:t>
            </a:r>
            <a:r>
              <a:rPr kumimoji="1" lang="en-US" altLang="ko-KR"/>
              <a:t> </a:t>
            </a:r>
            <a:r>
              <a:rPr kumimoji="1" lang="en-US" altLang="ko-KR">
                <a:solidFill>
                  <a:srgbClr val="EA4464"/>
                </a:solidFill>
              </a:rPr>
              <a:t>ex4</a:t>
            </a:r>
            <a:r>
              <a:rPr kumimoji="1" lang="en-US" altLang="ko-KR"/>
              <a:t> = document.</a:t>
            </a:r>
            <a:r>
              <a:rPr kumimoji="1" lang="en-US" altLang="ko-KR">
                <a:solidFill>
                  <a:srgbClr val="F5CA52"/>
                </a:solidFill>
              </a:rPr>
              <a:t>getElementsByName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</a:rPr>
              <a:t>"checkOption"</a:t>
            </a:r>
            <a:r>
              <a:rPr kumimoji="1" lang="en-US" altLang="ko-KR"/>
              <a:t>);</a:t>
            </a:r>
          </a:p>
          <a:p>
            <a:pPr hangingPunct="1"/>
            <a:endParaRPr kumimoji="1" lang="en-US" altLang="ko-KR"/>
          </a:p>
          <a:p>
            <a:pPr hangingPunct="1"/>
            <a:r>
              <a:rPr kumimoji="1" lang="en-US" altLang="ko-KR">
                <a:solidFill>
                  <a:srgbClr val="999999"/>
                </a:solidFill>
              </a:rPr>
              <a:t>// CSS</a:t>
            </a:r>
            <a:r>
              <a:rPr kumimoji="1" lang="ko-KR" altLang="en-US">
                <a:solidFill>
                  <a:srgbClr val="999999"/>
                </a:solidFill>
              </a:rPr>
              <a:t> </a:t>
            </a:r>
            <a:r>
              <a:rPr kumimoji="1" lang="en-US" altLang="ko-KR">
                <a:solidFill>
                  <a:srgbClr val="999999"/>
                </a:solidFill>
              </a:rPr>
              <a:t>Selector</a:t>
            </a:r>
            <a:r>
              <a:rPr kumimoji="1" lang="ko-KR" altLang="en-US">
                <a:solidFill>
                  <a:srgbClr val="999999"/>
                </a:solidFill>
              </a:rPr>
              <a:t>를 사용해서 노드 선택</a:t>
            </a:r>
            <a:endParaRPr kumimoji="1" lang="en-US" altLang="ko-KR">
              <a:solidFill>
                <a:srgbClr val="999999"/>
              </a:solidFill>
            </a:endParaRPr>
          </a:p>
          <a:p>
            <a:pPr hangingPunct="1"/>
            <a:r>
              <a:rPr kumimoji="1" lang="en-US" altLang="ko-KR">
                <a:solidFill>
                  <a:srgbClr val="AEAEFF"/>
                </a:solidFill>
              </a:rPr>
              <a:t>let</a:t>
            </a:r>
            <a:r>
              <a:rPr kumimoji="1" lang="en-US" altLang="ko-KR"/>
              <a:t> </a:t>
            </a:r>
            <a:r>
              <a:rPr kumimoji="1" lang="en-US" altLang="ko-KR">
                <a:solidFill>
                  <a:srgbClr val="EA4464"/>
                </a:solidFill>
              </a:rPr>
              <a:t>ex5</a:t>
            </a:r>
            <a:r>
              <a:rPr kumimoji="1" lang="en-US" altLang="ko-KR"/>
              <a:t> = document.</a:t>
            </a:r>
            <a:r>
              <a:rPr kumimoji="1" lang="en-US" altLang="ko-KR">
                <a:solidFill>
                  <a:srgbClr val="F5CA52"/>
                </a:solidFill>
              </a:rPr>
              <a:t>querySelector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</a:rPr>
              <a:t>"#ex5"</a:t>
            </a:r>
            <a:r>
              <a:rPr kumimoji="1" lang="en-US" altLang="ko-KR"/>
              <a:t>);</a:t>
            </a:r>
          </a:p>
          <a:p>
            <a:pPr hangingPunct="1"/>
            <a:r>
              <a:rPr kumimoji="1" lang="en-US" altLang="ko-KR">
                <a:solidFill>
                  <a:srgbClr val="AEAEFF"/>
                </a:solidFill>
              </a:rPr>
              <a:t>let</a:t>
            </a:r>
            <a:r>
              <a:rPr kumimoji="1" lang="en-US" altLang="ko-KR"/>
              <a:t> </a:t>
            </a:r>
            <a:r>
              <a:rPr kumimoji="1" lang="en-US" altLang="ko-KR">
                <a:solidFill>
                  <a:srgbClr val="EA4464"/>
                </a:solidFill>
              </a:rPr>
              <a:t>ex6</a:t>
            </a:r>
            <a:r>
              <a:rPr kumimoji="1" lang="en-US" altLang="ko-KR"/>
              <a:t> = document.</a:t>
            </a:r>
            <a:r>
              <a:rPr kumimoji="1" lang="en-US" altLang="ko-KR">
                <a:solidFill>
                  <a:srgbClr val="F5CA52"/>
                </a:solidFill>
              </a:rPr>
              <a:t>querySelectorAll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</a:rPr>
              <a:t>"div.sub"</a:t>
            </a:r>
            <a:r>
              <a:rPr kumimoji="1" lang="en-US" altLang="ko-KR"/>
              <a:t>);</a:t>
            </a:r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9615E52C-10C7-B20D-A7BE-95C68F03E282}"/>
              </a:ext>
            </a:extLst>
          </p:cNvPr>
          <p:cNvSpPr txBox="1">
            <a:spLocks/>
          </p:cNvSpPr>
          <p:nvPr/>
        </p:nvSpPr>
        <p:spPr>
          <a:xfrm>
            <a:off x="1496291" y="8946573"/>
            <a:ext cx="17435945" cy="1974272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다양한 함수를 통해서 각 요소에 접근이 가능</a:t>
            </a:r>
            <a:endParaRPr kumimoji="1" lang="en-US" altLang="ko-KR">
              <a:solidFill>
                <a:schemeClr val="bg1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상황에 맞춰서 골라 사용하면 됨</a:t>
            </a:r>
            <a:endParaRPr kumimoji="1" lang="ko-Kore-KR" altLang="en-US">
              <a:solidFill>
                <a:schemeClr val="bg1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33431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05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실습을 통해 이해하기 </a:t>
            </a:r>
            <a:r>
              <a:rPr kumimoji="1" lang="en-US" altLang="ko-KR"/>
              <a:t>(event, DOM)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en-US"/>
              <a:t>DOM </a:t>
            </a:r>
            <a:r>
              <a:rPr kumimoji="1" lang="ko-KR" altLang="en-US"/>
              <a:t>요소 생성</a:t>
            </a:r>
            <a:endParaRPr kumimoji="1" lang="ko-Kore-KR" altLang="en-US"/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DD416A5F-0A8C-2D18-A508-60109A62AA7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54800" y="2388761"/>
            <a:ext cx="1459800" cy="648997"/>
          </a:xfrm>
        </p:spPr>
        <p:txBody>
          <a:bodyPr/>
          <a:lstStyle/>
          <a:p>
            <a:r>
              <a:rPr kumimoji="1" lang="ko-KR" altLang="en-US"/>
              <a:t>예제 </a:t>
            </a:r>
            <a:r>
              <a:rPr kumimoji="1" lang="en-US" altLang="ko-KR"/>
              <a:t>19</a:t>
            </a:r>
            <a:endParaRPr kumimoji="1" lang="ko-Kore-KR" altLang="en-US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AC371903-FF54-9643-D6A3-1609BDDD9605}"/>
              </a:ext>
            </a:extLst>
          </p:cNvPr>
          <p:cNvSpPr txBox="1">
            <a:spLocks/>
          </p:cNvSpPr>
          <p:nvPr/>
        </p:nvSpPr>
        <p:spPr>
          <a:xfrm>
            <a:off x="1054798" y="3029920"/>
            <a:ext cx="18210402" cy="5230853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tx1"/>
                </a:solidFill>
                <a:uFillTx/>
                <a:latin typeface="Elice DigitalCoding" panose="020B0609000101010101" pitchFamily="49" charset="-127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/>
            <a:r>
              <a:rPr kumimoji="1" lang="en-US" altLang="ko-KR">
                <a:solidFill>
                  <a:srgbClr val="AEAEFF"/>
                </a:solidFill>
              </a:rPr>
              <a:t>let</a:t>
            </a:r>
            <a:r>
              <a:rPr kumimoji="1" lang="en-US" altLang="ko-KR"/>
              <a:t> </a:t>
            </a:r>
            <a:r>
              <a:rPr kumimoji="1" lang="en-US" altLang="ko-KR">
                <a:solidFill>
                  <a:srgbClr val="EA4464"/>
                </a:solidFill>
              </a:rPr>
              <a:t>newElem</a:t>
            </a:r>
            <a:r>
              <a:rPr kumimoji="1" lang="en-US" altLang="ko-KR"/>
              <a:t> = document.</a:t>
            </a:r>
            <a:r>
              <a:rPr kumimoji="1" lang="en-US" altLang="ko-KR">
                <a:solidFill>
                  <a:srgbClr val="F5CA52"/>
                </a:solidFill>
              </a:rPr>
              <a:t>createElement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</a:rPr>
              <a:t>"div"</a:t>
            </a:r>
            <a:r>
              <a:rPr kumimoji="1" lang="en-US" altLang="ko-KR"/>
              <a:t>);</a:t>
            </a:r>
          </a:p>
          <a:p>
            <a:pPr hangingPunct="1"/>
            <a:r>
              <a:rPr kumimoji="1" lang="en-US" altLang="ko-KR">
                <a:solidFill>
                  <a:srgbClr val="AEAEFF"/>
                </a:solidFill>
              </a:rPr>
              <a:t>let</a:t>
            </a:r>
            <a:r>
              <a:rPr kumimoji="1" lang="en-US" altLang="ko-KR"/>
              <a:t> </a:t>
            </a:r>
            <a:r>
              <a:rPr kumimoji="1" lang="en-US" altLang="ko-KR">
                <a:solidFill>
                  <a:srgbClr val="EA4464"/>
                </a:solidFill>
              </a:rPr>
              <a:t>newText</a:t>
            </a:r>
            <a:r>
              <a:rPr kumimoji="1" lang="en-US" altLang="ko-KR"/>
              <a:t> = document.</a:t>
            </a:r>
            <a:r>
              <a:rPr kumimoji="1" lang="en-US" altLang="ko-KR">
                <a:solidFill>
                  <a:srgbClr val="F5CA52"/>
                </a:solidFill>
              </a:rPr>
              <a:t>createTextNode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</a:rPr>
              <a:t>"</a:t>
            </a:r>
            <a:r>
              <a:rPr kumimoji="1" lang="ko-KR" altLang="en-US">
                <a:solidFill>
                  <a:srgbClr val="3AB7BC"/>
                </a:solidFill>
              </a:rPr>
              <a:t>안녕하세요</a:t>
            </a:r>
            <a:r>
              <a:rPr kumimoji="1" lang="en-US" altLang="ko-KR">
                <a:solidFill>
                  <a:srgbClr val="3AB7BC"/>
                </a:solidFill>
              </a:rPr>
              <a:t>?"</a:t>
            </a:r>
            <a:r>
              <a:rPr kumimoji="1" lang="en-US" altLang="ko-KR"/>
              <a:t>);</a:t>
            </a:r>
          </a:p>
          <a:p>
            <a:pPr hangingPunct="1"/>
            <a:endParaRPr kumimoji="1" lang="en-US" altLang="ko-KR"/>
          </a:p>
          <a:p>
            <a:pPr hangingPunct="1"/>
            <a:r>
              <a:rPr kumimoji="1" lang="en-US" altLang="ko-KR">
                <a:solidFill>
                  <a:srgbClr val="EA4464"/>
                </a:solidFill>
              </a:rPr>
              <a:t>newElem</a:t>
            </a:r>
            <a:r>
              <a:rPr kumimoji="1" lang="en-US" altLang="ko-KR"/>
              <a:t>.</a:t>
            </a:r>
            <a:r>
              <a:rPr kumimoji="1" lang="en-US" altLang="ko-KR">
                <a:solidFill>
                  <a:srgbClr val="F5CA52"/>
                </a:solidFill>
              </a:rPr>
              <a:t>appendChild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EA4464"/>
                </a:solidFill>
              </a:rPr>
              <a:t>newText</a:t>
            </a:r>
            <a:r>
              <a:rPr kumimoji="1" lang="en-US" altLang="ko-KR"/>
              <a:t>); </a:t>
            </a:r>
            <a:r>
              <a:rPr kumimoji="1" lang="en-US" altLang="ko-KR">
                <a:solidFill>
                  <a:srgbClr val="999999"/>
                </a:solidFill>
              </a:rPr>
              <a:t>// </a:t>
            </a:r>
            <a:r>
              <a:rPr kumimoji="1" lang="ko-KR" altLang="en-US">
                <a:solidFill>
                  <a:srgbClr val="999999"/>
                </a:solidFill>
              </a:rPr>
              <a:t>자식 노드로 텍스트 노드를 추가</a:t>
            </a:r>
            <a:endParaRPr kumimoji="1" lang="en-US" altLang="ko-KR">
              <a:solidFill>
                <a:srgbClr val="999999"/>
              </a:solidFill>
            </a:endParaRPr>
          </a:p>
          <a:p>
            <a:pPr hangingPunct="1"/>
            <a:endParaRPr kumimoji="1" lang="en-US" altLang="ko-KR"/>
          </a:p>
          <a:p>
            <a:pPr hangingPunct="1"/>
            <a:r>
              <a:rPr kumimoji="1" lang="en-US" altLang="ko-KR">
                <a:solidFill>
                  <a:srgbClr val="AEAEFF"/>
                </a:solidFill>
              </a:rPr>
              <a:t>let</a:t>
            </a:r>
            <a:r>
              <a:rPr kumimoji="1" lang="en-US" altLang="ko-KR"/>
              <a:t> </a:t>
            </a:r>
            <a:r>
              <a:rPr kumimoji="1" lang="en-US" altLang="ko-KR">
                <a:solidFill>
                  <a:srgbClr val="EA4464"/>
                </a:solidFill>
              </a:rPr>
              <a:t>ex1</a:t>
            </a:r>
            <a:r>
              <a:rPr kumimoji="1" lang="en-US" altLang="ko-KR"/>
              <a:t> = document.</a:t>
            </a:r>
            <a:r>
              <a:rPr kumimoji="1" lang="en-US" altLang="ko-KR">
                <a:solidFill>
                  <a:srgbClr val="F5CA52"/>
                </a:solidFill>
              </a:rPr>
              <a:t>getElementById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</a:rPr>
              <a:t>"ex1"</a:t>
            </a:r>
            <a:r>
              <a:rPr kumimoji="1" lang="en-US" altLang="ko-KR"/>
              <a:t>);</a:t>
            </a:r>
          </a:p>
          <a:p>
            <a:pPr hangingPunct="1"/>
            <a:r>
              <a:rPr kumimoji="1" lang="en-US" altLang="ko-KR">
                <a:solidFill>
                  <a:srgbClr val="EA4464"/>
                </a:solidFill>
              </a:rPr>
              <a:t>ex1</a:t>
            </a:r>
            <a:r>
              <a:rPr kumimoji="1" lang="en-US" altLang="ko-KR"/>
              <a:t>.</a:t>
            </a:r>
            <a:r>
              <a:rPr kumimoji="1" lang="en-US" altLang="ko-KR">
                <a:solidFill>
                  <a:srgbClr val="F5CA52"/>
                </a:solidFill>
              </a:rPr>
              <a:t>appendChild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EA4464"/>
                </a:solidFill>
              </a:rPr>
              <a:t>newElem</a:t>
            </a:r>
            <a:r>
              <a:rPr kumimoji="1" lang="en-US" altLang="ko-KR"/>
              <a:t>); </a:t>
            </a:r>
            <a:r>
              <a:rPr kumimoji="1" lang="en-US" altLang="ko-KR">
                <a:solidFill>
                  <a:srgbClr val="999999"/>
                </a:solidFill>
              </a:rPr>
              <a:t>// ex1 </a:t>
            </a:r>
            <a:r>
              <a:rPr kumimoji="1" lang="ko-KR" altLang="en-US">
                <a:solidFill>
                  <a:srgbClr val="999999"/>
                </a:solidFill>
              </a:rPr>
              <a:t>요소 아래에 새로 만든 </a:t>
            </a:r>
            <a:r>
              <a:rPr kumimoji="1" lang="en-US" altLang="ko-KR">
                <a:solidFill>
                  <a:srgbClr val="999999"/>
                </a:solidFill>
              </a:rPr>
              <a:t>div </a:t>
            </a:r>
            <a:r>
              <a:rPr kumimoji="1" lang="ko-KR" altLang="en-US">
                <a:solidFill>
                  <a:srgbClr val="999999"/>
                </a:solidFill>
              </a:rPr>
              <a:t>요소를 추가</a:t>
            </a:r>
            <a:endParaRPr kumimoji="1" lang="en-US" altLang="ko-KR">
              <a:solidFill>
                <a:srgbClr val="999999"/>
              </a:solidFill>
            </a:endParaRPr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9615E52C-10C7-B20D-A7BE-95C68F03E282}"/>
              </a:ext>
            </a:extLst>
          </p:cNvPr>
          <p:cNvSpPr txBox="1">
            <a:spLocks/>
          </p:cNvSpPr>
          <p:nvPr/>
        </p:nvSpPr>
        <p:spPr>
          <a:xfrm>
            <a:off x="1496291" y="8666018"/>
            <a:ext cx="17435945" cy="2254827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없던 요소를 추가할 수 있음</a:t>
            </a:r>
            <a:endParaRPr kumimoji="1" lang="en-US" altLang="ko-KR">
              <a:solidFill>
                <a:schemeClr val="bg1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반대로 제거를 위한 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"</a:t>
            </a:r>
            <a:r>
              <a:rPr kumimoji="1" lang="en-US" altLang="ko-KR" b="1">
                <a:solidFill>
                  <a:srgbClr val="3AB7BC"/>
                </a:solidFill>
                <a:latin typeface="Elice DigitalCoding" panose="020B0609000101010101" pitchFamily="49" charset="-127"/>
                <a:ea typeface="Elice DigitalCoding" panose="020B0609000101010101" pitchFamily="49" charset="-127"/>
              </a:rPr>
              <a:t>removeChild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"</a:t>
            </a: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도 있음</a:t>
            </a:r>
            <a:endParaRPr kumimoji="1" lang="ko-Kore-KR" altLang="en-US">
              <a:solidFill>
                <a:schemeClr val="bg1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56244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05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실습을 통해 이해하기 </a:t>
            </a:r>
            <a:r>
              <a:rPr kumimoji="1" lang="en-US" altLang="ko-KR"/>
              <a:t>(event, DOM)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en-US"/>
              <a:t>DOM </a:t>
            </a:r>
            <a:r>
              <a:rPr kumimoji="1" lang="ko-KR" altLang="en-US"/>
              <a:t>요소 수정</a:t>
            </a:r>
            <a:endParaRPr kumimoji="1" lang="ko-Kore-KR" altLang="en-US"/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DD416A5F-0A8C-2D18-A508-60109A62AA7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54800" y="2388761"/>
            <a:ext cx="1459800" cy="648997"/>
          </a:xfrm>
        </p:spPr>
        <p:txBody>
          <a:bodyPr/>
          <a:lstStyle/>
          <a:p>
            <a:r>
              <a:rPr kumimoji="1" lang="ko-KR" altLang="en-US"/>
              <a:t>예제 </a:t>
            </a:r>
            <a:r>
              <a:rPr kumimoji="1" lang="en-US" altLang="ko-KR"/>
              <a:t>20</a:t>
            </a:r>
            <a:endParaRPr kumimoji="1" lang="ko-Kore-KR" altLang="en-US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AC371903-FF54-9643-D6A3-1609BDDD9605}"/>
              </a:ext>
            </a:extLst>
          </p:cNvPr>
          <p:cNvSpPr txBox="1">
            <a:spLocks/>
          </p:cNvSpPr>
          <p:nvPr/>
        </p:nvSpPr>
        <p:spPr>
          <a:xfrm>
            <a:off x="1054798" y="3029920"/>
            <a:ext cx="18210402" cy="5230853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tx1"/>
                </a:solidFill>
                <a:uFillTx/>
                <a:latin typeface="Elice DigitalCoding" panose="020B0609000101010101" pitchFamily="49" charset="-127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/>
            <a:r>
              <a:rPr kumimoji="1" lang="en-US" altLang="ko-KR">
                <a:solidFill>
                  <a:srgbClr val="AEAEFF"/>
                </a:solidFill>
              </a:rPr>
              <a:t>let</a:t>
            </a:r>
            <a:r>
              <a:rPr kumimoji="1" lang="en-US" altLang="ko-KR"/>
              <a:t> </a:t>
            </a:r>
            <a:r>
              <a:rPr kumimoji="1" lang="en-US" altLang="ko-KR">
                <a:solidFill>
                  <a:srgbClr val="EA4464"/>
                </a:solidFill>
              </a:rPr>
              <a:t>ex1</a:t>
            </a:r>
            <a:r>
              <a:rPr kumimoji="1" lang="en-US" altLang="ko-KR"/>
              <a:t> = document.</a:t>
            </a:r>
            <a:r>
              <a:rPr kumimoji="1" lang="en-US" altLang="ko-KR">
                <a:solidFill>
                  <a:srgbClr val="F5CA52"/>
                </a:solidFill>
              </a:rPr>
              <a:t>getElementById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</a:rPr>
              <a:t>"ex1"</a:t>
            </a:r>
            <a:r>
              <a:rPr kumimoji="1" lang="en-US" altLang="ko-KR"/>
              <a:t>);</a:t>
            </a:r>
          </a:p>
          <a:p>
            <a:pPr hangingPunct="1"/>
            <a:r>
              <a:rPr kumimoji="1" lang="en-US" altLang="ko-KR">
                <a:solidFill>
                  <a:srgbClr val="EA4464"/>
                </a:solidFill>
              </a:rPr>
              <a:t>ex1</a:t>
            </a:r>
            <a:r>
              <a:rPr kumimoji="1" lang="en-US" altLang="ko-KR"/>
              <a:t>.</a:t>
            </a:r>
            <a:r>
              <a:rPr kumimoji="1" lang="en-US" altLang="ko-KR">
                <a:solidFill>
                  <a:srgbClr val="F5CA52"/>
                </a:solidFill>
              </a:rPr>
              <a:t>setAttribute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</a:rPr>
              <a:t>"value"</a:t>
            </a:r>
            <a:r>
              <a:rPr kumimoji="1" lang="en-US" altLang="ko-KR"/>
              <a:t>, </a:t>
            </a:r>
            <a:r>
              <a:rPr kumimoji="1" lang="en-US" altLang="ko-KR">
                <a:solidFill>
                  <a:srgbClr val="3AB7BC"/>
                </a:solidFill>
              </a:rPr>
              <a:t>"</a:t>
            </a:r>
            <a:r>
              <a:rPr kumimoji="1" lang="ko-KR" altLang="en-US">
                <a:solidFill>
                  <a:srgbClr val="3AB7BC"/>
                </a:solidFill>
              </a:rPr>
              <a:t>값을 수정합니다</a:t>
            </a:r>
            <a:r>
              <a:rPr kumimoji="1" lang="en-US" altLang="ko-KR">
                <a:solidFill>
                  <a:srgbClr val="3AB7BC"/>
                </a:solidFill>
              </a:rPr>
              <a:t>."</a:t>
            </a:r>
            <a:r>
              <a:rPr kumimoji="1" lang="en-US" altLang="ko-KR"/>
              <a:t>);</a:t>
            </a:r>
          </a:p>
          <a:p>
            <a:pPr hangingPunct="1"/>
            <a:r>
              <a:rPr kumimoji="1" lang="en-US" altLang="ko-KR">
                <a:solidFill>
                  <a:srgbClr val="EA4464"/>
                </a:solidFill>
              </a:rPr>
              <a:t>ex1</a:t>
            </a:r>
            <a:r>
              <a:rPr kumimoji="1" lang="en-US" altLang="ko-KR"/>
              <a:t>.</a:t>
            </a:r>
            <a:r>
              <a:rPr kumimoji="1" lang="en-US" altLang="ko-KR">
                <a:solidFill>
                  <a:srgbClr val="F5CA52"/>
                </a:solidFill>
              </a:rPr>
              <a:t>removeAttribute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</a:rPr>
              <a:t>"value"</a:t>
            </a:r>
            <a:r>
              <a:rPr kumimoji="1" lang="en-US" altLang="ko-KR"/>
              <a:t>);</a:t>
            </a:r>
          </a:p>
          <a:p>
            <a:pPr hangingPunct="1"/>
            <a:r>
              <a:rPr kumimoji="1" lang="en-US" altLang="ko-KR"/>
              <a:t>console.</a:t>
            </a:r>
            <a:r>
              <a:rPr kumimoji="1" lang="en-US" altLang="ko-KR">
                <a:solidFill>
                  <a:srgbClr val="F5CA52"/>
                </a:solidFill>
              </a:rPr>
              <a:t>log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EA4464"/>
                </a:solidFill>
              </a:rPr>
              <a:t>ex1</a:t>
            </a:r>
            <a:r>
              <a:rPr kumimoji="1" lang="en-US" altLang="ko-KR"/>
              <a:t>.</a:t>
            </a:r>
            <a:r>
              <a:rPr kumimoji="1" lang="en-US" altLang="ko-KR">
                <a:solidFill>
                  <a:srgbClr val="F5CA52"/>
                </a:solidFill>
              </a:rPr>
              <a:t>innerText</a:t>
            </a:r>
            <a:r>
              <a:rPr kumimoji="1" lang="en-US" altLang="ko-KR"/>
              <a:t>);</a:t>
            </a:r>
          </a:p>
          <a:p>
            <a:pPr hangingPunct="1"/>
            <a:r>
              <a:rPr kumimoji="1" lang="en-US" altLang="ko-KR"/>
              <a:t>console.</a:t>
            </a:r>
            <a:r>
              <a:rPr kumimoji="1" lang="en-US" altLang="ko-KR">
                <a:solidFill>
                  <a:srgbClr val="F5CA52"/>
                </a:solidFill>
              </a:rPr>
              <a:t>log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EA4464"/>
                </a:solidFill>
              </a:rPr>
              <a:t>ex1</a:t>
            </a:r>
            <a:r>
              <a:rPr kumimoji="1" lang="en-US" altLang="ko-KR"/>
              <a:t>.</a:t>
            </a:r>
            <a:r>
              <a:rPr kumimoji="1" lang="en-US" altLang="ko-KR">
                <a:solidFill>
                  <a:srgbClr val="F5CA52"/>
                </a:solidFill>
              </a:rPr>
              <a:t>innerHTML</a:t>
            </a:r>
            <a:r>
              <a:rPr kumimoji="1" lang="en-US" altLang="ko-KR"/>
              <a:t>);</a:t>
            </a:r>
          </a:p>
          <a:p>
            <a:pPr hangingPunct="1"/>
            <a:r>
              <a:rPr kumimoji="1" lang="en-US" altLang="ko-KR">
                <a:solidFill>
                  <a:srgbClr val="EA4464"/>
                </a:solidFill>
              </a:rPr>
              <a:t>ex1</a:t>
            </a:r>
            <a:r>
              <a:rPr kumimoji="1" lang="en-US" altLang="ko-KR"/>
              <a:t>.</a:t>
            </a:r>
            <a:r>
              <a:rPr kumimoji="1" lang="en-US" altLang="ko-KR">
                <a:solidFill>
                  <a:srgbClr val="F5CA52"/>
                </a:solidFill>
              </a:rPr>
              <a:t>innerHTML</a:t>
            </a:r>
            <a:r>
              <a:rPr kumimoji="1" lang="en-US" altLang="ko-KR"/>
              <a:t> = </a:t>
            </a:r>
            <a:r>
              <a:rPr kumimoji="1" lang="en-US" altLang="ko-KR">
                <a:solidFill>
                  <a:srgbClr val="3AB7BC"/>
                </a:solidFill>
              </a:rPr>
              <a:t>"&lt;h1&gt;</a:t>
            </a:r>
            <a:r>
              <a:rPr kumimoji="1" lang="ko-KR" altLang="en-US">
                <a:solidFill>
                  <a:srgbClr val="3AB7BC"/>
                </a:solidFill>
              </a:rPr>
              <a:t>안녕하세요</a:t>
            </a:r>
            <a:r>
              <a:rPr kumimoji="1" lang="en-US" altLang="ko-KR">
                <a:solidFill>
                  <a:srgbClr val="3AB7BC"/>
                </a:solidFill>
              </a:rPr>
              <a:t>?&lt;/h1&gt;"</a:t>
            </a:r>
            <a:r>
              <a:rPr kumimoji="1" lang="en-US" altLang="ko-KR"/>
              <a:t>;</a:t>
            </a:r>
          </a:p>
          <a:p>
            <a:pPr hangingPunct="1"/>
            <a:r>
              <a:rPr kumimoji="1" lang="en-US" altLang="ko-KR">
                <a:solidFill>
                  <a:srgbClr val="EA4464"/>
                </a:solidFill>
              </a:rPr>
              <a:t>ex1</a:t>
            </a:r>
            <a:r>
              <a:rPr kumimoji="1" lang="en-US" altLang="ko-KR"/>
              <a:t>.</a:t>
            </a:r>
            <a:r>
              <a:rPr kumimoji="1" lang="en-US" altLang="ko-KR">
                <a:solidFill>
                  <a:srgbClr val="F5CA52"/>
                </a:solidFill>
              </a:rPr>
              <a:t>style</a:t>
            </a:r>
            <a:r>
              <a:rPr kumimoji="1" lang="en-US" altLang="ko-KR"/>
              <a:t>.</a:t>
            </a:r>
            <a:r>
              <a:rPr kumimoji="1" lang="en-US" altLang="ko-KR">
                <a:solidFill>
                  <a:srgbClr val="00AB53"/>
                </a:solidFill>
              </a:rPr>
              <a:t>color</a:t>
            </a:r>
            <a:r>
              <a:rPr kumimoji="1" lang="en-US" altLang="ko-KR"/>
              <a:t> = </a:t>
            </a:r>
            <a:r>
              <a:rPr kumimoji="1" lang="en-US" altLang="ko-KR">
                <a:solidFill>
                  <a:srgbClr val="3AB7BC"/>
                </a:solidFill>
              </a:rPr>
              <a:t>"blue"</a:t>
            </a:r>
            <a:r>
              <a:rPr kumimoji="1" lang="en-US" altLang="ko-KR"/>
              <a:t>;</a:t>
            </a:r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9615E52C-10C7-B20D-A7BE-95C68F03E282}"/>
              </a:ext>
            </a:extLst>
          </p:cNvPr>
          <p:cNvSpPr txBox="1">
            <a:spLocks/>
          </p:cNvSpPr>
          <p:nvPr/>
        </p:nvSpPr>
        <p:spPr>
          <a:xfrm>
            <a:off x="1496291" y="8666018"/>
            <a:ext cx="17435945" cy="2254827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다양한 방법으로 요소를 변경할 수 있음</a:t>
            </a:r>
            <a:endParaRPr kumimoji="1" lang="en-US" altLang="ko-KR">
              <a:solidFill>
                <a:schemeClr val="bg1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하나씩 다 해보도록 하자</a:t>
            </a:r>
            <a:endParaRPr kumimoji="1" lang="ko-Kore-KR" altLang="en-US">
              <a:solidFill>
                <a:schemeClr val="bg1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95841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05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실습을 통해 이해하기 </a:t>
            </a:r>
            <a:r>
              <a:rPr kumimoji="1" lang="en-US" altLang="ko-KR"/>
              <a:t>(event, DOM)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ko-KR" altLang="en-US"/>
              <a:t>그럼 이제 이 동작을 한번 구현해보자</a:t>
            </a:r>
            <a:r>
              <a:rPr kumimoji="1" lang="en-US" altLang="ko-KR"/>
              <a:t>!</a:t>
            </a:r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79133F-909A-D72C-3D3E-9C666F8C0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8" b="11054"/>
          <a:stretch/>
        </p:blipFill>
        <p:spPr>
          <a:xfrm>
            <a:off x="2269403" y="2275609"/>
            <a:ext cx="6071039" cy="91543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AA7814-99D4-A239-90A3-0089EAA9AB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55"/>
          <a:stretch/>
        </p:blipFill>
        <p:spPr>
          <a:xfrm>
            <a:off x="10958802" y="938845"/>
            <a:ext cx="6913562" cy="1049115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A888D20-058E-3428-884D-F11B6936A17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252855" y="5481205"/>
            <a:ext cx="3543300" cy="5195"/>
          </a:xfrm>
          <a:prstGeom prst="straightConnector1">
            <a:avLst/>
          </a:prstGeom>
          <a:noFill/>
          <a:ln w="76200" cap="flat">
            <a:solidFill>
              <a:srgbClr val="EA4464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7B64D4B-D5F6-68F0-7A8E-EBA43FA3C1F7}"/>
              </a:ext>
            </a:extLst>
          </p:cNvPr>
          <p:cNvSpPr/>
          <p:nvPr/>
        </p:nvSpPr>
        <p:spPr>
          <a:xfrm>
            <a:off x="2269403" y="3792683"/>
            <a:ext cx="4983452" cy="3377044"/>
          </a:xfrm>
          <a:prstGeom prst="roundRect">
            <a:avLst/>
          </a:prstGeom>
          <a:noFill/>
          <a:ln w="76200" cap="flat">
            <a:solidFill>
              <a:srgbClr val="EA4464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no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C155F613-FF43-049E-1419-FE320FA7B633}"/>
              </a:ext>
            </a:extLst>
          </p:cNvPr>
          <p:cNvSpPr txBox="1">
            <a:spLocks/>
          </p:cNvSpPr>
          <p:nvPr/>
        </p:nvSpPr>
        <p:spPr>
          <a:xfrm>
            <a:off x="8061182" y="4609996"/>
            <a:ext cx="1956955" cy="892963"/>
          </a:xfrm>
          <a:prstGeom prst="rect">
            <a:avLst/>
          </a:prstGeom>
        </p:spPr>
        <p:txBody>
          <a:bodyPr/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151618"/>
                </a:solidFill>
                <a:uFillTx/>
                <a:latin typeface="Spoqa Han Sans Neo Regular" panose="020B0500000000000000" pitchFamily="34" charset="0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kumimoji="1" lang="ko-KR" altLang="en-US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클릭하면</a:t>
            </a:r>
            <a:endParaRPr kumimoji="1" lang="ko-Kore-KR" altLang="en-US">
              <a:solidFill>
                <a:srgbClr val="EA446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8BEB3C5B-EFDF-F32F-1DCF-3CB29371DB66}"/>
              </a:ext>
            </a:extLst>
          </p:cNvPr>
          <p:cNvSpPr txBox="1">
            <a:spLocks/>
          </p:cNvSpPr>
          <p:nvPr/>
        </p:nvSpPr>
        <p:spPr>
          <a:xfrm>
            <a:off x="12068969" y="3139458"/>
            <a:ext cx="4920168" cy="1009323"/>
          </a:xfrm>
          <a:prstGeom prst="rect">
            <a:avLst/>
          </a:prstGeom>
        </p:spPr>
        <p:txBody>
          <a:bodyPr/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151618"/>
                </a:solidFill>
                <a:uFillTx/>
                <a:latin typeface="Spoqa Han Sans Neo Regular" panose="020B0500000000000000" pitchFamily="34" charset="0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kumimoji="1" lang="ko-KR" altLang="en-US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클릭하면</a:t>
            </a:r>
            <a:r>
              <a:rPr kumimoji="1" lang="en-US" altLang="ko-KR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Modal</a:t>
            </a:r>
            <a:r>
              <a:rPr kumimoji="1" lang="ko-KR" altLang="en-US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이 닫힘</a:t>
            </a:r>
            <a:endParaRPr kumimoji="1" lang="en-US" altLang="ko-KR">
              <a:solidFill>
                <a:srgbClr val="EA446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CA27F5-4DB8-C4E4-52BE-002512F2295F}"/>
              </a:ext>
            </a:extLst>
          </p:cNvPr>
          <p:cNvSpPr/>
          <p:nvPr/>
        </p:nvSpPr>
        <p:spPr>
          <a:xfrm>
            <a:off x="10598218" y="4122803"/>
            <a:ext cx="7629237" cy="5192645"/>
          </a:xfrm>
          <a:prstGeom prst="roundRect">
            <a:avLst/>
          </a:prstGeom>
          <a:noFill/>
          <a:ln w="76200" cap="flat">
            <a:solidFill>
              <a:srgbClr val="EA4464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no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23649321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2" grpId="0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05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실습을 통해 이해하기 </a:t>
            </a:r>
            <a:r>
              <a:rPr kumimoji="1" lang="en-US" altLang="ko-KR"/>
              <a:t>(event, DOM)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en-US"/>
              <a:t>DOM</a:t>
            </a:r>
            <a:r>
              <a:rPr kumimoji="1" lang="ko-KR" altLang="en-US"/>
              <a:t>을 활용해서 </a:t>
            </a:r>
            <a:r>
              <a:rPr kumimoji="1" lang="en-US" altLang="ko-KR"/>
              <a:t>1. create </a:t>
            </a:r>
            <a:r>
              <a:rPr kumimoji="1" lang="ko-KR" altLang="en-US"/>
              <a:t>방식 </a:t>
            </a:r>
            <a:r>
              <a:rPr kumimoji="1" lang="en-US" altLang="ko-KR"/>
              <a:t>/ 2. innerHTML </a:t>
            </a:r>
            <a:r>
              <a:rPr kumimoji="1" lang="ko-KR" altLang="en-US"/>
              <a:t>방식</a:t>
            </a:r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79133F-909A-D72C-3D3E-9C666F8C0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8" b="11054"/>
          <a:stretch/>
        </p:blipFill>
        <p:spPr>
          <a:xfrm>
            <a:off x="2269403" y="2275609"/>
            <a:ext cx="6071039" cy="91543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AA7814-99D4-A239-90A3-0089EAA9AB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55"/>
          <a:stretch/>
        </p:blipFill>
        <p:spPr>
          <a:xfrm>
            <a:off x="10958802" y="938845"/>
            <a:ext cx="6913562" cy="1049115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A888D20-058E-3428-884D-F11B6936A17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252855" y="5481205"/>
            <a:ext cx="3543300" cy="5195"/>
          </a:xfrm>
          <a:prstGeom prst="straightConnector1">
            <a:avLst/>
          </a:prstGeom>
          <a:noFill/>
          <a:ln w="76200" cap="flat">
            <a:solidFill>
              <a:srgbClr val="EA4464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7B64D4B-D5F6-68F0-7A8E-EBA43FA3C1F7}"/>
              </a:ext>
            </a:extLst>
          </p:cNvPr>
          <p:cNvSpPr/>
          <p:nvPr/>
        </p:nvSpPr>
        <p:spPr>
          <a:xfrm>
            <a:off x="2269403" y="3792683"/>
            <a:ext cx="4983452" cy="3377044"/>
          </a:xfrm>
          <a:prstGeom prst="roundRect">
            <a:avLst/>
          </a:prstGeom>
          <a:noFill/>
          <a:ln w="76200" cap="flat">
            <a:solidFill>
              <a:srgbClr val="EA4464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no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C155F613-FF43-049E-1419-FE320FA7B633}"/>
              </a:ext>
            </a:extLst>
          </p:cNvPr>
          <p:cNvSpPr txBox="1">
            <a:spLocks/>
          </p:cNvSpPr>
          <p:nvPr/>
        </p:nvSpPr>
        <p:spPr>
          <a:xfrm>
            <a:off x="7415502" y="4400549"/>
            <a:ext cx="3020070" cy="1102409"/>
          </a:xfrm>
          <a:prstGeom prst="rect">
            <a:avLst/>
          </a:prstGeom>
        </p:spPr>
        <p:txBody>
          <a:bodyPr/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151618"/>
                </a:solidFill>
                <a:uFillTx/>
                <a:latin typeface="Spoqa Han Sans Neo Regular" panose="020B0500000000000000" pitchFamily="34" charset="0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algn="ctr" hangingPunct="1"/>
            <a:r>
              <a:rPr kumimoji="1" lang="ko-KR" altLang="en-US" sz="2800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클릭하면</a:t>
            </a:r>
            <a:r>
              <a:rPr kumimoji="1" lang="en-US" altLang="ko-KR" sz="2800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</a:t>
            </a:r>
            <a:r>
              <a:rPr kumimoji="1" lang="en-US" altLang="en-US" sz="2800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Modal</a:t>
            </a:r>
            <a:r>
              <a:rPr kumimoji="1" lang="ko-KR" altLang="en-US" sz="2800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이 새로 생김</a:t>
            </a:r>
            <a:endParaRPr kumimoji="1" lang="ko-Kore-KR" altLang="en-US" sz="2800">
              <a:solidFill>
                <a:srgbClr val="EA446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8BEB3C5B-EFDF-F32F-1DCF-3CB29371DB66}"/>
              </a:ext>
            </a:extLst>
          </p:cNvPr>
          <p:cNvSpPr txBox="1">
            <a:spLocks/>
          </p:cNvSpPr>
          <p:nvPr/>
        </p:nvSpPr>
        <p:spPr>
          <a:xfrm>
            <a:off x="12334009" y="3345874"/>
            <a:ext cx="4655128" cy="802908"/>
          </a:xfrm>
          <a:prstGeom prst="rect">
            <a:avLst/>
          </a:prstGeom>
        </p:spPr>
        <p:txBody>
          <a:bodyPr/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151618"/>
                </a:solidFill>
                <a:uFillTx/>
                <a:latin typeface="Spoqa Han Sans Neo Regular" panose="020B0500000000000000" pitchFamily="34" charset="0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kumimoji="1" lang="ko-KR" altLang="en-US" sz="2800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클릭하면</a:t>
            </a:r>
            <a:r>
              <a:rPr kumimoji="1" lang="en-US" altLang="ko-KR" sz="2800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Modal</a:t>
            </a:r>
            <a:r>
              <a:rPr kumimoji="1" lang="ko-KR" altLang="en-US" sz="2800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요소를 제거</a:t>
            </a:r>
            <a:endParaRPr kumimoji="1" lang="en-US" altLang="ko-KR" sz="2800">
              <a:solidFill>
                <a:srgbClr val="EA446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CA27F5-4DB8-C4E4-52BE-002512F2295F}"/>
              </a:ext>
            </a:extLst>
          </p:cNvPr>
          <p:cNvSpPr/>
          <p:nvPr/>
        </p:nvSpPr>
        <p:spPr>
          <a:xfrm>
            <a:off x="10598218" y="4122803"/>
            <a:ext cx="7629237" cy="5192645"/>
          </a:xfrm>
          <a:prstGeom prst="roundRect">
            <a:avLst/>
          </a:prstGeom>
          <a:noFill/>
          <a:ln w="76200" cap="flat">
            <a:solidFill>
              <a:srgbClr val="EA4464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no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20089008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2" grpId="0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8647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01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ko-KR" err="1"/>
              <a:t>javascript</a:t>
            </a:r>
            <a:r>
              <a:rPr kumimoji="1" lang="en-US" altLang="ko-KR"/>
              <a:t> </a:t>
            </a:r>
            <a:r>
              <a:rPr kumimoji="1" lang="ko-KR" altLang="en-US"/>
              <a:t>란</a:t>
            </a:r>
            <a:r>
              <a:rPr kumimoji="1" lang="en-US" altLang="ko-KR"/>
              <a:t>?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ko-KR" altLang="en-US"/>
              <a:t>자바스크립트는 어떤 걸까</a:t>
            </a:r>
            <a:r>
              <a:rPr kumimoji="1" lang="en-US" altLang="ko-KR"/>
              <a:t>?</a:t>
            </a:r>
            <a:endParaRPr kumimoji="1" lang="ko-Kore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6323F4FE-D80E-D94F-A653-3F5D0871DAA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087906" y="3316941"/>
            <a:ext cx="15177294" cy="5145741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/>
              <a:t>웹에서 동작에 대한 부분을 다룰 수 있음</a:t>
            </a:r>
            <a:endParaRPr lang="en-US" altLang="ko-KR" sz="400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400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객체</a:t>
            </a:r>
            <a:r>
              <a:rPr lang="ko-KR" altLang="en-US" sz="4000"/>
              <a:t> 기반 스크립트 언어</a:t>
            </a:r>
            <a:endParaRPr lang="en-US" altLang="ko-KR" sz="400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400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인터프리터</a:t>
            </a:r>
            <a:r>
              <a:rPr lang="ko-KR" altLang="en-US" sz="4000"/>
              <a:t> 언어</a:t>
            </a:r>
            <a:endParaRPr lang="en-US" altLang="ko-KR" sz="400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4000"/>
          </a:p>
        </p:txBody>
      </p:sp>
    </p:spTree>
    <p:extLst>
      <p:ext uri="{BB962C8B-B14F-4D97-AF65-F5344CB8AC3E}">
        <p14:creationId xmlns:p14="http://schemas.microsoft.com/office/powerpoint/2010/main" val="293782567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01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ko-KR" err="1"/>
              <a:t>javascript</a:t>
            </a:r>
            <a:r>
              <a:rPr kumimoji="1" lang="en-US" altLang="ko-KR"/>
              <a:t> </a:t>
            </a:r>
            <a:r>
              <a:rPr kumimoji="1" lang="ko-KR" altLang="en-US"/>
              <a:t>란</a:t>
            </a:r>
            <a:r>
              <a:rPr kumimoji="1" lang="en-US" altLang="ko-KR"/>
              <a:t>?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ko-KR" altLang="en-US"/>
              <a:t>인터프리터</a:t>
            </a:r>
            <a:r>
              <a:rPr kumimoji="1" lang="en-US" altLang="ko-KR"/>
              <a:t>(interpreter)?</a:t>
            </a:r>
            <a:endParaRPr kumimoji="1" lang="ko-Kore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6323F4FE-D80E-D94F-A653-3F5D0871DAA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96987" y="5204011"/>
            <a:ext cx="2115670" cy="10578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sz="4000">
                <a:solidFill>
                  <a:schemeClr val="bg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소스코드</a:t>
            </a:r>
            <a:endParaRPr kumimoji="1" lang="en-US" altLang="ko-KR" sz="4000">
              <a:solidFill>
                <a:schemeClr val="bg1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D0BEED6A-D3A8-A34F-9963-A100746D749B}"/>
              </a:ext>
            </a:extLst>
          </p:cNvPr>
          <p:cNvSpPr txBox="1">
            <a:spLocks/>
          </p:cNvSpPr>
          <p:nvPr/>
        </p:nvSpPr>
        <p:spPr>
          <a:xfrm>
            <a:off x="6768349" y="3890679"/>
            <a:ext cx="2142564" cy="1057835"/>
          </a:xfrm>
          <a:prstGeom prst="rect">
            <a:avLst/>
          </a:prstGeom>
        </p:spPr>
        <p:txBody>
          <a:bodyPr/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151618"/>
                </a:solidFill>
                <a:uFillTx/>
                <a:latin typeface="Spoqa Han Sans Neo Regular" panose="020B0500000000000000" pitchFamily="34" charset="0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kumimoji="1" lang="ko-KR" altLang="en-US" sz="4000">
                <a:solidFill>
                  <a:schemeClr val="bg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컴파일러</a:t>
            </a:r>
            <a:endParaRPr kumimoji="1" lang="en-US" altLang="ko-KR" sz="4000">
              <a:solidFill>
                <a:schemeClr val="bg1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C275F644-C537-5D45-9468-4D6DD958A2C3}"/>
              </a:ext>
            </a:extLst>
          </p:cNvPr>
          <p:cNvSpPr txBox="1">
            <a:spLocks/>
          </p:cNvSpPr>
          <p:nvPr/>
        </p:nvSpPr>
        <p:spPr>
          <a:xfrm>
            <a:off x="15858560" y="5204011"/>
            <a:ext cx="1210235" cy="1057835"/>
          </a:xfrm>
          <a:prstGeom prst="rect">
            <a:avLst/>
          </a:prstGeom>
        </p:spPr>
        <p:txBody>
          <a:bodyPr/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151618"/>
                </a:solidFill>
                <a:uFillTx/>
                <a:latin typeface="Spoqa Han Sans Neo Regular" panose="020B0500000000000000" pitchFamily="34" charset="0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kumimoji="1" lang="ko-KR" altLang="en-US" sz="4000">
                <a:solidFill>
                  <a:schemeClr val="bg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실행</a:t>
            </a:r>
            <a:endParaRPr kumimoji="1" lang="en-US" altLang="ko-KR" sz="4000">
              <a:solidFill>
                <a:schemeClr val="bg1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6D749A21-B456-C043-9DD3-C1280890A1B7}"/>
              </a:ext>
            </a:extLst>
          </p:cNvPr>
          <p:cNvSpPr txBox="1">
            <a:spLocks/>
          </p:cNvSpPr>
          <p:nvPr/>
        </p:nvSpPr>
        <p:spPr>
          <a:xfrm>
            <a:off x="6768348" y="6842686"/>
            <a:ext cx="2608729" cy="1057835"/>
          </a:xfrm>
          <a:prstGeom prst="rect">
            <a:avLst/>
          </a:prstGeom>
        </p:spPr>
        <p:txBody>
          <a:bodyPr/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151618"/>
                </a:solidFill>
                <a:uFillTx/>
                <a:latin typeface="Spoqa Han Sans Neo Regular" panose="020B0500000000000000" pitchFamily="34" charset="0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kumimoji="1" lang="ko-KR" altLang="en-US" sz="4000">
                <a:solidFill>
                  <a:schemeClr val="bg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인터프리터</a:t>
            </a:r>
            <a:endParaRPr kumimoji="1" lang="en-US" altLang="ko-KR" sz="4000">
              <a:solidFill>
                <a:schemeClr val="bg1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9B3D412B-9C4A-EF4A-8406-9D934DD5FEBA}"/>
              </a:ext>
            </a:extLst>
          </p:cNvPr>
          <p:cNvCxnSpPr>
            <a:cxnSpLocks/>
            <a:stCxn id="11" idx="0"/>
            <a:endCxn id="8" idx="1"/>
          </p:cNvCxnSpPr>
          <p:nvPr/>
        </p:nvCxnSpPr>
        <p:spPr>
          <a:xfrm rot="5400000" flipH="1" flipV="1">
            <a:off x="4919378" y="3355041"/>
            <a:ext cx="784414" cy="2913527"/>
          </a:xfrm>
          <a:prstGeom prst="bentConnector2">
            <a:avLst/>
          </a:prstGeom>
          <a:noFill/>
          <a:ln w="76200" cap="flat">
            <a:solidFill>
              <a:srgbClr val="504FA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C02C178A-BCAE-7841-AB44-47F09DB34366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 rot="16200000" flipH="1">
            <a:off x="4756706" y="5359962"/>
            <a:ext cx="1109758" cy="2913526"/>
          </a:xfrm>
          <a:prstGeom prst="bentConnector2">
            <a:avLst/>
          </a:prstGeom>
          <a:noFill/>
          <a:ln w="76200" cap="flat">
            <a:solidFill>
              <a:srgbClr val="504FA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6E9C136-DA04-A841-8C01-FB41F45B1E09}"/>
              </a:ext>
            </a:extLst>
          </p:cNvPr>
          <p:cNvSpPr txBox="1">
            <a:spLocks/>
          </p:cNvSpPr>
          <p:nvPr/>
        </p:nvSpPr>
        <p:spPr>
          <a:xfrm>
            <a:off x="11232774" y="3890678"/>
            <a:ext cx="1622610" cy="1057835"/>
          </a:xfrm>
          <a:prstGeom prst="rect">
            <a:avLst/>
          </a:prstGeom>
        </p:spPr>
        <p:txBody>
          <a:bodyPr/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151618"/>
                </a:solidFill>
                <a:uFillTx/>
                <a:latin typeface="Spoqa Han Sans Neo Regular" panose="020B0500000000000000" pitchFamily="34" charset="0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kumimoji="1" lang="ko-KR" altLang="en-US" sz="4000">
                <a:solidFill>
                  <a:schemeClr val="bg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기계어</a:t>
            </a:r>
            <a:endParaRPr kumimoji="1" lang="en-US" altLang="ko-KR" sz="4000">
              <a:solidFill>
                <a:schemeClr val="bg1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7F927C2C-D28E-D54C-8201-7492C144CD5E}"/>
              </a:ext>
            </a:extLst>
          </p:cNvPr>
          <p:cNvCxnSpPr>
            <a:cxnSpLocks/>
            <a:stCxn id="18" idx="3"/>
            <a:endCxn id="9" idx="0"/>
          </p:cNvCxnSpPr>
          <p:nvPr/>
        </p:nvCxnSpPr>
        <p:spPr>
          <a:xfrm>
            <a:off x="12855384" y="4419596"/>
            <a:ext cx="3608294" cy="784415"/>
          </a:xfrm>
          <a:prstGeom prst="bentConnector2">
            <a:avLst/>
          </a:prstGeom>
          <a:noFill/>
          <a:ln w="76200" cap="flat">
            <a:solidFill>
              <a:srgbClr val="504FA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A4AF4B6-1F3B-1849-B198-A70B07AD836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910913" y="4419597"/>
            <a:ext cx="2321861" cy="0"/>
          </a:xfrm>
          <a:prstGeom prst="straightConnector1">
            <a:avLst/>
          </a:prstGeom>
          <a:noFill/>
          <a:ln w="76200" cap="flat">
            <a:solidFill>
              <a:srgbClr val="504FA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0A29A3DD-BE4A-D142-93A9-454278C8509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9377077" y="6261846"/>
            <a:ext cx="7086601" cy="1109758"/>
          </a:xfrm>
          <a:prstGeom prst="bentConnector2">
            <a:avLst/>
          </a:prstGeom>
          <a:noFill/>
          <a:ln w="76200" cap="flat">
            <a:solidFill>
              <a:srgbClr val="504FA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95D0689B-1DF1-0D48-80D1-EED34D47F52D}"/>
              </a:ext>
            </a:extLst>
          </p:cNvPr>
          <p:cNvSpPr txBox="1">
            <a:spLocks/>
          </p:cNvSpPr>
          <p:nvPr/>
        </p:nvSpPr>
        <p:spPr>
          <a:xfrm>
            <a:off x="9335616" y="3599323"/>
            <a:ext cx="1447802" cy="1057835"/>
          </a:xfrm>
          <a:prstGeom prst="rect">
            <a:avLst/>
          </a:prstGeom>
        </p:spPr>
        <p:txBody>
          <a:bodyPr/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151618"/>
                </a:solidFill>
                <a:uFillTx/>
                <a:latin typeface="Spoqa Han Sans Neo Regular" panose="020B0500000000000000" pitchFamily="34" charset="0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ko-KR" altLang="en-US">
                <a:solidFill>
                  <a:srgbClr val="3AB7BC"/>
                </a:solidFill>
              </a:rPr>
              <a:t>컴파일</a:t>
            </a:r>
            <a:endParaRPr lang="en-US" altLang="ko-KR">
              <a:solidFill>
                <a:srgbClr val="3AB7BC"/>
              </a:solidFill>
            </a:endParaRPr>
          </a:p>
        </p:txBody>
      </p:sp>
      <p:sp>
        <p:nvSpPr>
          <p:cNvPr id="34" name="텍스트 개체 틀 10">
            <a:extLst>
              <a:ext uri="{FF2B5EF4-FFF2-40B4-BE49-F238E27FC236}">
                <a16:creationId xmlns:a16="http://schemas.microsoft.com/office/drawing/2014/main" id="{AF1EC361-3438-9F41-A103-518FFB64CDDC}"/>
              </a:ext>
            </a:extLst>
          </p:cNvPr>
          <p:cNvSpPr txBox="1">
            <a:spLocks/>
          </p:cNvSpPr>
          <p:nvPr/>
        </p:nvSpPr>
        <p:spPr>
          <a:xfrm>
            <a:off x="11059269" y="7371603"/>
            <a:ext cx="4485531" cy="1057835"/>
          </a:xfrm>
          <a:prstGeom prst="rect">
            <a:avLst/>
          </a:prstGeom>
        </p:spPr>
        <p:txBody>
          <a:bodyPr/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151618"/>
                </a:solidFill>
                <a:uFillTx/>
                <a:latin typeface="Spoqa Han Sans Neo Regular" panose="020B0500000000000000" pitchFamily="34" charset="0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ko-KR" altLang="en-US">
                <a:solidFill>
                  <a:srgbClr val="3AB7BC"/>
                </a:solidFill>
              </a:rPr>
              <a:t>한 줄씩 기계어로 변경</a:t>
            </a:r>
            <a:endParaRPr lang="en-US" altLang="ko-KR">
              <a:solidFill>
                <a:srgbClr val="3AB7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6204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01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ko-KR" err="1"/>
              <a:t>javascript</a:t>
            </a:r>
            <a:r>
              <a:rPr kumimoji="1" lang="en-US" altLang="ko-KR"/>
              <a:t> </a:t>
            </a:r>
            <a:r>
              <a:rPr kumimoji="1" lang="ko-KR" altLang="en-US"/>
              <a:t>란</a:t>
            </a:r>
            <a:r>
              <a:rPr kumimoji="1" lang="en-US" altLang="ko-KR"/>
              <a:t>?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en-US"/>
              <a:t>ES (ECMAScript)</a:t>
            </a:r>
            <a:endParaRPr kumimoji="1" lang="ko-Kore-KR" altLang="en-US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E54555E5-BEA4-D74E-9F66-6BC6BB2DB853}"/>
              </a:ext>
            </a:extLst>
          </p:cNvPr>
          <p:cNvSpPr txBox="1">
            <a:spLocks/>
          </p:cNvSpPr>
          <p:nvPr/>
        </p:nvSpPr>
        <p:spPr>
          <a:xfrm>
            <a:off x="2425000" y="2253023"/>
            <a:ext cx="16880588" cy="8648059"/>
          </a:xfrm>
          <a:prstGeom prst="rect">
            <a:avLst/>
          </a:prstGeom>
        </p:spPr>
        <p:txBody>
          <a:bodyPr/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151618"/>
                </a:solidFill>
                <a:uFillTx/>
                <a:latin typeface="Spoqa Han Sans Neo Regular" panose="020B0500000000000000" pitchFamily="34" charset="0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marL="571500" indent="-5715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0" err="1"/>
              <a:t>Ecma</a:t>
            </a:r>
            <a:r>
              <a:rPr lang="en-US" altLang="ko-KR" sz="4000"/>
              <a:t> International?</a:t>
            </a:r>
            <a:br>
              <a:rPr lang="en-US" altLang="ko-KR" sz="4000"/>
            </a:br>
            <a:r>
              <a:rPr lang="ko-KR" altLang="en-US">
                <a:solidFill>
                  <a:srgbClr val="3AB7BC"/>
                </a:solidFill>
              </a:rPr>
              <a:t>정보 통신에 대한 표준을 제정하는 비영리 표준화 기구</a:t>
            </a:r>
            <a:endParaRPr lang="en-US" altLang="ko-KR" sz="4000">
              <a:solidFill>
                <a:srgbClr val="3AB7BC"/>
              </a:solidFill>
            </a:endParaRPr>
          </a:p>
          <a:p>
            <a:pPr marL="571500" indent="-5715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571500" indent="-5715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0"/>
              <a:t>ECMA-262</a:t>
            </a:r>
            <a:br>
              <a:rPr lang="en-US" altLang="ko-KR" sz="4000"/>
            </a:br>
            <a:r>
              <a:rPr lang="ko-KR" altLang="en-US">
                <a:solidFill>
                  <a:srgbClr val="3AB7BC"/>
                </a:solidFill>
              </a:rPr>
              <a:t>범용 목적의 스크립트 언어에 대한 명세</a:t>
            </a:r>
            <a:endParaRPr lang="en-US" altLang="ko-KR">
              <a:solidFill>
                <a:srgbClr val="3AB7BC"/>
              </a:solidFill>
            </a:endParaRPr>
          </a:p>
          <a:p>
            <a:pPr marL="571500" indent="-5715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571500" indent="-5715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0"/>
              <a:t>ECMAScript?</a:t>
            </a:r>
            <a:br>
              <a:rPr lang="en-US" altLang="ko-KR" sz="4000"/>
            </a:br>
            <a:r>
              <a:rPr lang="en-US" altLang="ko-KR">
                <a:solidFill>
                  <a:srgbClr val="3AB7BC"/>
                </a:solidFill>
              </a:rPr>
              <a:t>ECMA-262 </a:t>
            </a:r>
            <a:r>
              <a:rPr lang="ko-KR" altLang="en-US">
                <a:solidFill>
                  <a:srgbClr val="3AB7BC"/>
                </a:solidFill>
              </a:rPr>
              <a:t>기술 규격에 의해 정의된 범용 스크립트 언어</a:t>
            </a:r>
            <a:endParaRPr lang="en-US" altLang="ko-KR">
              <a:solidFill>
                <a:srgbClr val="3AB7BC"/>
              </a:solidFill>
            </a:endParaRPr>
          </a:p>
          <a:p>
            <a:pPr marL="571500" indent="-5715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571500" indent="-5715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그러면 </a:t>
            </a:r>
            <a:r>
              <a:rPr lang="en-US" altLang="ko-KR"/>
              <a:t>JavaScript</a:t>
            </a:r>
            <a:r>
              <a:rPr lang="ko-KR" altLang="en-US"/>
              <a:t>는</a:t>
            </a:r>
            <a:r>
              <a:rPr lang="en-US" altLang="ko-KR"/>
              <a:t>?</a:t>
            </a:r>
            <a:br>
              <a:rPr lang="en-US" altLang="ko-KR"/>
            </a:br>
            <a:r>
              <a:rPr lang="en-US" altLang="ko-KR">
                <a:solidFill>
                  <a:srgbClr val="3AB7BC"/>
                </a:solidFill>
              </a:rPr>
              <a:t>ECMAScript </a:t>
            </a:r>
            <a:r>
              <a:rPr lang="ko-KR" altLang="en-US">
                <a:solidFill>
                  <a:srgbClr val="3AB7BC"/>
                </a:solidFill>
              </a:rPr>
              <a:t>사양을 준수하는 범용 스크립트 언어</a:t>
            </a:r>
            <a:endParaRPr lang="en-US" altLang="ko-KR" sz="4000">
              <a:solidFill>
                <a:srgbClr val="3AB7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1450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01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ko-KR" err="1"/>
              <a:t>javascript</a:t>
            </a:r>
            <a:r>
              <a:rPr kumimoji="1" lang="en-US" altLang="ko-KR"/>
              <a:t> </a:t>
            </a:r>
            <a:r>
              <a:rPr kumimoji="1" lang="ko-KR" altLang="en-US"/>
              <a:t>란</a:t>
            </a:r>
            <a:r>
              <a:rPr kumimoji="1" lang="en-US" altLang="ko-KR"/>
              <a:t>?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en-US"/>
              <a:t>ES (ECMAScript)</a:t>
            </a:r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CCF698-FB22-4DB9-EE44-D972F1C2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936" y="1999597"/>
            <a:ext cx="11781947" cy="9356925"/>
          </a:xfrm>
          <a:prstGeom prst="rect">
            <a:avLst/>
          </a:prstGeom>
        </p:spPr>
      </p:pic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1FD66BC6-26D5-6FC4-2621-5C2D1DCDBF26}"/>
              </a:ext>
            </a:extLst>
          </p:cNvPr>
          <p:cNvSpPr txBox="1">
            <a:spLocks/>
          </p:cNvSpPr>
          <p:nvPr/>
        </p:nvSpPr>
        <p:spPr>
          <a:xfrm>
            <a:off x="16861852" y="10715497"/>
            <a:ext cx="2443736" cy="570320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algn="l" hangingPunct="1">
              <a:lnSpc>
                <a:spcPct val="150000"/>
              </a:lnSpc>
            </a:pPr>
            <a:r>
              <a:rPr kumimoji="1" lang="ko-KR" altLang="en-US" sz="2800">
                <a:solidFill>
                  <a:srgbClr val="999999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출처 </a:t>
            </a:r>
            <a:r>
              <a:rPr kumimoji="1" lang="en-US" altLang="ko-KR" sz="2800">
                <a:solidFill>
                  <a:srgbClr val="999999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: </a:t>
            </a:r>
            <a:r>
              <a:rPr kumimoji="1" lang="ko-KR" altLang="en-US" sz="2800">
                <a:solidFill>
                  <a:srgbClr val="999999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위키백과</a:t>
            </a:r>
            <a:endParaRPr kumimoji="1" lang="ko-Kore-KR" altLang="en-US" sz="2800">
              <a:solidFill>
                <a:srgbClr val="999999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5787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634C58-CD5B-0F46-AAEC-13DDE9786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err="1"/>
              <a:t>javascript</a:t>
            </a:r>
            <a:r>
              <a:rPr kumimoji="1" lang="en-US" altLang="ko-KR"/>
              <a:t> </a:t>
            </a:r>
            <a:r>
              <a:rPr kumimoji="1" lang="ko-KR" altLang="en-US"/>
              <a:t>사용법</a:t>
            </a:r>
            <a:endParaRPr kumimoji="1" lang="en-US" alt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676B66-FC76-8347-8ADD-28AFC42F52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en-US"/>
              <a:t>02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435788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사용자 지정 1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889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889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889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flat">
          <a:solidFill>
            <a:srgbClr val="EA4464"/>
          </a:solidFill>
          <a:prstDash val="dash"/>
          <a:miter lim="400000"/>
        </a:ln>
        <a:effectLst/>
        <a:sp3d/>
      </a:spPr>
      <a:bodyPr rot="0" spcFirstLastPara="1" vertOverflow="overflow" horzOverflow="overflow" vert="horz" wrap="square" lIns="59531" tIns="59531" rIns="59531" bIns="59531" numCol="1" spcCol="38100" rtlCol="0" anchor="ctr">
        <a:spAutoFit/>
      </a:bodyPr>
      <a:lstStyle>
        <a:defPPr marL="0" marR="0" indent="0" algn="ctr" defTabSz="68460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Apple SD 산돌고딕 Neo 옅은체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bg1">
              <a:lumMod val="95000"/>
              <a:lumOff val="5000"/>
            </a:schemeClr>
          </a:solidFill>
          <a:prstDash val="solid"/>
          <a:miter lim="400000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9531" tIns="59531" rIns="59531" bIns="59531" numCol="1" spcCol="38100" rtlCol="0" anchor="t">
        <a:spAutoFit/>
      </a:bodyPr>
      <a:lstStyle>
        <a:defPPr marL="0" marR="0" indent="0" algn="l" defTabSz="684609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 dirty="0" smtClean="0">
            <a:ln>
              <a:noFill/>
            </a:ln>
            <a:solidFill>
              <a:schemeClr val="tx2">
                <a:lumMod val="10000"/>
              </a:schemeClr>
            </a:solidFill>
            <a:effectLst/>
            <a:uFillTx/>
            <a:latin typeface="Spoqa Han Sans Neo Regular" panose="020B0500000000000000" pitchFamily="34" charset="0"/>
            <a:ea typeface="Spoqa Han Sans Neo Regular" panose="020B0500000000000000" pitchFamily="34" charset="0"/>
            <a:sym typeface="Apple SD 산돌고딕 Neo 옅은체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아카데미 강의자료 템플릿_수정중" id="{2C5637E7-5656-824D-B79B-F19096A67559}" vid="{00BCDE54-9857-BA44-A97D-1F727DED83AD}"/>
    </a:ext>
  </a:extLst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889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889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889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889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9531" tIns="59531" rIns="59531" bIns="59531" numCol="1" spcCol="38100" rtlCol="0" anchor="ctr">
        <a:spAutoFit/>
      </a:bodyPr>
      <a:lstStyle>
        <a:defPPr marL="0" marR="0" indent="0" algn="ctr" defTabSz="68460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9531" tIns="59531" rIns="59531" bIns="59531" numCol="1" spcCol="38100" rtlCol="0" anchor="ctr">
        <a:spAutoFit/>
      </a:bodyPr>
      <a:lstStyle>
        <a:defPPr marL="0" marR="0" indent="0" algn="ctr" defTabSz="68460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10488</TotalTime>
  <Words>2006</Words>
  <Application>Microsoft Office PowerPoint</Application>
  <PresentationFormat>사용자 지정</PresentationFormat>
  <Paragraphs>451</Paragraphs>
  <Slides>46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6" baseType="lpstr">
      <vt:lpstr>Arial</vt:lpstr>
      <vt:lpstr>SpoqaHanSans-Regular</vt:lpstr>
      <vt:lpstr>Spoqa Han Sans Neo Light</vt:lpstr>
      <vt:lpstr>Elice DigitalBaeum</vt:lpstr>
      <vt:lpstr>Spoqa Han Sans Neo Regular</vt:lpstr>
      <vt:lpstr>Spoqa Han Sans Neo Medium</vt:lpstr>
      <vt:lpstr>Elice DigitalCoding</vt:lpstr>
      <vt:lpstr>Spoqa Han Sans Neo Bold</vt:lpstr>
      <vt:lpstr>Spoqa Han Sans Neo</vt:lpstr>
      <vt:lpstr>Gradient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geunhoo.park@navercorp.com</cp:lastModifiedBy>
  <cp:revision>339</cp:revision>
  <cp:lastPrinted>2022-04-08T04:51:19Z</cp:lastPrinted>
  <dcterms:modified xsi:type="dcterms:W3CDTF">2022-04-18T05:54:25Z</dcterms:modified>
</cp:coreProperties>
</file>