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 id="2147484001" r:id="rId2"/>
  </p:sldMasterIdLst>
  <p:notesMasterIdLst>
    <p:notesMasterId r:id="rId24"/>
  </p:notesMasterIdLst>
  <p:handoutMasterIdLst>
    <p:handoutMasterId r:id="rId25"/>
  </p:handoutMasterIdLst>
  <p:sldIdLst>
    <p:sldId id="256" r:id="rId3"/>
    <p:sldId id="259" r:id="rId4"/>
    <p:sldId id="260" r:id="rId5"/>
    <p:sldId id="267" r:id="rId6"/>
    <p:sldId id="261" r:id="rId7"/>
    <p:sldId id="269" r:id="rId8"/>
    <p:sldId id="276" r:id="rId9"/>
    <p:sldId id="277" r:id="rId10"/>
    <p:sldId id="278" r:id="rId11"/>
    <p:sldId id="279" r:id="rId12"/>
    <p:sldId id="280" r:id="rId13"/>
    <p:sldId id="266" r:id="rId14"/>
    <p:sldId id="281" r:id="rId15"/>
    <p:sldId id="282" r:id="rId16"/>
    <p:sldId id="272" r:id="rId17"/>
    <p:sldId id="274" r:id="rId18"/>
    <p:sldId id="271" r:id="rId19"/>
    <p:sldId id="273" r:id="rId20"/>
    <p:sldId id="275" r:id="rId21"/>
    <p:sldId id="263" r:id="rId22"/>
    <p:sldId id="265" r:id="rId23"/>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Chung" id="{36D7D35A-1285-486E-9AD3-C9C9AA21AFB7}">
          <p14:sldIdLst>
            <p14:sldId id="256"/>
            <p14:sldId id="259"/>
            <p14:sldId id="260"/>
            <p14:sldId id="267"/>
            <p14:sldId id="261"/>
            <p14:sldId id="269"/>
            <p14:sldId id="276"/>
            <p14:sldId id="277"/>
            <p14:sldId id="278"/>
            <p14:sldId id="279"/>
            <p14:sldId id="280"/>
            <p14:sldId id="266"/>
            <p14:sldId id="281"/>
            <p14:sldId id="282"/>
            <p14:sldId id="272"/>
            <p14:sldId id="274"/>
            <p14:sldId id="271"/>
            <p14:sldId id="273"/>
            <p14:sldId id="275"/>
            <p14:sldId id="263"/>
            <p14:sldId id="265"/>
          </p14:sldIdLst>
        </p14:section>
      </p14:sectionLst>
    </p:ex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pos="14398" userDrawn="1">
          <p15:clr>
            <a:srgbClr val="A4A3A4"/>
          </p15:clr>
        </p15:guide>
        <p15:guide id="55" orient="horz" pos="4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D1B"/>
    <a:srgbClr val="6AB23C"/>
    <a:srgbClr val="59AA2C"/>
    <a:srgbClr val="0E539F"/>
    <a:srgbClr val="0E539E"/>
    <a:srgbClr val="5EA731"/>
    <a:srgbClr val="60A731"/>
    <a:srgbClr val="5178B3"/>
    <a:srgbClr val="2CB3EB"/>
    <a:srgbClr val="CCF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F801BE-84B2-4908-BC4F-9E09ED9C388C}" v="36" dt="2021-03-05T08:22:54.296"/>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73782" autoAdjust="0"/>
  </p:normalViewPr>
  <p:slideViewPr>
    <p:cSldViewPr snapToGrid="0" snapToObjects="1">
      <p:cViewPr>
        <p:scale>
          <a:sx n="50" d="100"/>
          <a:sy n="50" d="100"/>
        </p:scale>
        <p:origin x="978" y="-186"/>
      </p:cViewPr>
      <p:guideLst>
        <p:guide pos="958"/>
        <p:guide orient="horz" pos="8160"/>
        <p:guide pos="14398"/>
        <p:guide orient="horz" pos="480"/>
      </p:guideLst>
    </p:cSldViewPr>
  </p:slideViewPr>
  <p:notesTextViewPr>
    <p:cViewPr>
      <p:scale>
        <a:sx n="3" d="2"/>
        <a:sy n="3" d="2"/>
      </p:scale>
      <p:origin x="0" y="0"/>
    </p:cViewPr>
  </p:notesTextViewPr>
  <p:sorterViewPr>
    <p:cViewPr>
      <p:scale>
        <a:sx n="50" d="100"/>
        <a:sy n="50" d="100"/>
      </p:scale>
      <p:origin x="0" y="0"/>
    </p:cViewPr>
  </p:sorterViewPr>
  <p:notesViewPr>
    <p:cSldViewPr snapToGrid="0" snapToObjects="1"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 Quang Phuc" userId="d608ebc6-5e65-443f-9aef-a02db88c7c06" providerId="ADAL" clId="{7E8DC24B-9E29-41C0-9C4D-C51FC230CD58}"/>
    <pc:docChg chg="custSel modSld">
      <pc:chgData name="Lam Quang Phuc" userId="d608ebc6-5e65-443f-9aef-a02db88c7c06" providerId="ADAL" clId="{7E8DC24B-9E29-41C0-9C4D-C51FC230CD58}" dt="2020-02-11T07:20:39.727" v="8"/>
      <pc:docMkLst>
        <pc:docMk/>
      </pc:docMkLst>
      <pc:sldChg chg="modAnim">
        <pc:chgData name="Lam Quang Phuc" userId="d608ebc6-5e65-443f-9aef-a02db88c7c06" providerId="ADAL" clId="{7E8DC24B-9E29-41C0-9C4D-C51FC230CD58}" dt="2020-02-11T07:20:39.727" v="8"/>
        <pc:sldMkLst>
          <pc:docMk/>
          <pc:sldMk cId="1017209520" sldId="3408"/>
        </pc:sldMkLst>
      </pc:sldChg>
      <pc:sldChg chg="addSp delSp modSp">
        <pc:chgData name="Lam Quang Phuc" userId="d608ebc6-5e65-443f-9aef-a02db88c7c06" providerId="ADAL" clId="{7E8DC24B-9E29-41C0-9C4D-C51FC230CD58}" dt="2020-02-11T07:12:29.568" v="6" actId="14100"/>
        <pc:sldMkLst>
          <pc:docMk/>
          <pc:sldMk cId="3328516718" sldId="3421"/>
        </pc:sldMkLst>
        <pc:picChg chg="add mod ord">
          <ac:chgData name="Lam Quang Phuc" userId="d608ebc6-5e65-443f-9aef-a02db88c7c06" providerId="ADAL" clId="{7E8DC24B-9E29-41C0-9C4D-C51FC230CD58}" dt="2020-02-11T07:12:29.568" v="6" actId="14100"/>
          <ac:picMkLst>
            <pc:docMk/>
            <pc:sldMk cId="3328516718" sldId="3421"/>
            <ac:picMk id="3" creationId="{1C0512E1-082B-405E-BB28-CD626620C30D}"/>
          </ac:picMkLst>
        </pc:picChg>
        <pc:picChg chg="del">
          <ac:chgData name="Lam Quang Phuc" userId="d608ebc6-5e65-443f-9aef-a02db88c7c06" providerId="ADAL" clId="{7E8DC24B-9E29-41C0-9C4D-C51FC230CD58}" dt="2020-02-11T07:12:13.350" v="0" actId="478"/>
          <ac:picMkLst>
            <pc:docMk/>
            <pc:sldMk cId="3328516718" sldId="3421"/>
            <ac:picMk id="7" creationId="{629AE217-395D-4662-BA4B-F2C3E99197E7}"/>
          </ac:picMkLst>
        </pc:picChg>
      </pc:sldChg>
    </pc:docChg>
  </pc:docChgLst>
  <pc:docChgLst>
    <pc:chgData name="Phuc Lam" userId="d608ebc6-5e65-443f-9aef-a02db88c7c06" providerId="ADAL" clId="{C3D9DE12-B3A9-4864-8585-C846C0886F02}"/>
    <pc:docChg chg="addSld delSld modSld">
      <pc:chgData name="Phuc Lam" userId="d608ebc6-5e65-443f-9aef-a02db88c7c06" providerId="ADAL" clId="{C3D9DE12-B3A9-4864-8585-C846C0886F02}" dt="2020-03-30T02:57:48.134" v="332" actId="20577"/>
      <pc:docMkLst>
        <pc:docMk/>
      </pc:docMkLst>
      <pc:sldChg chg="modSp add">
        <pc:chgData name="Phuc Lam" userId="d608ebc6-5e65-443f-9aef-a02db88c7c06" providerId="ADAL" clId="{C3D9DE12-B3A9-4864-8585-C846C0886F02}" dt="2020-03-30T02:56:31.126" v="146" actId="20577"/>
        <pc:sldMkLst>
          <pc:docMk/>
          <pc:sldMk cId="1653481665" sldId="256"/>
        </pc:sldMkLst>
        <pc:spChg chg="mod">
          <ac:chgData name="Phuc Lam" userId="d608ebc6-5e65-443f-9aef-a02db88c7c06" providerId="ADAL" clId="{C3D9DE12-B3A9-4864-8585-C846C0886F02}" dt="2020-03-30T02:56:07.621" v="94" actId="20577"/>
          <ac:spMkLst>
            <pc:docMk/>
            <pc:sldMk cId="1653481665" sldId="256"/>
            <ac:spMk id="2" creationId="{BB4989F0-BA2F-451C-883F-3A97A71FFD17}"/>
          </ac:spMkLst>
        </pc:spChg>
        <pc:spChg chg="mod">
          <ac:chgData name="Phuc Lam" userId="d608ebc6-5e65-443f-9aef-a02db88c7c06" providerId="ADAL" clId="{C3D9DE12-B3A9-4864-8585-C846C0886F02}" dt="2020-03-30T02:56:31.126" v="146" actId="20577"/>
          <ac:spMkLst>
            <pc:docMk/>
            <pc:sldMk cId="1653481665" sldId="256"/>
            <ac:spMk id="3" creationId="{14242013-38AB-4BF2-9387-1FE754FF2166}"/>
          </ac:spMkLst>
        </pc:spChg>
      </pc:sldChg>
      <pc:sldChg chg="modSp add">
        <pc:chgData name="Phuc Lam" userId="d608ebc6-5e65-443f-9aef-a02db88c7c06" providerId="ADAL" clId="{C3D9DE12-B3A9-4864-8585-C846C0886F02}" dt="2020-03-30T02:57:48.134" v="332" actId="20577"/>
        <pc:sldMkLst>
          <pc:docMk/>
          <pc:sldMk cId="2352677496" sldId="257"/>
        </pc:sldMkLst>
        <pc:spChg chg="mod">
          <ac:chgData name="Phuc Lam" userId="d608ebc6-5e65-443f-9aef-a02db88c7c06" providerId="ADAL" clId="{C3D9DE12-B3A9-4864-8585-C846C0886F02}" dt="2020-03-30T02:57:48.134" v="332" actId="20577"/>
          <ac:spMkLst>
            <pc:docMk/>
            <pc:sldMk cId="2352677496" sldId="257"/>
            <ac:spMk id="2" creationId="{62743E9B-0125-419E-B0B9-8F3483353C3A}"/>
          </ac:spMkLst>
        </pc:spChg>
        <pc:spChg chg="mod">
          <ac:chgData name="Phuc Lam" userId="d608ebc6-5e65-443f-9aef-a02db88c7c06" providerId="ADAL" clId="{C3D9DE12-B3A9-4864-8585-C846C0886F02}" dt="2020-03-30T02:56:47.672" v="172" actId="20577"/>
          <ac:spMkLst>
            <pc:docMk/>
            <pc:sldMk cId="2352677496" sldId="257"/>
            <ac:spMk id="3" creationId="{4143D920-1178-4328-A690-445C3AC34773}"/>
          </ac:spMkLst>
        </pc:spChg>
      </pc:sldChg>
      <pc:sldChg chg="del">
        <pc:chgData name="Phuc Lam" userId="d608ebc6-5e65-443f-9aef-a02db88c7c06" providerId="ADAL" clId="{C3D9DE12-B3A9-4864-8585-C846C0886F02}" dt="2020-03-30T02:55:48.553" v="4" actId="2696"/>
        <pc:sldMkLst>
          <pc:docMk/>
          <pc:sldMk cId="1017209520" sldId="3408"/>
        </pc:sldMkLst>
      </pc:sldChg>
      <pc:sldChg chg="del">
        <pc:chgData name="Phuc Lam" userId="d608ebc6-5e65-443f-9aef-a02db88c7c06" providerId="ADAL" clId="{C3D9DE12-B3A9-4864-8585-C846C0886F02}" dt="2020-03-30T02:55:49.043" v="5" actId="2696"/>
        <pc:sldMkLst>
          <pc:docMk/>
          <pc:sldMk cId="2090904371" sldId="3409"/>
        </pc:sldMkLst>
      </pc:sldChg>
      <pc:sldChg chg="del">
        <pc:chgData name="Phuc Lam" userId="d608ebc6-5e65-443f-9aef-a02db88c7c06" providerId="ADAL" clId="{C3D9DE12-B3A9-4864-8585-C846C0886F02}" dt="2020-03-30T02:55:46.764" v="0" actId="2696"/>
        <pc:sldMkLst>
          <pc:docMk/>
          <pc:sldMk cId="3328516718" sldId="3421"/>
        </pc:sldMkLst>
      </pc:sldChg>
      <pc:sldChg chg="del">
        <pc:chgData name="Phuc Lam" userId="d608ebc6-5e65-443f-9aef-a02db88c7c06" providerId="ADAL" clId="{C3D9DE12-B3A9-4864-8585-C846C0886F02}" dt="2020-03-30T02:55:47.325" v="2" actId="2696"/>
        <pc:sldMkLst>
          <pc:docMk/>
          <pc:sldMk cId="2423115817" sldId="3445"/>
        </pc:sldMkLst>
      </pc:sldChg>
      <pc:sldChg chg="del">
        <pc:chgData name="Phuc Lam" userId="d608ebc6-5e65-443f-9aef-a02db88c7c06" providerId="ADAL" clId="{C3D9DE12-B3A9-4864-8585-C846C0886F02}" dt="2020-03-30T02:55:49.250" v="6" actId="2696"/>
        <pc:sldMkLst>
          <pc:docMk/>
          <pc:sldMk cId="2694806970" sldId="3449"/>
        </pc:sldMkLst>
      </pc:sldChg>
      <pc:sldChg chg="del">
        <pc:chgData name="Phuc Lam" userId="d608ebc6-5e65-443f-9aef-a02db88c7c06" providerId="ADAL" clId="{C3D9DE12-B3A9-4864-8585-C846C0886F02}" dt="2020-03-30T02:55:47.739" v="3" actId="2696"/>
        <pc:sldMkLst>
          <pc:docMk/>
          <pc:sldMk cId="3009972552" sldId="3450"/>
        </pc:sldMkLst>
      </pc:sldChg>
      <pc:sldMasterChg chg="delSldLayout">
        <pc:chgData name="Phuc Lam" userId="d608ebc6-5e65-443f-9aef-a02db88c7c06" providerId="ADAL" clId="{C3D9DE12-B3A9-4864-8585-C846C0886F02}" dt="2020-03-30T02:55:46.765" v="1" actId="2696"/>
        <pc:sldMasterMkLst>
          <pc:docMk/>
          <pc:sldMasterMk cId="2667234145" sldId="2147484001"/>
        </pc:sldMasterMkLst>
        <pc:sldLayoutChg chg="del">
          <pc:chgData name="Phuc Lam" userId="d608ebc6-5e65-443f-9aef-a02db88c7c06" providerId="ADAL" clId="{C3D9DE12-B3A9-4864-8585-C846C0886F02}" dt="2020-03-30T02:55:46.765" v="1" actId="2696"/>
          <pc:sldLayoutMkLst>
            <pc:docMk/>
            <pc:sldMasterMk cId="2667234145" sldId="2147484001"/>
            <pc:sldLayoutMk cId="671962926" sldId="2147484008"/>
          </pc:sldLayoutMkLst>
        </pc:sldLayoutChg>
      </pc:sldMasterChg>
    </pc:docChg>
  </pc:docChgLst>
  <pc:docChgLst>
    <pc:chgData name="Phuc Lam" userId="d608ebc6-5e65-443f-9aef-a02db88c7c06" providerId="ADAL" clId="{62C58616-2C05-4C30-9961-3B1BB4660954}"/>
    <pc:docChg chg="custSel modMainMaster">
      <pc:chgData name="Phuc Lam" userId="d608ebc6-5e65-443f-9aef-a02db88c7c06" providerId="ADAL" clId="{62C58616-2C05-4C30-9961-3B1BB4660954}" dt="2019-11-01T02:03:07.871" v="9"/>
      <pc:docMkLst>
        <pc:docMk/>
      </pc:docMkLst>
      <pc:sldMasterChg chg="addSp delSp">
        <pc:chgData name="Phuc Lam" userId="d608ebc6-5e65-443f-9aef-a02db88c7c06" providerId="ADAL" clId="{62C58616-2C05-4C30-9961-3B1BB4660954}" dt="2019-11-01T02:03:07.871" v="9"/>
        <pc:sldMasterMkLst>
          <pc:docMk/>
          <pc:sldMasterMk cId="2164932234" sldId="2147483982"/>
        </pc:sldMasterMkLst>
        <pc:spChg chg="add del">
          <ac:chgData name="Phuc Lam" userId="d608ebc6-5e65-443f-9aef-a02db88c7c06" providerId="ADAL" clId="{62C58616-2C05-4C30-9961-3B1BB4660954}" dt="2019-11-01T02:03:02.447" v="8" actId="478"/>
          <ac:spMkLst>
            <pc:docMk/>
            <pc:sldMasterMk cId="2164932234" sldId="2147483982"/>
            <ac:spMk id="2" creationId="{F7C00ACF-BE73-48F6-9A3A-C6F5A704C2D3}"/>
          </ac:spMkLst>
        </pc:spChg>
        <pc:spChg chg="add">
          <ac:chgData name="Phuc Lam" userId="d608ebc6-5e65-443f-9aef-a02db88c7c06" providerId="ADAL" clId="{62C58616-2C05-4C30-9961-3B1BB4660954}" dt="2019-11-01T02:03:07.871" v="9"/>
          <ac:spMkLst>
            <pc:docMk/>
            <pc:sldMasterMk cId="2164932234" sldId="2147483982"/>
            <ac:spMk id="3" creationId="{64023595-409B-4A67-A3B8-3BDC270042F7}"/>
          </ac:spMkLst>
        </pc:spChg>
      </pc:sldMasterChg>
    </pc:docChg>
  </pc:docChgLst>
  <pc:docChgLst>
    <pc:chgData name="Lam Quang Phuc" userId="d608ebc6-5e65-443f-9aef-a02db88c7c06" providerId="ADAL" clId="{928E99DF-07A4-4878-B362-A7C4A9D9D9C1}"/>
    <pc:docChg chg="custSel modMainMaster">
      <pc:chgData name="Lam Quang Phuc" userId="d608ebc6-5e65-443f-9aef-a02db88c7c06" providerId="ADAL" clId="{928E99DF-07A4-4878-B362-A7C4A9D9D9C1}" dt="2019-11-05T01:58:23.073" v="71" actId="20577"/>
      <pc:docMkLst>
        <pc:docMk/>
      </pc:docMkLst>
      <pc:sldMasterChg chg="modSldLayout">
        <pc:chgData name="Lam Quang Phuc" userId="d608ebc6-5e65-443f-9aef-a02db88c7c06" providerId="ADAL" clId="{928E99DF-07A4-4878-B362-A7C4A9D9D9C1}" dt="2019-11-05T01:58:23.073" v="71" actId="20577"/>
        <pc:sldMasterMkLst>
          <pc:docMk/>
          <pc:sldMasterMk cId="2164932234" sldId="2147483982"/>
        </pc:sldMasterMkLst>
        <pc:sldLayoutChg chg="modSp">
          <pc:chgData name="Lam Quang Phuc" userId="d608ebc6-5e65-443f-9aef-a02db88c7c06" providerId="ADAL" clId="{928E99DF-07A4-4878-B362-A7C4A9D9D9C1}" dt="2019-11-05T01:58:23.073" v="71" actId="20577"/>
          <pc:sldLayoutMkLst>
            <pc:docMk/>
            <pc:sldMasterMk cId="2164932234" sldId="2147483982"/>
            <pc:sldLayoutMk cId="3446523659" sldId="2147483986"/>
          </pc:sldLayoutMkLst>
          <pc:spChg chg="mod">
            <ac:chgData name="Lam Quang Phuc" userId="d608ebc6-5e65-443f-9aef-a02db88c7c06" providerId="ADAL" clId="{928E99DF-07A4-4878-B362-A7C4A9D9D9C1}" dt="2019-11-05T01:58:23.073" v="71" actId="20577"/>
            <ac:spMkLst>
              <pc:docMk/>
              <pc:sldMasterMk cId="2164932234" sldId="2147483982"/>
              <pc:sldLayoutMk cId="3446523659" sldId="2147483986"/>
              <ac:spMk id="191491" creationId="{00000000-0000-0000-0000-000000000000}"/>
            </ac:spMkLst>
          </pc:spChg>
        </pc:sldLayoutChg>
      </pc:sldMasterChg>
    </pc:docChg>
  </pc:docChgLst>
  <pc:docChgLst>
    <pc:chgData name="Phuc Lam" userId="d608ebc6-5e65-443f-9aef-a02db88c7c06" providerId="ADAL" clId="{DA2C2830-2027-4A2E-82D8-BB70BA880B11}"/>
    <pc:docChg chg="undo custSel modSld">
      <pc:chgData name="Phuc Lam" userId="d608ebc6-5e65-443f-9aef-a02db88c7c06" providerId="ADAL" clId="{DA2C2830-2027-4A2E-82D8-BB70BA880B11}" dt="2020-02-25T01:25:58.319" v="12"/>
      <pc:docMkLst>
        <pc:docMk/>
      </pc:docMkLst>
      <pc:sldChg chg="delSp delAnim modAnim">
        <pc:chgData name="Phuc Lam" userId="d608ebc6-5e65-443f-9aef-a02db88c7c06" providerId="ADAL" clId="{DA2C2830-2027-4A2E-82D8-BB70BA880B11}" dt="2020-02-25T01:25:58.319" v="12"/>
        <pc:sldMkLst>
          <pc:docMk/>
          <pc:sldMk cId="1017209520" sldId="3408"/>
        </pc:sldMkLst>
        <pc:spChg chg="del">
          <ac:chgData name="Phuc Lam" userId="d608ebc6-5e65-443f-9aef-a02db88c7c06" providerId="ADAL" clId="{DA2C2830-2027-4A2E-82D8-BB70BA880B11}" dt="2020-02-25T01:25:43.859" v="10" actId="478"/>
          <ac:spMkLst>
            <pc:docMk/>
            <pc:sldMk cId="1017209520" sldId="3408"/>
            <ac:spMk id="3" creationId="{7E7E810B-259E-4122-94E3-AEC448F1505F}"/>
          </ac:spMkLst>
        </pc:spChg>
        <pc:spChg chg="del">
          <ac:chgData name="Phuc Lam" userId="d608ebc6-5e65-443f-9aef-a02db88c7c06" providerId="ADAL" clId="{DA2C2830-2027-4A2E-82D8-BB70BA880B11}" dt="2020-02-25T01:25:42.211" v="9" actId="478"/>
          <ac:spMkLst>
            <pc:docMk/>
            <pc:sldMk cId="1017209520" sldId="3408"/>
            <ac:spMk id="10" creationId="{EABDDE6E-9229-4512-8DFF-905363D5D692}"/>
          </ac:spMkLst>
        </pc:spChg>
        <pc:spChg chg="del">
          <ac:chgData name="Phuc Lam" userId="d608ebc6-5e65-443f-9aef-a02db88c7c06" providerId="ADAL" clId="{DA2C2830-2027-4A2E-82D8-BB70BA880B11}" dt="2020-02-25T01:25:39.505" v="8" actId="478"/>
          <ac:spMkLst>
            <pc:docMk/>
            <pc:sldMk cId="1017209520" sldId="3408"/>
            <ac:spMk id="12" creationId="{38D41322-87E2-476C-9C57-B6AFEF7E7845}"/>
          </ac:spMkLst>
        </pc:spChg>
      </pc:sldChg>
      <pc:sldChg chg="addSp delSp addAnim delAnim">
        <pc:chgData name="Phuc Lam" userId="d608ebc6-5e65-443f-9aef-a02db88c7c06" providerId="ADAL" clId="{DA2C2830-2027-4A2E-82D8-BB70BA880B11}" dt="2020-02-25T01:23:35.223" v="7" actId="478"/>
        <pc:sldMkLst>
          <pc:docMk/>
          <pc:sldMk cId="2694806970" sldId="3449"/>
        </pc:sldMkLst>
        <pc:spChg chg="del">
          <ac:chgData name="Phuc Lam" userId="d608ebc6-5e65-443f-9aef-a02db88c7c06" providerId="ADAL" clId="{DA2C2830-2027-4A2E-82D8-BB70BA880B11}" dt="2020-02-25T01:23:29.668" v="5" actId="478"/>
          <ac:spMkLst>
            <pc:docMk/>
            <pc:sldMk cId="2694806970" sldId="3449"/>
            <ac:spMk id="47" creationId="{FDAF9BC9-7CBE-E64A-A48C-8BD82AC03FA3}"/>
          </ac:spMkLst>
        </pc:spChg>
        <pc:spChg chg="del">
          <ac:chgData name="Phuc Lam" userId="d608ebc6-5e65-443f-9aef-a02db88c7c06" providerId="ADAL" clId="{DA2C2830-2027-4A2E-82D8-BB70BA880B11}" dt="2020-02-25T01:23:27.835" v="4" actId="478"/>
          <ac:spMkLst>
            <pc:docMk/>
            <pc:sldMk cId="2694806970" sldId="3449"/>
            <ac:spMk id="49" creationId="{8886B956-599B-D043-B70C-8967B2C3BCE8}"/>
          </ac:spMkLst>
        </pc:spChg>
        <pc:spChg chg="del">
          <ac:chgData name="Phuc Lam" userId="d608ebc6-5e65-443f-9aef-a02db88c7c06" providerId="ADAL" clId="{DA2C2830-2027-4A2E-82D8-BB70BA880B11}" dt="2020-02-25T01:23:26.707" v="3" actId="478"/>
          <ac:spMkLst>
            <pc:docMk/>
            <pc:sldMk cId="2694806970" sldId="3449"/>
            <ac:spMk id="51" creationId="{2A86B0E9-D9B9-9649-A786-8D6CFF162EA8}"/>
          </ac:spMkLst>
        </pc:spChg>
        <pc:spChg chg="add del">
          <ac:chgData name="Phuc Lam" userId="d608ebc6-5e65-443f-9aef-a02db88c7c06" providerId="ADAL" clId="{DA2C2830-2027-4A2E-82D8-BB70BA880B11}" dt="2020-02-25T01:23:25.227" v="2" actId="478"/>
          <ac:spMkLst>
            <pc:docMk/>
            <pc:sldMk cId="2694806970" sldId="3449"/>
            <ac:spMk id="53" creationId="{5392F733-4703-144E-9462-04FD73719F89}"/>
          </ac:spMkLst>
        </pc:spChg>
        <pc:spChg chg="del">
          <ac:chgData name="Phuc Lam" userId="d608ebc6-5e65-443f-9aef-a02db88c7c06" providerId="ADAL" clId="{DA2C2830-2027-4A2E-82D8-BB70BA880B11}" dt="2020-02-25T01:23:35.223" v="7" actId="478"/>
          <ac:spMkLst>
            <pc:docMk/>
            <pc:sldMk cId="2694806970" sldId="3449"/>
            <ac:spMk id="55" creationId="{EAB84FB3-DABF-1A44-9E39-292B5C1A20F0}"/>
          </ac:spMkLst>
        </pc:spChg>
        <pc:spChg chg="del">
          <ac:chgData name="Phuc Lam" userId="d608ebc6-5e65-443f-9aef-a02db88c7c06" providerId="ADAL" clId="{DA2C2830-2027-4A2E-82D8-BB70BA880B11}" dt="2020-02-25T01:23:31.892" v="6" actId="478"/>
          <ac:spMkLst>
            <pc:docMk/>
            <pc:sldMk cId="2694806970" sldId="3449"/>
            <ac:spMk id="57" creationId="{70D39349-6A6D-C842-9B17-35C7CA7B3B2C}"/>
          </ac:spMkLst>
        </pc:spChg>
      </pc:sldChg>
    </pc:docChg>
  </pc:docChgLst>
  <pc:docChgLst>
    <pc:chgData name="Phuc Lam" userId="d608ebc6-5e65-443f-9aef-a02db88c7c06" providerId="ADAL" clId="{2445F707-2EF9-4029-9A3F-74374D84A583}"/>
    <pc:docChg chg="undo redo custSel modSld">
      <pc:chgData name="Phuc Lam" userId="d608ebc6-5e65-443f-9aef-a02db88c7c06" providerId="ADAL" clId="{2445F707-2EF9-4029-9A3F-74374D84A583}" dt="2020-05-06T06:40:25.535" v="26" actId="1076"/>
      <pc:docMkLst>
        <pc:docMk/>
      </pc:docMkLst>
      <pc:sldChg chg="modSp">
        <pc:chgData name="Phuc Lam" userId="d608ebc6-5e65-443f-9aef-a02db88c7c06" providerId="ADAL" clId="{2445F707-2EF9-4029-9A3F-74374D84A583}" dt="2020-05-06T06:20:29.879" v="9"/>
        <pc:sldMkLst>
          <pc:docMk/>
          <pc:sldMk cId="600751720" sldId="268"/>
        </pc:sldMkLst>
        <pc:spChg chg="mod">
          <ac:chgData name="Phuc Lam" userId="d608ebc6-5e65-443f-9aef-a02db88c7c06" providerId="ADAL" clId="{2445F707-2EF9-4029-9A3F-74374D84A583}" dt="2020-05-06T06:20:29.879" v="9"/>
          <ac:spMkLst>
            <pc:docMk/>
            <pc:sldMk cId="600751720" sldId="268"/>
            <ac:spMk id="2" creationId="{2C44FCF8-D450-4F56-91B6-FA7562D2DE18}"/>
          </ac:spMkLst>
        </pc:spChg>
      </pc:sldChg>
      <pc:sldChg chg="modSp">
        <pc:chgData name="Phuc Lam" userId="d608ebc6-5e65-443f-9aef-a02db88c7c06" providerId="ADAL" clId="{2445F707-2EF9-4029-9A3F-74374D84A583}" dt="2020-05-06T06:25:23.078" v="10" actId="20577"/>
        <pc:sldMkLst>
          <pc:docMk/>
          <pc:sldMk cId="1408759190" sldId="270"/>
        </pc:sldMkLst>
        <pc:spChg chg="mod">
          <ac:chgData name="Phuc Lam" userId="d608ebc6-5e65-443f-9aef-a02db88c7c06" providerId="ADAL" clId="{2445F707-2EF9-4029-9A3F-74374D84A583}" dt="2020-05-06T06:25:23.078" v="10" actId="20577"/>
          <ac:spMkLst>
            <pc:docMk/>
            <pc:sldMk cId="1408759190" sldId="270"/>
            <ac:spMk id="2" creationId="{B9486B52-D959-49B7-B6B9-2EB5088DA489}"/>
          </ac:spMkLst>
        </pc:spChg>
      </pc:sldChg>
      <pc:sldChg chg="addSp delSp modSp">
        <pc:chgData name="Phuc Lam" userId="d608ebc6-5e65-443f-9aef-a02db88c7c06" providerId="ADAL" clId="{2445F707-2EF9-4029-9A3F-74374D84A583}" dt="2020-05-06T06:40:25.535" v="26" actId="1076"/>
        <pc:sldMkLst>
          <pc:docMk/>
          <pc:sldMk cId="2658069426" sldId="3314"/>
        </pc:sldMkLst>
        <pc:spChg chg="mod">
          <ac:chgData name="Phuc Lam" userId="d608ebc6-5e65-443f-9aef-a02db88c7c06" providerId="ADAL" clId="{2445F707-2EF9-4029-9A3F-74374D84A583}" dt="2020-05-06T06:33:00.175" v="17" actId="20577"/>
          <ac:spMkLst>
            <pc:docMk/>
            <pc:sldMk cId="2658069426" sldId="3314"/>
            <ac:spMk id="4" creationId="{3AD00F99-EA63-4970-93B5-4E0B0FF0D98F}"/>
          </ac:spMkLst>
        </pc:spChg>
        <pc:spChg chg="mod">
          <ac:chgData name="Phuc Lam" userId="d608ebc6-5e65-443f-9aef-a02db88c7c06" providerId="ADAL" clId="{2445F707-2EF9-4029-9A3F-74374D84A583}" dt="2020-05-06T06:35:21.297" v="25" actId="14100"/>
          <ac:spMkLst>
            <pc:docMk/>
            <pc:sldMk cId="2658069426" sldId="3314"/>
            <ac:spMk id="28" creationId="{A47D2C2B-0617-4C71-BBF6-36FD65402E04}"/>
          </ac:spMkLst>
        </pc:spChg>
        <pc:spChg chg="add del mod">
          <ac:chgData name="Phuc Lam" userId="d608ebc6-5e65-443f-9aef-a02db88c7c06" providerId="ADAL" clId="{2445F707-2EF9-4029-9A3F-74374D84A583}" dt="2020-05-06T06:35:10.446" v="21" actId="14100"/>
          <ac:spMkLst>
            <pc:docMk/>
            <pc:sldMk cId="2658069426" sldId="3314"/>
            <ac:spMk id="39" creationId="{BF3ABBFB-9E06-43F5-B486-010E59695A51}"/>
          </ac:spMkLst>
        </pc:spChg>
        <pc:spChg chg="mod">
          <ac:chgData name="Phuc Lam" userId="d608ebc6-5e65-443f-9aef-a02db88c7c06" providerId="ADAL" clId="{2445F707-2EF9-4029-9A3F-74374D84A583}" dt="2020-05-06T06:35:13.688" v="22" actId="1076"/>
          <ac:spMkLst>
            <pc:docMk/>
            <pc:sldMk cId="2658069426" sldId="3314"/>
            <ac:spMk id="40" creationId="{A3C414FE-A346-468B-9BB8-D8F4E66FF193}"/>
          </ac:spMkLst>
        </pc:spChg>
        <pc:spChg chg="mod">
          <ac:chgData name="Phuc Lam" userId="d608ebc6-5e65-443f-9aef-a02db88c7c06" providerId="ADAL" clId="{2445F707-2EF9-4029-9A3F-74374D84A583}" dt="2020-05-06T06:40:25.535" v="26" actId="1076"/>
          <ac:spMkLst>
            <pc:docMk/>
            <pc:sldMk cId="2658069426" sldId="3314"/>
            <ac:spMk id="43" creationId="{AB8D7365-7F58-4E90-9106-F357692345FF}"/>
          </ac:spMkLst>
        </pc:spChg>
      </pc:sldChg>
    </pc:docChg>
  </pc:docChgLst>
  <pc:docChgLst>
    <pc:chgData name="Lam Quang Phuc" userId="d608ebc6-5e65-443f-9aef-a02db88c7c06" providerId="ADAL" clId="{F62F9315-905D-45A5-8D34-EF11CD5BC3B4}"/>
    <pc:docChg chg="undo custSel addSld modSld modMainMaster">
      <pc:chgData name="Lam Quang Phuc" userId="d608ebc6-5e65-443f-9aef-a02db88c7c06" providerId="ADAL" clId="{F62F9315-905D-45A5-8D34-EF11CD5BC3B4}" dt="2019-10-31T08:23:52.031" v="608"/>
      <pc:docMkLst>
        <pc:docMk/>
      </pc:docMkLst>
    </pc:docChg>
  </pc:docChgLst>
  <pc:docChgLst>
    <pc:chgData name="Lam Quang Phuc" userId="d608ebc6-5e65-443f-9aef-a02db88c7c06" providerId="ADAL" clId="{DA2C2830-2027-4A2E-82D8-BB70BA880B11}"/>
    <pc:docChg chg="modSld">
      <pc:chgData name="Lam Quang Phuc" userId="d608ebc6-5e65-443f-9aef-a02db88c7c06" providerId="ADAL" clId="{DA2C2830-2027-4A2E-82D8-BB70BA880B11}" dt="2020-03-02T09:55:22.848" v="1"/>
      <pc:docMkLst>
        <pc:docMk/>
      </pc:docMkLst>
      <pc:sldChg chg="modAnim">
        <pc:chgData name="Lam Quang Phuc" userId="d608ebc6-5e65-443f-9aef-a02db88c7c06" providerId="ADAL" clId="{DA2C2830-2027-4A2E-82D8-BB70BA880B11}" dt="2020-03-02T09:55:22.848" v="1"/>
        <pc:sldMkLst>
          <pc:docMk/>
          <pc:sldMk cId="2694806970" sldId="3449"/>
        </pc:sldMkLst>
      </pc:sldChg>
    </pc:docChg>
  </pc:docChgLst>
  <pc:docChgLst>
    <pc:chgData name="Lam Quang Phuc" userId="d608ebc6-5e65-443f-9aef-a02db88c7c06" providerId="ADAL" clId="{D4962157-43C1-420F-A093-89B2A83C2288}"/>
    <pc:docChg chg="modMainMaster">
      <pc:chgData name="Lam Quang Phuc" userId="d608ebc6-5e65-443f-9aef-a02db88c7c06" providerId="ADAL" clId="{D4962157-43C1-420F-A093-89B2A83C2288}" dt="2019-11-05T03:36:19.064" v="6" actId="207"/>
      <pc:docMkLst>
        <pc:docMk/>
      </pc:docMkLst>
    </pc:docChg>
  </pc:docChgLst>
  <pc:docChgLst>
    <pc:chgData name="Phuc Lam" userId="d608ebc6-5e65-443f-9aef-a02db88c7c06" providerId="ADAL" clId="{707B551D-0791-4E4D-BD94-4AE4168E3F3F}"/>
    <pc:docChg chg="custSel addSld modSld sldOrd">
      <pc:chgData name="Phuc Lam" userId="d608ebc6-5e65-443f-9aef-a02db88c7c06" providerId="ADAL" clId="{707B551D-0791-4E4D-BD94-4AE4168E3F3F}" dt="2020-04-07T10:21:45.948" v="44"/>
      <pc:docMkLst>
        <pc:docMk/>
      </pc:docMkLst>
      <pc:sldChg chg="modSp">
        <pc:chgData name="Phuc Lam" userId="d608ebc6-5e65-443f-9aef-a02db88c7c06" providerId="ADAL" clId="{707B551D-0791-4E4D-BD94-4AE4168E3F3F}" dt="2020-04-07T10:21:06.771" v="1" actId="12"/>
        <pc:sldMkLst>
          <pc:docMk/>
          <pc:sldMk cId="2352677496" sldId="257"/>
        </pc:sldMkLst>
        <pc:spChg chg="mod">
          <ac:chgData name="Phuc Lam" userId="d608ebc6-5e65-443f-9aef-a02db88c7c06" providerId="ADAL" clId="{707B551D-0791-4E4D-BD94-4AE4168E3F3F}" dt="2020-04-07T10:21:06.771" v="1" actId="12"/>
          <ac:spMkLst>
            <pc:docMk/>
            <pc:sldMk cId="2352677496" sldId="257"/>
            <ac:spMk id="2" creationId="{62743E9B-0125-419E-B0B9-8F3483353C3A}"/>
          </ac:spMkLst>
        </pc:spChg>
      </pc:sldChg>
      <pc:sldChg chg="modSp add ord">
        <pc:chgData name="Phuc Lam" userId="d608ebc6-5e65-443f-9aef-a02db88c7c06" providerId="ADAL" clId="{707B551D-0791-4E4D-BD94-4AE4168E3F3F}" dt="2020-04-07T10:21:45.948" v="44"/>
        <pc:sldMkLst>
          <pc:docMk/>
          <pc:sldMk cId="2009990699" sldId="259"/>
        </pc:sldMkLst>
        <pc:spChg chg="mod">
          <ac:chgData name="Phuc Lam" userId="d608ebc6-5e65-443f-9aef-a02db88c7c06" providerId="ADAL" clId="{707B551D-0791-4E4D-BD94-4AE4168E3F3F}" dt="2020-04-07T10:21:39.529" v="43" actId="20577"/>
          <ac:spMkLst>
            <pc:docMk/>
            <pc:sldMk cId="2009990699" sldId="259"/>
            <ac:spMk id="3" creationId="{B2E881DF-BD04-4556-A1F4-852F920342AD}"/>
          </ac:spMkLst>
        </pc:spChg>
      </pc:sldChg>
    </pc:docChg>
  </pc:docChgLst>
  <pc:docChgLst>
    <pc:chgData name="Lam Quang Phuc" userId="d608ebc6-5e65-443f-9aef-a02db88c7c06" providerId="ADAL" clId="{91E192E7-FC66-452E-9D44-5F22846BCAD7}"/>
    <pc:docChg chg="undo custSel addSld delSld modSld sldOrd delMainMaster modMainMaster">
      <pc:chgData name="Lam Quang Phuc" userId="d608ebc6-5e65-443f-9aef-a02db88c7c06" providerId="ADAL" clId="{91E192E7-FC66-452E-9D44-5F22846BCAD7}" dt="2019-12-19T04:45:00.452" v="4443" actId="692"/>
      <pc:docMkLst>
        <pc:docMk/>
      </pc:docMkLst>
      <pc:sldMasterChg chg="modSldLayout">
        <pc:chgData name="Lam Quang Phuc" userId="d608ebc6-5e65-443f-9aef-a02db88c7c06" providerId="ADAL" clId="{91E192E7-FC66-452E-9D44-5F22846BCAD7}" dt="2019-12-19T04:41:23.296" v="4409"/>
        <pc:sldMasterMkLst>
          <pc:docMk/>
          <pc:sldMasterMk cId="2164932234" sldId="2147483982"/>
        </pc:sldMasterMkLst>
        <pc:sldLayoutChg chg="addSp delSp">
          <pc:chgData name="Lam Quang Phuc" userId="d608ebc6-5e65-443f-9aef-a02db88c7c06" providerId="ADAL" clId="{91E192E7-FC66-452E-9D44-5F22846BCAD7}" dt="2019-12-19T04:41:08.478" v="4408"/>
          <pc:sldLayoutMkLst>
            <pc:docMk/>
            <pc:sldMasterMk cId="2164932234" sldId="2147483982"/>
            <pc:sldLayoutMk cId="366907329" sldId="2147483988"/>
          </pc:sldLayoutMkLst>
          <pc:spChg chg="del">
            <ac:chgData name="Lam Quang Phuc" userId="d608ebc6-5e65-443f-9aef-a02db88c7c06" providerId="ADAL" clId="{91E192E7-FC66-452E-9D44-5F22846BCAD7}" dt="2019-12-19T04:40:11.581" v="4402" actId="478"/>
            <ac:spMkLst>
              <pc:docMk/>
              <pc:sldMasterMk cId="2164932234" sldId="2147483982"/>
              <pc:sldLayoutMk cId="366907329" sldId="2147483988"/>
              <ac:spMk id="4" creationId="{25FAE5ED-F0F1-4070-8E0D-BFF7843CF924}"/>
            </ac:spMkLst>
          </pc:spChg>
          <pc:spChg chg="del">
            <ac:chgData name="Lam Quang Phuc" userId="d608ebc6-5e65-443f-9aef-a02db88c7c06" providerId="ADAL" clId="{91E192E7-FC66-452E-9D44-5F22846BCAD7}" dt="2019-12-19T04:41:07.978" v="4407" actId="478"/>
            <ac:spMkLst>
              <pc:docMk/>
              <pc:sldMasterMk cId="2164932234" sldId="2147483982"/>
              <pc:sldLayoutMk cId="366907329" sldId="2147483988"/>
              <ac:spMk id="5" creationId="{6D3504DD-50EC-4FF5-AA8E-CE6A58FEF4F3}"/>
            </ac:spMkLst>
          </pc:spChg>
          <pc:spChg chg="add del">
            <ac:chgData name="Lam Quang Phuc" userId="d608ebc6-5e65-443f-9aef-a02db88c7c06" providerId="ADAL" clId="{91E192E7-FC66-452E-9D44-5F22846BCAD7}" dt="2019-12-19T04:40:09.486" v="4401"/>
            <ac:spMkLst>
              <pc:docMk/>
              <pc:sldMasterMk cId="2164932234" sldId="2147483982"/>
              <pc:sldLayoutMk cId="366907329" sldId="2147483988"/>
              <ac:spMk id="6" creationId="{893124DB-7CEA-4093-B67F-CEEB76D8AC2B}"/>
            </ac:spMkLst>
          </pc:spChg>
          <pc:spChg chg="add del">
            <ac:chgData name="Lam Quang Phuc" userId="d608ebc6-5e65-443f-9aef-a02db88c7c06" providerId="ADAL" clId="{91E192E7-FC66-452E-9D44-5F22846BCAD7}" dt="2019-12-19T04:41:07.978" v="4407" actId="478"/>
            <ac:spMkLst>
              <pc:docMk/>
              <pc:sldMasterMk cId="2164932234" sldId="2147483982"/>
              <pc:sldLayoutMk cId="366907329" sldId="2147483988"/>
              <ac:spMk id="8" creationId="{CC52B5AA-C09D-4B0A-A86E-C40B8D5B62E8}"/>
            </ac:spMkLst>
          </pc:spChg>
          <pc:spChg chg="add">
            <ac:chgData name="Lam Quang Phuc" userId="d608ebc6-5e65-443f-9aef-a02db88c7c06" providerId="ADAL" clId="{91E192E7-FC66-452E-9D44-5F22846BCAD7}" dt="2019-12-19T04:41:08.478" v="4408"/>
            <ac:spMkLst>
              <pc:docMk/>
              <pc:sldMasterMk cId="2164932234" sldId="2147483982"/>
              <pc:sldLayoutMk cId="366907329" sldId="2147483988"/>
              <ac:spMk id="10" creationId="{B7431336-F73F-4DF7-A333-B4BC8BE814E2}"/>
            </ac:spMkLst>
          </pc:spChg>
          <pc:cxnChg chg="add del">
            <ac:chgData name="Lam Quang Phuc" userId="d608ebc6-5e65-443f-9aef-a02db88c7c06" providerId="ADAL" clId="{91E192E7-FC66-452E-9D44-5F22846BCAD7}" dt="2019-12-19T04:40:09.486" v="4401"/>
            <ac:cxnSpMkLst>
              <pc:docMk/>
              <pc:sldMasterMk cId="2164932234" sldId="2147483982"/>
              <pc:sldLayoutMk cId="366907329" sldId="2147483988"/>
              <ac:cxnSpMk id="7" creationId="{ADF8FFA6-0399-41A6-8479-216F9800D3DF}"/>
            </ac:cxnSpMkLst>
          </pc:cxnChg>
          <pc:cxnChg chg="add del">
            <ac:chgData name="Lam Quang Phuc" userId="d608ebc6-5e65-443f-9aef-a02db88c7c06" providerId="ADAL" clId="{91E192E7-FC66-452E-9D44-5F22846BCAD7}" dt="2019-12-19T04:41:07.978" v="4407" actId="478"/>
            <ac:cxnSpMkLst>
              <pc:docMk/>
              <pc:sldMasterMk cId="2164932234" sldId="2147483982"/>
              <pc:sldLayoutMk cId="366907329" sldId="2147483988"/>
              <ac:cxnSpMk id="9" creationId="{1DAE94E6-C664-4CC7-9F24-6E6363A4EA85}"/>
            </ac:cxnSpMkLst>
          </pc:cxnChg>
          <pc:cxnChg chg="add">
            <ac:chgData name="Lam Quang Phuc" userId="d608ebc6-5e65-443f-9aef-a02db88c7c06" providerId="ADAL" clId="{91E192E7-FC66-452E-9D44-5F22846BCAD7}" dt="2019-12-19T04:41:08.478" v="4408"/>
            <ac:cxnSpMkLst>
              <pc:docMk/>
              <pc:sldMasterMk cId="2164932234" sldId="2147483982"/>
              <pc:sldLayoutMk cId="366907329" sldId="2147483988"/>
              <ac:cxnSpMk id="11" creationId="{B8CE9122-1487-40D6-935C-A692091EA1E9}"/>
            </ac:cxnSpMkLst>
          </pc:cxnChg>
        </pc:sldLayoutChg>
        <pc:sldLayoutChg chg="addSp delSp modSp">
          <pc:chgData name="Lam Quang Phuc" userId="d608ebc6-5e65-443f-9aef-a02db88c7c06" providerId="ADAL" clId="{91E192E7-FC66-452E-9D44-5F22846BCAD7}" dt="2019-12-19T04:40:53.965" v="4406" actId="1036"/>
          <pc:sldLayoutMkLst>
            <pc:docMk/>
            <pc:sldMasterMk cId="2164932234" sldId="2147483982"/>
            <pc:sldLayoutMk cId="1449637910" sldId="2147483992"/>
          </pc:sldLayoutMkLst>
          <pc:spChg chg="del">
            <ac:chgData name="Lam Quang Phuc" userId="d608ebc6-5e65-443f-9aef-a02db88c7c06" providerId="ADAL" clId="{91E192E7-FC66-452E-9D44-5F22846BCAD7}" dt="2019-12-19T04:40:15.867" v="4404" actId="478"/>
            <ac:spMkLst>
              <pc:docMk/>
              <pc:sldMasterMk cId="2164932234" sldId="2147483982"/>
              <pc:sldLayoutMk cId="1449637910" sldId="2147483992"/>
              <ac:spMk id="4" creationId="{25FAE5ED-F0F1-4070-8E0D-BFF7843CF924}"/>
            </ac:spMkLst>
          </pc:spChg>
          <pc:spChg chg="add mod">
            <ac:chgData name="Lam Quang Phuc" userId="d608ebc6-5e65-443f-9aef-a02db88c7c06" providerId="ADAL" clId="{91E192E7-FC66-452E-9D44-5F22846BCAD7}" dt="2019-12-19T04:40:53.965" v="4406" actId="1036"/>
            <ac:spMkLst>
              <pc:docMk/>
              <pc:sldMasterMk cId="2164932234" sldId="2147483982"/>
              <pc:sldLayoutMk cId="1449637910" sldId="2147483992"/>
              <ac:spMk id="7" creationId="{18B3B2FB-823D-48EA-BC80-DDA60869F754}"/>
            </ac:spMkLst>
          </pc:spChg>
          <pc:cxnChg chg="add">
            <ac:chgData name="Lam Quang Phuc" userId="d608ebc6-5e65-443f-9aef-a02db88c7c06" providerId="ADAL" clId="{91E192E7-FC66-452E-9D44-5F22846BCAD7}" dt="2019-12-19T04:40:16.716" v="4405"/>
            <ac:cxnSpMkLst>
              <pc:docMk/>
              <pc:sldMasterMk cId="2164932234" sldId="2147483982"/>
              <pc:sldLayoutMk cId="1449637910" sldId="2147483992"/>
              <ac:cxnSpMk id="8" creationId="{A9902949-0F0D-41B3-B059-D25C1A7FD5CE}"/>
            </ac:cxnSpMkLst>
          </pc:cxnChg>
        </pc:sldLayoutChg>
      </pc:sldMasterChg>
      <pc:sldMasterChg chg="addSp delSp modSp modSldLayout">
        <pc:chgData name="Lam Quang Phuc" userId="d608ebc6-5e65-443f-9aef-a02db88c7c06" providerId="ADAL" clId="{91E192E7-FC66-452E-9D44-5F22846BCAD7}" dt="2019-12-19T04:45:00.452" v="4443" actId="692"/>
        <pc:sldMasterMkLst>
          <pc:docMk/>
          <pc:sldMasterMk cId="2667234145" sldId="2147484001"/>
        </pc:sldMasterMkLst>
        <pc:spChg chg="del mod">
          <ac:chgData name="Lam Quang Phuc" userId="d608ebc6-5e65-443f-9aef-a02db88c7c06" providerId="ADAL" clId="{91E192E7-FC66-452E-9D44-5F22846BCAD7}" dt="2019-12-17T02:03:18.537" v="4344"/>
          <ac:spMkLst>
            <pc:docMk/>
            <pc:sldMasterMk cId="2667234145" sldId="2147484001"/>
            <ac:spMk id="4" creationId="{F4AFA0A0-434E-E340-A675-5E45B45DDFED}"/>
          </ac:spMkLst>
        </pc:spChg>
        <pc:spChg chg="add del">
          <ac:chgData name="Lam Quang Phuc" userId="d608ebc6-5e65-443f-9aef-a02db88c7c06" providerId="ADAL" clId="{91E192E7-FC66-452E-9D44-5F22846BCAD7}" dt="2019-12-17T02:03:20.005" v="4345" actId="478"/>
          <ac:spMkLst>
            <pc:docMk/>
            <pc:sldMasterMk cId="2667234145" sldId="2147484001"/>
            <ac:spMk id="5" creationId="{BBCCF403-77F5-E64B-B3A1-43CAED52C50B}"/>
          </ac:spMkLst>
        </pc:spChg>
        <pc:spChg chg="add del mod">
          <ac:chgData name="Lam Quang Phuc" userId="d608ebc6-5e65-443f-9aef-a02db88c7c06" providerId="ADAL" clId="{91E192E7-FC66-452E-9D44-5F22846BCAD7}" dt="2019-12-19T04:41:39.535" v="4413" actId="478"/>
          <ac:spMkLst>
            <pc:docMk/>
            <pc:sldMasterMk cId="2667234145" sldId="2147484001"/>
            <ac:spMk id="6" creationId="{5BB5D78E-CB48-4CE8-A0C5-A13BA6485CA1}"/>
          </ac:spMkLst>
        </pc:spChg>
        <pc:spChg chg="add">
          <ac:chgData name="Lam Quang Phuc" userId="d608ebc6-5e65-443f-9aef-a02db88c7c06" providerId="ADAL" clId="{91E192E7-FC66-452E-9D44-5F22846BCAD7}" dt="2019-12-19T04:41:40.473" v="4414"/>
          <ac:spMkLst>
            <pc:docMk/>
            <pc:sldMasterMk cId="2667234145" sldId="2147484001"/>
            <ac:spMk id="12" creationId="{4603CDD5-F0AC-4D7B-AC13-0C64C3A65BFD}"/>
          </ac:spMkLst>
        </pc:spChg>
        <pc:spChg chg="add del mod">
          <ac:chgData name="Lam Quang Phuc" userId="d608ebc6-5e65-443f-9aef-a02db88c7c06" providerId="ADAL" clId="{91E192E7-FC66-452E-9D44-5F22846BCAD7}" dt="2019-12-17T02:06:03.963" v="4361" actId="478"/>
          <ac:spMkLst>
            <pc:docMk/>
            <pc:sldMasterMk cId="2667234145" sldId="2147484001"/>
            <ac:spMk id="12" creationId="{713454FE-01D8-40F4-B5C9-EAE9E0E11EB2}"/>
          </ac:spMkLst>
        </pc:spChg>
        <pc:spChg chg="add mod">
          <ac:chgData name="Lam Quang Phuc" userId="d608ebc6-5e65-443f-9aef-a02db88c7c06" providerId="ADAL" clId="{91E192E7-FC66-452E-9D44-5F22846BCAD7}" dt="2019-12-19T04:45:00.452" v="4443" actId="692"/>
          <ac:spMkLst>
            <pc:docMk/>
            <pc:sldMasterMk cId="2667234145" sldId="2147484001"/>
            <ac:spMk id="16" creationId="{1CFDD2AF-C134-445B-B15B-BDA4F31871D1}"/>
          </ac:spMkLst>
        </pc:spChg>
        <pc:cxnChg chg="add del mod">
          <ac:chgData name="Lam Quang Phuc" userId="d608ebc6-5e65-443f-9aef-a02db88c7c06" providerId="ADAL" clId="{91E192E7-FC66-452E-9D44-5F22846BCAD7}" dt="2019-12-19T04:41:39.535" v="4413" actId="478"/>
          <ac:cxnSpMkLst>
            <pc:docMk/>
            <pc:sldMasterMk cId="2667234145" sldId="2147484001"/>
            <ac:cxnSpMk id="8" creationId="{1F681A38-84EA-4484-884A-DE27A3FF1A42}"/>
          </ac:cxnSpMkLst>
        </pc:cxnChg>
        <pc:cxnChg chg="add">
          <ac:chgData name="Lam Quang Phuc" userId="d608ebc6-5e65-443f-9aef-a02db88c7c06" providerId="ADAL" clId="{91E192E7-FC66-452E-9D44-5F22846BCAD7}" dt="2019-12-19T04:41:40.473" v="4414"/>
          <ac:cxnSpMkLst>
            <pc:docMk/>
            <pc:sldMasterMk cId="2667234145" sldId="2147484001"/>
            <ac:cxnSpMk id="13" creationId="{8A1480C9-18D5-4FE0-88CC-ED47A2C5E5CF}"/>
          </ac:cxnSpMkLst>
        </pc:cxnChg>
        <pc:cxnChg chg="add del mod">
          <ac:chgData name="Lam Quang Phuc" userId="d608ebc6-5e65-443f-9aef-a02db88c7c06" providerId="ADAL" clId="{91E192E7-FC66-452E-9D44-5F22846BCAD7}" dt="2019-12-17T02:07:33.393" v="4388" actId="478"/>
          <ac:cxnSpMkLst>
            <pc:docMk/>
            <pc:sldMasterMk cId="2667234145" sldId="2147484001"/>
            <ac:cxnSpMk id="14" creationId="{D4201681-F001-499A-8463-C14A9E42BD99}"/>
          </ac:cxnSpMkLst>
        </pc:cxnChg>
        <pc:sldLayoutChg chg="addSp delSp modSp">
          <pc:chgData name="Lam Quang Phuc" userId="d608ebc6-5e65-443f-9aef-a02db88c7c06" providerId="ADAL" clId="{91E192E7-FC66-452E-9D44-5F22846BCAD7}" dt="2019-12-17T02:07:30.424" v="4380" actId="478"/>
          <pc:sldLayoutMkLst>
            <pc:docMk/>
            <pc:sldMasterMk cId="2667234145" sldId="2147484001"/>
            <pc:sldLayoutMk cId="1431236707" sldId="2147484003"/>
          </pc:sldLayoutMkLst>
          <pc:spChg chg="add del">
            <ac:chgData name="Lam Quang Phuc" userId="d608ebc6-5e65-443f-9aef-a02db88c7c06" providerId="ADAL" clId="{91E192E7-FC66-452E-9D44-5F22846BCAD7}" dt="2019-12-17T02:07:30.424" v="4380" actId="478"/>
            <ac:spMkLst>
              <pc:docMk/>
              <pc:sldMasterMk cId="2667234145" sldId="2147484001"/>
              <pc:sldLayoutMk cId="1431236707" sldId="2147484003"/>
              <ac:spMk id="2" creationId="{00000000-0000-0000-0000-000000000000}"/>
            </ac:spMkLst>
          </pc:spChg>
          <pc:spChg chg="del">
            <ac:chgData name="Lam Quang Phuc" userId="d608ebc6-5e65-443f-9aef-a02db88c7c06" providerId="ADAL" clId="{91E192E7-FC66-452E-9D44-5F22846BCAD7}" dt="2019-12-17T02:07:28.836" v="4379"/>
            <ac:spMkLst>
              <pc:docMk/>
              <pc:sldMasterMk cId="2667234145" sldId="2147484001"/>
              <pc:sldLayoutMk cId="1431236707" sldId="2147484003"/>
              <ac:spMk id="4" creationId="{DA210912-EBA2-4F50-AEE2-358DDDA58C72}"/>
            </ac:spMkLst>
          </pc:spChg>
          <pc:spChg chg="add del mod">
            <ac:chgData name="Lam Quang Phuc" userId="d608ebc6-5e65-443f-9aef-a02db88c7c06" providerId="ADAL" clId="{91E192E7-FC66-452E-9D44-5F22846BCAD7}" dt="2019-12-17T02:02:48.586" v="4333"/>
            <ac:spMkLst>
              <pc:docMk/>
              <pc:sldMasterMk cId="2667234145" sldId="2147484001"/>
              <pc:sldLayoutMk cId="1431236707" sldId="2147484003"/>
              <ac:spMk id="5" creationId="{1062D44C-C6A0-4A2A-8E57-D79B94389093}"/>
            </ac:spMkLst>
          </pc:spChg>
        </pc:sldLayoutChg>
      </pc:sldMasterChg>
    </pc:docChg>
  </pc:docChgLst>
  <pc:docChgLst>
    <pc:chgData name="Lam Quang Phuc" userId="d608ebc6-5e65-443f-9aef-a02db88c7c06" providerId="ADAL" clId="{CCF801BE-84B2-4908-BC4F-9E09ED9C388C}"/>
    <pc:docChg chg="undo custSel addSld modSld sldOrd modMainMaster modSection">
      <pc:chgData name="Lam Quang Phuc" userId="d608ebc6-5e65-443f-9aef-a02db88c7c06" providerId="ADAL" clId="{CCF801BE-84B2-4908-BC4F-9E09ED9C388C}" dt="2021-03-05T08:22:54.289" v="461"/>
      <pc:docMkLst>
        <pc:docMk/>
      </pc:docMkLst>
      <pc:sldChg chg="modSp mod">
        <pc:chgData name="Lam Quang Phuc" userId="d608ebc6-5e65-443f-9aef-a02db88c7c06" providerId="ADAL" clId="{CCF801BE-84B2-4908-BC4F-9E09ED9C388C}" dt="2021-03-04T08:56:33.274" v="165" actId="20577"/>
        <pc:sldMkLst>
          <pc:docMk/>
          <pc:sldMk cId="1653481665" sldId="256"/>
        </pc:sldMkLst>
        <pc:spChg chg="mod">
          <ac:chgData name="Lam Quang Phuc" userId="d608ebc6-5e65-443f-9aef-a02db88c7c06" providerId="ADAL" clId="{CCF801BE-84B2-4908-BC4F-9E09ED9C388C}" dt="2021-03-04T08:56:26.978" v="162" actId="20577"/>
          <ac:spMkLst>
            <pc:docMk/>
            <pc:sldMk cId="1653481665" sldId="256"/>
            <ac:spMk id="2" creationId="{BB4989F0-BA2F-451C-883F-3A97A71FFD17}"/>
          </ac:spMkLst>
        </pc:spChg>
        <pc:spChg chg="mod">
          <ac:chgData name="Lam Quang Phuc" userId="d608ebc6-5e65-443f-9aef-a02db88c7c06" providerId="ADAL" clId="{CCF801BE-84B2-4908-BC4F-9E09ED9C388C}" dt="2021-03-04T08:56:33.274" v="165" actId="20577"/>
          <ac:spMkLst>
            <pc:docMk/>
            <pc:sldMk cId="1653481665" sldId="256"/>
            <ac:spMk id="3" creationId="{14242013-38AB-4BF2-9387-1FE754FF2166}"/>
          </ac:spMkLst>
        </pc:spChg>
      </pc:sldChg>
      <pc:sldChg chg="modSp mod">
        <pc:chgData name="Lam Quang Phuc" userId="d608ebc6-5e65-443f-9aef-a02db88c7c06" providerId="ADAL" clId="{CCF801BE-84B2-4908-BC4F-9E09ED9C388C}" dt="2021-03-04T08:09:24.467" v="14" actId="27636"/>
        <pc:sldMkLst>
          <pc:docMk/>
          <pc:sldMk cId="339439540" sldId="280"/>
        </pc:sldMkLst>
        <pc:spChg chg="mod">
          <ac:chgData name="Lam Quang Phuc" userId="d608ebc6-5e65-443f-9aef-a02db88c7c06" providerId="ADAL" clId="{CCF801BE-84B2-4908-BC4F-9E09ED9C388C}" dt="2021-03-04T08:09:24.467" v="14" actId="27636"/>
          <ac:spMkLst>
            <pc:docMk/>
            <pc:sldMk cId="339439540" sldId="280"/>
            <ac:spMk id="2" creationId="{0E4F1600-88CE-4B9D-80FD-14E9D5EDCAC4}"/>
          </ac:spMkLst>
        </pc:spChg>
      </pc:sldChg>
      <pc:sldChg chg="addSp delSp modSp mod">
        <pc:chgData name="Lam Quang Phuc" userId="d608ebc6-5e65-443f-9aef-a02db88c7c06" providerId="ADAL" clId="{CCF801BE-84B2-4908-BC4F-9E09ED9C388C}" dt="2021-03-04T09:57:21.856" v="451" actId="1035"/>
        <pc:sldMkLst>
          <pc:docMk/>
          <pc:sldMk cId="2794165965" sldId="3311"/>
        </pc:sldMkLst>
        <pc:spChg chg="del mod">
          <ac:chgData name="Lam Quang Phuc" userId="d608ebc6-5e65-443f-9aef-a02db88c7c06" providerId="ADAL" clId="{CCF801BE-84B2-4908-BC4F-9E09ED9C388C}" dt="2021-03-04T09:11:45.807" v="299" actId="478"/>
          <ac:spMkLst>
            <pc:docMk/>
            <pc:sldMk cId="2794165965" sldId="3311"/>
            <ac:spMk id="4" creationId="{BB6080D5-E92A-402D-8210-AE31A92B0D92}"/>
          </ac:spMkLst>
        </pc:spChg>
        <pc:spChg chg="del">
          <ac:chgData name="Lam Quang Phuc" userId="d608ebc6-5e65-443f-9aef-a02db88c7c06" providerId="ADAL" clId="{CCF801BE-84B2-4908-BC4F-9E09ED9C388C}" dt="2021-03-04T09:10:33.100" v="217" actId="478"/>
          <ac:spMkLst>
            <pc:docMk/>
            <pc:sldMk cId="2794165965" sldId="3311"/>
            <ac:spMk id="7" creationId="{A29D976E-B74E-6940-9BD0-8610D8B5F8D6}"/>
          </ac:spMkLst>
        </pc:spChg>
        <pc:spChg chg="del">
          <ac:chgData name="Lam Quang Phuc" userId="d608ebc6-5e65-443f-9aef-a02db88c7c06" providerId="ADAL" clId="{CCF801BE-84B2-4908-BC4F-9E09ED9C388C}" dt="2021-03-04T09:10:14.732" v="209" actId="478"/>
          <ac:spMkLst>
            <pc:docMk/>
            <pc:sldMk cId="2794165965" sldId="3311"/>
            <ac:spMk id="8" creationId="{2DA753D3-DE31-AD4F-9B27-37E648ABFE52}"/>
          </ac:spMkLst>
        </pc:spChg>
        <pc:spChg chg="del">
          <ac:chgData name="Lam Quang Phuc" userId="d608ebc6-5e65-443f-9aef-a02db88c7c06" providerId="ADAL" clId="{CCF801BE-84B2-4908-BC4F-9E09ED9C388C}" dt="2021-03-04T09:10:31.885" v="216" actId="478"/>
          <ac:spMkLst>
            <pc:docMk/>
            <pc:sldMk cId="2794165965" sldId="3311"/>
            <ac:spMk id="10" creationId="{7253E09D-1159-7E40-9664-D4FCA668DCA6}"/>
          </ac:spMkLst>
        </pc:spChg>
        <pc:spChg chg="del">
          <ac:chgData name="Lam Quang Phuc" userId="d608ebc6-5e65-443f-9aef-a02db88c7c06" providerId="ADAL" clId="{CCF801BE-84B2-4908-BC4F-9E09ED9C388C}" dt="2021-03-04T09:10:16.173" v="210" actId="478"/>
          <ac:spMkLst>
            <pc:docMk/>
            <pc:sldMk cId="2794165965" sldId="3311"/>
            <ac:spMk id="11" creationId="{5039FA47-B326-0B4F-B55C-4CF296708725}"/>
          </ac:spMkLst>
        </pc:spChg>
        <pc:spChg chg="del">
          <ac:chgData name="Lam Quang Phuc" userId="d608ebc6-5e65-443f-9aef-a02db88c7c06" providerId="ADAL" clId="{CCF801BE-84B2-4908-BC4F-9E09ED9C388C}" dt="2021-03-04T09:10:19.622" v="211" actId="478"/>
          <ac:spMkLst>
            <pc:docMk/>
            <pc:sldMk cId="2794165965" sldId="3311"/>
            <ac:spMk id="13" creationId="{8AC1C67D-7F7D-A442-B1EE-2B34C2CED208}"/>
          </ac:spMkLst>
        </pc:spChg>
        <pc:spChg chg="mod">
          <ac:chgData name="Lam Quang Phuc" userId="d608ebc6-5e65-443f-9aef-a02db88c7c06" providerId="ADAL" clId="{CCF801BE-84B2-4908-BC4F-9E09ED9C388C}" dt="2021-03-04T09:16:33.350" v="411" actId="1038"/>
          <ac:spMkLst>
            <pc:docMk/>
            <pc:sldMk cId="2794165965" sldId="3311"/>
            <ac:spMk id="14" creationId="{78547B21-0A7C-CE47-B13F-EE85439B159C}"/>
          </ac:spMkLst>
        </pc:spChg>
        <pc:spChg chg="del">
          <ac:chgData name="Lam Quang Phuc" userId="d608ebc6-5e65-443f-9aef-a02db88c7c06" providerId="ADAL" clId="{CCF801BE-84B2-4908-BC4F-9E09ED9C388C}" dt="2021-03-04T09:10:20.771" v="212" actId="478"/>
          <ac:spMkLst>
            <pc:docMk/>
            <pc:sldMk cId="2794165965" sldId="3311"/>
            <ac:spMk id="16" creationId="{0EAA6C5A-FD56-294F-AB35-4CB7D8680166}"/>
          </ac:spMkLst>
        </pc:spChg>
        <pc:spChg chg="del">
          <ac:chgData name="Lam Quang Phuc" userId="d608ebc6-5e65-443f-9aef-a02db88c7c06" providerId="ADAL" clId="{CCF801BE-84B2-4908-BC4F-9E09ED9C388C}" dt="2021-03-04T09:11:22.606" v="291" actId="478"/>
          <ac:spMkLst>
            <pc:docMk/>
            <pc:sldMk cId="2794165965" sldId="3311"/>
            <ac:spMk id="17" creationId="{F7020C10-23B2-6644-813D-976A075E0CB3}"/>
          </ac:spMkLst>
        </pc:spChg>
        <pc:spChg chg="del">
          <ac:chgData name="Lam Quang Phuc" userId="d608ebc6-5e65-443f-9aef-a02db88c7c06" providerId="ADAL" clId="{CCF801BE-84B2-4908-BC4F-9E09ED9C388C}" dt="2021-03-04T09:10:22.021" v="213" actId="478"/>
          <ac:spMkLst>
            <pc:docMk/>
            <pc:sldMk cId="2794165965" sldId="3311"/>
            <ac:spMk id="19" creationId="{EE113FD5-3FB0-224A-955F-BA1BA501D423}"/>
          </ac:spMkLst>
        </pc:spChg>
        <pc:spChg chg="del">
          <ac:chgData name="Lam Quang Phuc" userId="d608ebc6-5e65-443f-9aef-a02db88c7c06" providerId="ADAL" clId="{CCF801BE-84B2-4908-BC4F-9E09ED9C388C}" dt="2021-03-04T09:11:25.432" v="293" actId="478"/>
          <ac:spMkLst>
            <pc:docMk/>
            <pc:sldMk cId="2794165965" sldId="3311"/>
            <ac:spMk id="20" creationId="{9C11C16A-1D4F-4644-BF44-949B192A79FE}"/>
          </ac:spMkLst>
        </pc:spChg>
        <pc:spChg chg="add mod">
          <ac:chgData name="Lam Quang Phuc" userId="d608ebc6-5e65-443f-9aef-a02db88c7c06" providerId="ADAL" clId="{CCF801BE-84B2-4908-BC4F-9E09ED9C388C}" dt="2021-03-04T09:56:32.407" v="412" actId="14100"/>
          <ac:spMkLst>
            <pc:docMk/>
            <pc:sldMk cId="2794165965" sldId="3311"/>
            <ac:spMk id="29" creationId="{409E0211-9F48-41CB-85F6-D0E8F7AFDF12}"/>
          </ac:spMkLst>
        </pc:spChg>
        <pc:spChg chg="add mod">
          <ac:chgData name="Lam Quang Phuc" userId="d608ebc6-5e65-443f-9aef-a02db88c7c06" providerId="ADAL" clId="{CCF801BE-84B2-4908-BC4F-9E09ED9C388C}" dt="2021-03-04T09:57:21.856" v="451" actId="1035"/>
          <ac:spMkLst>
            <pc:docMk/>
            <pc:sldMk cId="2794165965" sldId="3311"/>
            <ac:spMk id="30" creationId="{72CD5670-4337-445A-A52B-925232F63096}"/>
          </ac:spMkLst>
        </pc:spChg>
        <pc:spChg chg="del">
          <ac:chgData name="Lam Quang Phuc" userId="d608ebc6-5e65-443f-9aef-a02db88c7c06" providerId="ADAL" clId="{CCF801BE-84B2-4908-BC4F-9E09ED9C388C}" dt="2021-03-04T09:11:24.119" v="292" actId="478"/>
          <ac:spMkLst>
            <pc:docMk/>
            <pc:sldMk cId="2794165965" sldId="3311"/>
            <ac:spMk id="34" creationId="{88B76377-0B19-314A-A2AC-200D813809B8}"/>
          </ac:spMkLst>
        </pc:spChg>
        <pc:spChg chg="del">
          <ac:chgData name="Lam Quang Phuc" userId="d608ebc6-5e65-443f-9aef-a02db88c7c06" providerId="ADAL" clId="{CCF801BE-84B2-4908-BC4F-9E09ED9C388C}" dt="2021-03-04T09:11:43.269" v="297" actId="478"/>
          <ac:spMkLst>
            <pc:docMk/>
            <pc:sldMk cId="2794165965" sldId="3311"/>
            <ac:spMk id="35" creationId="{88C367AF-0ED6-EB49-8056-B2F863490F74}"/>
          </ac:spMkLst>
        </pc:spChg>
        <pc:spChg chg="del mod">
          <ac:chgData name="Lam Quang Phuc" userId="d608ebc6-5e65-443f-9aef-a02db88c7c06" providerId="ADAL" clId="{CCF801BE-84B2-4908-BC4F-9E09ED9C388C}" dt="2021-03-04T09:10:30.688" v="215" actId="478"/>
          <ac:spMkLst>
            <pc:docMk/>
            <pc:sldMk cId="2794165965" sldId="3311"/>
            <ac:spMk id="36" creationId="{8DC0A01E-513F-0540-855C-1287B2D58AAC}"/>
          </ac:spMkLst>
        </pc:spChg>
        <pc:spChg chg="del">
          <ac:chgData name="Lam Quang Phuc" userId="d608ebc6-5e65-443f-9aef-a02db88c7c06" providerId="ADAL" clId="{CCF801BE-84B2-4908-BC4F-9E09ED9C388C}" dt="2021-03-04T09:11:21.746" v="290" actId="478"/>
          <ac:spMkLst>
            <pc:docMk/>
            <pc:sldMk cId="2794165965" sldId="3311"/>
            <ac:spMk id="37" creationId="{8AF13848-56C0-204E-B5BF-0343E0A4FE1B}"/>
          </ac:spMkLst>
        </pc:spChg>
        <pc:spChg chg="del">
          <ac:chgData name="Lam Quang Phuc" userId="d608ebc6-5e65-443f-9aef-a02db88c7c06" providerId="ADAL" clId="{CCF801BE-84B2-4908-BC4F-9E09ED9C388C}" dt="2021-03-04T09:10:13.151" v="208" actId="478"/>
          <ac:spMkLst>
            <pc:docMk/>
            <pc:sldMk cId="2794165965" sldId="3311"/>
            <ac:spMk id="38" creationId="{F0422B91-172D-8B4B-9B31-1C644BEE67E7}"/>
          </ac:spMkLst>
        </pc:spChg>
        <pc:spChg chg="del">
          <ac:chgData name="Lam Quang Phuc" userId="d608ebc6-5e65-443f-9aef-a02db88c7c06" providerId="ADAL" clId="{CCF801BE-84B2-4908-BC4F-9E09ED9C388C}" dt="2021-03-04T09:11:29.660" v="295" actId="478"/>
          <ac:spMkLst>
            <pc:docMk/>
            <pc:sldMk cId="2794165965" sldId="3311"/>
            <ac:spMk id="39" creationId="{BF3ABBFB-9E06-43F5-B486-010E59695A51}"/>
          </ac:spMkLst>
        </pc:spChg>
        <pc:spChg chg="del mod">
          <ac:chgData name="Lam Quang Phuc" userId="d608ebc6-5e65-443f-9aef-a02db88c7c06" providerId="ADAL" clId="{CCF801BE-84B2-4908-BC4F-9E09ED9C388C}" dt="2021-03-04T09:11:39.964" v="296" actId="478"/>
          <ac:spMkLst>
            <pc:docMk/>
            <pc:sldMk cId="2794165965" sldId="3311"/>
            <ac:spMk id="40" creationId="{A3C414FE-A346-468B-9BB8-D8F4E66FF193}"/>
          </ac:spMkLst>
        </pc:spChg>
        <pc:spChg chg="del">
          <ac:chgData name="Lam Quang Phuc" userId="d608ebc6-5e65-443f-9aef-a02db88c7c06" providerId="ADAL" clId="{CCF801BE-84B2-4908-BC4F-9E09ED9C388C}" dt="2021-03-04T09:11:39.964" v="296" actId="478"/>
          <ac:spMkLst>
            <pc:docMk/>
            <pc:sldMk cId="2794165965" sldId="3311"/>
            <ac:spMk id="41" creationId="{B36C3D65-9995-4CBA-B13C-0B7D3E46E06A}"/>
          </ac:spMkLst>
        </pc:spChg>
        <pc:spChg chg="del">
          <ac:chgData name="Lam Quang Phuc" userId="d608ebc6-5e65-443f-9aef-a02db88c7c06" providerId="ADAL" clId="{CCF801BE-84B2-4908-BC4F-9E09ED9C388C}" dt="2021-03-04T09:11:39.964" v="296" actId="478"/>
          <ac:spMkLst>
            <pc:docMk/>
            <pc:sldMk cId="2794165965" sldId="3311"/>
            <ac:spMk id="42" creationId="{468F6DF0-4215-4155-8DBF-152C2D7EB87B}"/>
          </ac:spMkLst>
        </pc:spChg>
        <pc:spChg chg="del">
          <ac:chgData name="Lam Quang Phuc" userId="d608ebc6-5e65-443f-9aef-a02db88c7c06" providerId="ADAL" clId="{CCF801BE-84B2-4908-BC4F-9E09ED9C388C}" dt="2021-03-04T09:11:39.964" v="296" actId="478"/>
          <ac:spMkLst>
            <pc:docMk/>
            <pc:sldMk cId="2794165965" sldId="3311"/>
            <ac:spMk id="43" creationId="{AB8D7365-7F58-4E90-9106-F357692345FF}"/>
          </ac:spMkLst>
        </pc:spChg>
        <pc:spChg chg="del">
          <ac:chgData name="Lam Quang Phuc" userId="d608ebc6-5e65-443f-9aef-a02db88c7c06" providerId="ADAL" clId="{CCF801BE-84B2-4908-BC4F-9E09ED9C388C}" dt="2021-03-04T09:11:39.964" v="296" actId="478"/>
          <ac:spMkLst>
            <pc:docMk/>
            <pc:sldMk cId="2794165965" sldId="3311"/>
            <ac:spMk id="44" creationId="{4D0E9FD0-4A12-4BF1-81C8-A7FF0A4C7CFB}"/>
          </ac:spMkLst>
        </pc:spChg>
        <pc:spChg chg="del">
          <ac:chgData name="Lam Quang Phuc" userId="d608ebc6-5e65-443f-9aef-a02db88c7c06" providerId="ADAL" clId="{CCF801BE-84B2-4908-BC4F-9E09ED9C388C}" dt="2021-03-04T09:11:39.964" v="296" actId="478"/>
          <ac:spMkLst>
            <pc:docMk/>
            <pc:sldMk cId="2794165965" sldId="3311"/>
            <ac:spMk id="45" creationId="{9F9D69FD-D32F-4FF3-9D43-EB72DADF25EE}"/>
          </ac:spMkLst>
        </pc:spChg>
        <pc:spChg chg="del">
          <ac:chgData name="Lam Quang Phuc" userId="d608ebc6-5e65-443f-9aef-a02db88c7c06" providerId="ADAL" clId="{CCF801BE-84B2-4908-BC4F-9E09ED9C388C}" dt="2021-03-04T09:11:39.964" v="296" actId="478"/>
          <ac:spMkLst>
            <pc:docMk/>
            <pc:sldMk cId="2794165965" sldId="3311"/>
            <ac:spMk id="46" creationId="{1D441066-18F7-4AA2-AE12-DEDF404FABC7}"/>
          </ac:spMkLst>
        </pc:spChg>
        <pc:graphicFrameChg chg="mod modGraphic">
          <ac:chgData name="Lam Quang Phuc" userId="d608ebc6-5e65-443f-9aef-a02db88c7c06" providerId="ADAL" clId="{CCF801BE-84B2-4908-BC4F-9E09ED9C388C}" dt="2021-03-04T09:57:10.084" v="445" actId="20577"/>
          <ac:graphicFrameMkLst>
            <pc:docMk/>
            <pc:sldMk cId="2794165965" sldId="3311"/>
            <ac:graphicFrameMk id="5" creationId="{6E305390-BD88-484A-B5A3-7123F8AF884D}"/>
          </ac:graphicFrameMkLst>
        </pc:graphicFrameChg>
      </pc:sldChg>
      <pc:sldChg chg="modSp mod modAnim">
        <pc:chgData name="Lam Quang Phuc" userId="d608ebc6-5e65-443f-9aef-a02db88c7c06" providerId="ADAL" clId="{CCF801BE-84B2-4908-BC4F-9E09ED9C388C}" dt="2021-03-04T08:10:09.209" v="24" actId="20577"/>
        <pc:sldMkLst>
          <pc:docMk/>
          <pc:sldMk cId="116978345" sldId="3316"/>
        </pc:sldMkLst>
        <pc:spChg chg="mod">
          <ac:chgData name="Lam Quang Phuc" userId="d608ebc6-5e65-443f-9aef-a02db88c7c06" providerId="ADAL" clId="{CCF801BE-84B2-4908-BC4F-9E09ED9C388C}" dt="2021-03-04T08:10:09.209" v="24" actId="20577"/>
          <ac:spMkLst>
            <pc:docMk/>
            <pc:sldMk cId="116978345" sldId="3316"/>
            <ac:spMk id="3" creationId="{17B23BA0-689A-4D25-B2B7-C13159BA17CC}"/>
          </ac:spMkLst>
        </pc:spChg>
      </pc:sldChg>
      <pc:sldChg chg="addSp delSp modSp new mod ord">
        <pc:chgData name="Lam Quang Phuc" userId="d608ebc6-5e65-443f-9aef-a02db88c7c06" providerId="ADAL" clId="{CCF801BE-84B2-4908-BC4F-9E09ED9C388C}" dt="2021-03-05T04:38:00.320" v="457" actId="27918"/>
        <pc:sldMkLst>
          <pc:docMk/>
          <pc:sldMk cId="2119303718" sldId="3322"/>
        </pc:sldMkLst>
        <pc:spChg chg="add del mod">
          <ac:chgData name="Lam Quang Phuc" userId="d608ebc6-5e65-443f-9aef-a02db88c7c06" providerId="ADAL" clId="{CCF801BE-84B2-4908-BC4F-9E09ED9C388C}" dt="2021-03-04T08:18:43.207" v="29" actId="478"/>
          <ac:spMkLst>
            <pc:docMk/>
            <pc:sldMk cId="2119303718" sldId="3322"/>
            <ac:spMk id="2" creationId="{26755A41-87FA-4B92-AA1F-9FEF60E0A25A}"/>
          </ac:spMkLst>
        </pc:spChg>
        <pc:spChg chg="add del mod">
          <ac:chgData name="Lam Quang Phuc" userId="d608ebc6-5e65-443f-9aef-a02db88c7c06" providerId="ADAL" clId="{CCF801BE-84B2-4908-BC4F-9E09ED9C388C}" dt="2021-03-04T08:21:39.485" v="55"/>
          <ac:spMkLst>
            <pc:docMk/>
            <pc:sldMk cId="2119303718" sldId="3322"/>
            <ac:spMk id="4" creationId="{8066DAF7-9229-4722-942D-5599BD9179D4}"/>
          </ac:spMkLst>
        </pc:spChg>
        <pc:spChg chg="add del mod">
          <ac:chgData name="Lam Quang Phuc" userId="d608ebc6-5e65-443f-9aef-a02db88c7c06" providerId="ADAL" clId="{CCF801BE-84B2-4908-BC4F-9E09ED9C388C}" dt="2021-03-04T08:21:39.485" v="55"/>
          <ac:spMkLst>
            <pc:docMk/>
            <pc:sldMk cId="2119303718" sldId="3322"/>
            <ac:spMk id="5" creationId="{B543A47C-6A5C-4D90-9E15-F4D460B5E109}"/>
          </ac:spMkLst>
        </pc:spChg>
        <pc:spChg chg="add mod">
          <ac:chgData name="Lam Quang Phuc" userId="d608ebc6-5e65-443f-9aef-a02db88c7c06" providerId="ADAL" clId="{CCF801BE-84B2-4908-BC4F-9E09ED9C388C}" dt="2021-03-04T08:22:20.035" v="120" actId="20577"/>
          <ac:spMkLst>
            <pc:docMk/>
            <pc:sldMk cId="2119303718" sldId="3322"/>
            <ac:spMk id="6" creationId="{EAABB76D-7874-4992-B5A4-964D78A0D20F}"/>
          </ac:spMkLst>
        </pc:spChg>
        <pc:graphicFrameChg chg="add mod">
          <ac:chgData name="Lam Quang Phuc" userId="d608ebc6-5e65-443f-9aef-a02db88c7c06" providerId="ADAL" clId="{CCF801BE-84B2-4908-BC4F-9E09ED9C388C}" dt="2021-03-04T08:28:09.215" v="151" actId="1076"/>
          <ac:graphicFrameMkLst>
            <pc:docMk/>
            <pc:sldMk cId="2119303718" sldId="3322"/>
            <ac:graphicFrameMk id="3" creationId="{DE164F16-B881-4C99-B35B-2FD82D017690}"/>
          </ac:graphicFrameMkLst>
        </pc:graphicFrameChg>
        <pc:graphicFrameChg chg="add del mod">
          <ac:chgData name="Lam Quang Phuc" userId="d608ebc6-5e65-443f-9aef-a02db88c7c06" providerId="ADAL" clId="{CCF801BE-84B2-4908-BC4F-9E09ED9C388C}" dt="2021-03-04T08:28:07.251" v="150"/>
          <ac:graphicFrameMkLst>
            <pc:docMk/>
            <pc:sldMk cId="2119303718" sldId="3322"/>
            <ac:graphicFrameMk id="7" creationId="{006C3A62-7FAB-4E9F-8671-3FFDCD4AD959}"/>
          </ac:graphicFrameMkLst>
        </pc:graphicFrameChg>
        <pc:graphicFrameChg chg="add mod">
          <ac:chgData name="Lam Quang Phuc" userId="d608ebc6-5e65-443f-9aef-a02db88c7c06" providerId="ADAL" clId="{CCF801BE-84B2-4908-BC4F-9E09ED9C388C}" dt="2021-03-04T08:28:14.295" v="153" actId="1076"/>
          <ac:graphicFrameMkLst>
            <pc:docMk/>
            <pc:sldMk cId="2119303718" sldId="3322"/>
            <ac:graphicFrameMk id="8" creationId="{196335F1-970F-4CE7-B601-F6CDC7194418}"/>
          </ac:graphicFrameMkLst>
        </pc:graphicFrameChg>
      </pc:sldChg>
      <pc:sldChg chg="addSp delSp modSp new mod">
        <pc:chgData name="Lam Quang Phuc" userId="d608ebc6-5e65-443f-9aef-a02db88c7c06" providerId="ADAL" clId="{CCF801BE-84B2-4908-BC4F-9E09ED9C388C}" dt="2021-03-04T08:27:14.195" v="147"/>
        <pc:sldMkLst>
          <pc:docMk/>
          <pc:sldMk cId="520515421" sldId="3323"/>
        </pc:sldMkLst>
        <pc:spChg chg="mod">
          <ac:chgData name="Lam Quang Phuc" userId="d608ebc6-5e65-443f-9aef-a02db88c7c06" providerId="ADAL" clId="{CCF801BE-84B2-4908-BC4F-9E09ED9C388C}" dt="2021-03-04T08:27:12.132" v="145" actId="1076"/>
          <ac:spMkLst>
            <pc:docMk/>
            <pc:sldMk cId="520515421" sldId="3323"/>
            <ac:spMk id="3" creationId="{244C126B-6616-4D0A-8044-3C04979C12A6}"/>
          </ac:spMkLst>
        </pc:spChg>
        <pc:spChg chg="mod">
          <ac:chgData name="Lam Quang Phuc" userId="d608ebc6-5e65-443f-9aef-a02db88c7c06" providerId="ADAL" clId="{CCF801BE-84B2-4908-BC4F-9E09ED9C388C}" dt="2021-03-04T08:27:06.881" v="142"/>
          <ac:spMkLst>
            <pc:docMk/>
            <pc:sldMk cId="520515421" sldId="3323"/>
            <ac:spMk id="4" creationId="{9CB8A5AF-CE3E-49CA-B072-15B32C258BBA}"/>
          </ac:spMkLst>
        </pc:spChg>
        <pc:spChg chg="mod">
          <ac:chgData name="Lam Quang Phuc" userId="d608ebc6-5e65-443f-9aef-a02db88c7c06" providerId="ADAL" clId="{CCF801BE-84B2-4908-BC4F-9E09ED9C388C}" dt="2021-03-04T08:27:06.881" v="142"/>
          <ac:spMkLst>
            <pc:docMk/>
            <pc:sldMk cId="520515421" sldId="3323"/>
            <ac:spMk id="5" creationId="{0114B0E3-0401-4D52-9040-B69EB0F7648F}"/>
          </ac:spMkLst>
        </pc:spChg>
        <pc:spChg chg="mod">
          <ac:chgData name="Lam Quang Phuc" userId="d608ebc6-5e65-443f-9aef-a02db88c7c06" providerId="ADAL" clId="{CCF801BE-84B2-4908-BC4F-9E09ED9C388C}" dt="2021-03-04T08:27:06.881" v="142"/>
          <ac:spMkLst>
            <pc:docMk/>
            <pc:sldMk cId="520515421" sldId="3323"/>
            <ac:spMk id="6" creationId="{1E975244-7BA3-42C8-AB9F-2B3B96B3904E}"/>
          </ac:spMkLst>
        </pc:spChg>
        <pc:spChg chg="mod">
          <ac:chgData name="Lam Quang Phuc" userId="d608ebc6-5e65-443f-9aef-a02db88c7c06" providerId="ADAL" clId="{CCF801BE-84B2-4908-BC4F-9E09ED9C388C}" dt="2021-03-04T08:27:06.881" v="142"/>
          <ac:spMkLst>
            <pc:docMk/>
            <pc:sldMk cId="520515421" sldId="3323"/>
            <ac:spMk id="7" creationId="{0942B69B-D282-4B93-9047-093639AFB566}"/>
          </ac:spMkLst>
        </pc:spChg>
        <pc:spChg chg="mod">
          <ac:chgData name="Lam Quang Phuc" userId="d608ebc6-5e65-443f-9aef-a02db88c7c06" providerId="ADAL" clId="{CCF801BE-84B2-4908-BC4F-9E09ED9C388C}" dt="2021-03-04T08:27:06.881" v="142"/>
          <ac:spMkLst>
            <pc:docMk/>
            <pc:sldMk cId="520515421" sldId="3323"/>
            <ac:spMk id="8" creationId="{67EF5907-CFAC-49F8-8BB7-27A74F711FBC}"/>
          </ac:spMkLst>
        </pc:spChg>
        <pc:spChg chg="mod">
          <ac:chgData name="Lam Quang Phuc" userId="d608ebc6-5e65-443f-9aef-a02db88c7c06" providerId="ADAL" clId="{CCF801BE-84B2-4908-BC4F-9E09ED9C388C}" dt="2021-03-04T08:27:06.881" v="142"/>
          <ac:spMkLst>
            <pc:docMk/>
            <pc:sldMk cId="520515421" sldId="3323"/>
            <ac:spMk id="9" creationId="{62B062DE-F1E7-472A-9D28-0B381D952C76}"/>
          </ac:spMkLst>
        </pc:spChg>
        <pc:spChg chg="mod">
          <ac:chgData name="Lam Quang Phuc" userId="d608ebc6-5e65-443f-9aef-a02db88c7c06" providerId="ADAL" clId="{CCF801BE-84B2-4908-BC4F-9E09ED9C388C}" dt="2021-03-04T08:27:06.881" v="142"/>
          <ac:spMkLst>
            <pc:docMk/>
            <pc:sldMk cId="520515421" sldId="3323"/>
            <ac:spMk id="10" creationId="{5518F306-0BEE-48F5-8AED-9D2B8B3FC5D7}"/>
          </ac:spMkLst>
        </pc:spChg>
        <pc:spChg chg="mod">
          <ac:chgData name="Lam Quang Phuc" userId="d608ebc6-5e65-443f-9aef-a02db88c7c06" providerId="ADAL" clId="{CCF801BE-84B2-4908-BC4F-9E09ED9C388C}" dt="2021-03-04T08:27:06.881" v="142"/>
          <ac:spMkLst>
            <pc:docMk/>
            <pc:sldMk cId="520515421" sldId="3323"/>
            <ac:spMk id="11" creationId="{5654B2E0-64BA-4895-8F20-F58FBFDF63EB}"/>
          </ac:spMkLst>
        </pc:spChg>
        <pc:spChg chg="mod">
          <ac:chgData name="Lam Quang Phuc" userId="d608ebc6-5e65-443f-9aef-a02db88c7c06" providerId="ADAL" clId="{CCF801BE-84B2-4908-BC4F-9E09ED9C388C}" dt="2021-03-04T08:27:06.881" v="142"/>
          <ac:spMkLst>
            <pc:docMk/>
            <pc:sldMk cId="520515421" sldId="3323"/>
            <ac:spMk id="12" creationId="{78165D91-4BDA-4FBC-AECC-F8D0B1ACC44F}"/>
          </ac:spMkLst>
        </pc:spChg>
        <pc:spChg chg="mod">
          <ac:chgData name="Lam Quang Phuc" userId="d608ebc6-5e65-443f-9aef-a02db88c7c06" providerId="ADAL" clId="{CCF801BE-84B2-4908-BC4F-9E09ED9C388C}" dt="2021-03-04T08:27:06.881" v="142"/>
          <ac:spMkLst>
            <pc:docMk/>
            <pc:sldMk cId="520515421" sldId="3323"/>
            <ac:spMk id="13" creationId="{736F81AD-0256-4750-8A78-AC2250147D3A}"/>
          </ac:spMkLst>
        </pc:spChg>
        <pc:spChg chg="mod">
          <ac:chgData name="Lam Quang Phuc" userId="d608ebc6-5e65-443f-9aef-a02db88c7c06" providerId="ADAL" clId="{CCF801BE-84B2-4908-BC4F-9E09ED9C388C}" dt="2021-03-04T08:27:06.881" v="142"/>
          <ac:spMkLst>
            <pc:docMk/>
            <pc:sldMk cId="520515421" sldId="3323"/>
            <ac:spMk id="14" creationId="{A4394608-1427-4790-BD27-8E28180E10D9}"/>
          </ac:spMkLst>
        </pc:spChg>
        <pc:spChg chg="mod">
          <ac:chgData name="Lam Quang Phuc" userId="d608ebc6-5e65-443f-9aef-a02db88c7c06" providerId="ADAL" clId="{CCF801BE-84B2-4908-BC4F-9E09ED9C388C}" dt="2021-03-04T08:27:06.881" v="142"/>
          <ac:spMkLst>
            <pc:docMk/>
            <pc:sldMk cId="520515421" sldId="3323"/>
            <ac:spMk id="18" creationId="{EE2AD34E-4E6D-4BC0-A35F-56D91F125319}"/>
          </ac:spMkLst>
        </pc:spChg>
        <pc:spChg chg="mod">
          <ac:chgData name="Lam Quang Phuc" userId="d608ebc6-5e65-443f-9aef-a02db88c7c06" providerId="ADAL" clId="{CCF801BE-84B2-4908-BC4F-9E09ED9C388C}" dt="2021-03-04T08:27:06.881" v="142"/>
          <ac:spMkLst>
            <pc:docMk/>
            <pc:sldMk cId="520515421" sldId="3323"/>
            <ac:spMk id="19" creationId="{F0255982-5471-48BF-A460-0A41403891A4}"/>
          </ac:spMkLst>
        </pc:spChg>
        <pc:spChg chg="mod">
          <ac:chgData name="Lam Quang Phuc" userId="d608ebc6-5e65-443f-9aef-a02db88c7c06" providerId="ADAL" clId="{CCF801BE-84B2-4908-BC4F-9E09ED9C388C}" dt="2021-03-04T08:27:06.881" v="142"/>
          <ac:spMkLst>
            <pc:docMk/>
            <pc:sldMk cId="520515421" sldId="3323"/>
            <ac:spMk id="20" creationId="{170062DD-CEEE-4D3B-94C8-C67DD08E918B}"/>
          </ac:spMkLst>
        </pc:spChg>
        <pc:grpChg chg="add del mod">
          <ac:chgData name="Lam Quang Phuc" userId="d608ebc6-5e65-443f-9aef-a02db88c7c06" providerId="ADAL" clId="{CCF801BE-84B2-4908-BC4F-9E09ED9C388C}" dt="2021-03-04T08:27:14.195" v="147"/>
          <ac:grpSpMkLst>
            <pc:docMk/>
            <pc:sldMk cId="520515421" sldId="3323"/>
            <ac:grpSpMk id="2" creationId="{2CCE9258-5F09-458A-8405-8A7688AEAD2D}"/>
          </ac:grpSpMkLst>
        </pc:grpChg>
        <pc:cxnChg chg="mod">
          <ac:chgData name="Lam Quang Phuc" userId="d608ebc6-5e65-443f-9aef-a02db88c7c06" providerId="ADAL" clId="{CCF801BE-84B2-4908-BC4F-9E09ED9C388C}" dt="2021-03-04T08:27:06.881" v="142"/>
          <ac:cxnSpMkLst>
            <pc:docMk/>
            <pc:sldMk cId="520515421" sldId="3323"/>
            <ac:cxnSpMk id="15" creationId="{352D6E10-C1E0-4B1B-A55A-F28AED876487}"/>
          </ac:cxnSpMkLst>
        </pc:cxnChg>
        <pc:cxnChg chg="mod">
          <ac:chgData name="Lam Quang Phuc" userId="d608ebc6-5e65-443f-9aef-a02db88c7c06" providerId="ADAL" clId="{CCF801BE-84B2-4908-BC4F-9E09ED9C388C}" dt="2021-03-04T08:27:06.881" v="142"/>
          <ac:cxnSpMkLst>
            <pc:docMk/>
            <pc:sldMk cId="520515421" sldId="3323"/>
            <ac:cxnSpMk id="16" creationId="{1FB51336-DCCA-4B1A-8B5F-8EFF79D8EE1E}"/>
          </ac:cxnSpMkLst>
        </pc:cxnChg>
        <pc:cxnChg chg="mod">
          <ac:chgData name="Lam Quang Phuc" userId="d608ebc6-5e65-443f-9aef-a02db88c7c06" providerId="ADAL" clId="{CCF801BE-84B2-4908-BC4F-9E09ED9C388C}" dt="2021-03-04T08:27:06.881" v="142"/>
          <ac:cxnSpMkLst>
            <pc:docMk/>
            <pc:sldMk cId="520515421" sldId="3323"/>
            <ac:cxnSpMk id="17" creationId="{16F5C110-E07A-4E66-A98D-ED6DE2CECB08}"/>
          </ac:cxnSpMkLst>
        </pc:cxnChg>
      </pc:sldChg>
      <pc:sldChg chg="add">
        <pc:chgData name="Lam Quang Phuc" userId="d608ebc6-5e65-443f-9aef-a02db88c7c06" providerId="ADAL" clId="{CCF801BE-84B2-4908-BC4F-9E09ED9C388C}" dt="2021-03-05T08:22:54.289" v="461"/>
        <pc:sldMkLst>
          <pc:docMk/>
          <pc:sldMk cId="275970771" sldId="3727"/>
        </pc:sldMkLst>
      </pc:sldChg>
      <pc:sldChg chg="add">
        <pc:chgData name="Lam Quang Phuc" userId="d608ebc6-5e65-443f-9aef-a02db88c7c06" providerId="ADAL" clId="{CCF801BE-84B2-4908-BC4F-9E09ED9C388C}" dt="2021-03-05T08:03:38.889" v="460"/>
        <pc:sldMkLst>
          <pc:docMk/>
          <pc:sldMk cId="2207653008" sldId="3746"/>
        </pc:sldMkLst>
      </pc:sldChg>
      <pc:sldChg chg="add">
        <pc:chgData name="Lam Quang Phuc" userId="d608ebc6-5e65-443f-9aef-a02db88c7c06" providerId="ADAL" clId="{CCF801BE-84B2-4908-BC4F-9E09ED9C388C}" dt="2021-03-05T08:01:30.839" v="458"/>
        <pc:sldMkLst>
          <pc:docMk/>
          <pc:sldMk cId="4002924995" sldId="3747"/>
        </pc:sldMkLst>
      </pc:sldChg>
      <pc:sldChg chg="add">
        <pc:chgData name="Lam Quang Phuc" userId="d608ebc6-5e65-443f-9aef-a02db88c7c06" providerId="ADAL" clId="{CCF801BE-84B2-4908-BC4F-9E09ED9C388C}" dt="2021-03-05T08:01:37.884" v="459"/>
        <pc:sldMkLst>
          <pc:docMk/>
          <pc:sldMk cId="2929526864" sldId="3749"/>
        </pc:sldMkLst>
      </pc:sldChg>
      <pc:sldChg chg="add">
        <pc:chgData name="Lam Quang Phuc" userId="d608ebc6-5e65-443f-9aef-a02db88c7c06" providerId="ADAL" clId="{CCF801BE-84B2-4908-BC4F-9E09ED9C388C}" dt="2021-03-05T08:03:38.889" v="460"/>
        <pc:sldMkLst>
          <pc:docMk/>
          <pc:sldMk cId="138180147" sldId="3752"/>
        </pc:sldMkLst>
      </pc:sldChg>
      <pc:sldMasterChg chg="modSldLayout">
        <pc:chgData name="Lam Quang Phuc" userId="d608ebc6-5e65-443f-9aef-a02db88c7c06" providerId="ADAL" clId="{CCF801BE-84B2-4908-BC4F-9E09ED9C388C}" dt="2021-03-04T06:00:37.320" v="3" actId="20577"/>
        <pc:sldMasterMkLst>
          <pc:docMk/>
          <pc:sldMasterMk cId="2164932234" sldId="2147483982"/>
        </pc:sldMasterMkLst>
        <pc:sldLayoutChg chg="modSp mod">
          <pc:chgData name="Lam Quang Phuc" userId="d608ebc6-5e65-443f-9aef-a02db88c7c06" providerId="ADAL" clId="{CCF801BE-84B2-4908-BC4F-9E09ED9C388C}" dt="2021-03-04T06:00:34.240" v="1" actId="20577"/>
          <pc:sldLayoutMkLst>
            <pc:docMk/>
            <pc:sldMasterMk cId="2164932234" sldId="2147483982"/>
            <pc:sldLayoutMk cId="366907329" sldId="2147483988"/>
          </pc:sldLayoutMkLst>
          <pc:spChg chg="mod">
            <ac:chgData name="Lam Quang Phuc" userId="d608ebc6-5e65-443f-9aef-a02db88c7c06" providerId="ADAL" clId="{CCF801BE-84B2-4908-BC4F-9E09ED9C388C}" dt="2021-03-04T06:00:34.240" v="1" actId="20577"/>
            <ac:spMkLst>
              <pc:docMk/>
              <pc:sldMasterMk cId="2164932234" sldId="2147483982"/>
              <pc:sldLayoutMk cId="366907329" sldId="2147483988"/>
              <ac:spMk id="2" creationId="{CFD4B2D0-696D-48FA-9917-0FADDAC75C66}"/>
            </ac:spMkLst>
          </pc:spChg>
        </pc:sldLayoutChg>
        <pc:sldLayoutChg chg="modSp mod">
          <pc:chgData name="Lam Quang Phuc" userId="d608ebc6-5e65-443f-9aef-a02db88c7c06" providerId="ADAL" clId="{CCF801BE-84B2-4908-BC4F-9E09ED9C388C}" dt="2021-03-04T06:00:37.320" v="3" actId="20577"/>
          <pc:sldLayoutMkLst>
            <pc:docMk/>
            <pc:sldMasterMk cId="2164932234" sldId="2147483982"/>
            <pc:sldLayoutMk cId="1449637910" sldId="2147483992"/>
          </pc:sldLayoutMkLst>
          <pc:spChg chg="mod">
            <ac:chgData name="Lam Quang Phuc" userId="d608ebc6-5e65-443f-9aef-a02db88c7c06" providerId="ADAL" clId="{CCF801BE-84B2-4908-BC4F-9E09ED9C388C}" dt="2021-03-04T06:00:37.320" v="3" actId="20577"/>
            <ac:spMkLst>
              <pc:docMk/>
              <pc:sldMasterMk cId="2164932234" sldId="2147483982"/>
              <pc:sldLayoutMk cId="1449637910" sldId="2147483992"/>
              <ac:spMk id="2" creationId="{CFD4B2D0-696D-48FA-9917-0FADDAC75C66}"/>
            </ac:spMkLst>
          </pc:spChg>
        </pc:sldLayoutChg>
      </pc:sldMasterChg>
      <pc:sldMasterChg chg="modSp mod modSldLayout">
        <pc:chgData name="Lam Quang Phuc" userId="d608ebc6-5e65-443f-9aef-a02db88c7c06" providerId="ADAL" clId="{CCF801BE-84B2-4908-BC4F-9E09ED9C388C}" dt="2021-03-04T06:00:59.119" v="11" actId="478"/>
        <pc:sldMasterMkLst>
          <pc:docMk/>
          <pc:sldMasterMk cId="2667234145" sldId="2147484001"/>
        </pc:sldMasterMkLst>
        <pc:spChg chg="mod">
          <ac:chgData name="Lam Quang Phuc" userId="d608ebc6-5e65-443f-9aef-a02db88c7c06" providerId="ADAL" clId="{CCF801BE-84B2-4908-BC4F-9E09ED9C388C}" dt="2021-03-04T06:00:40.909" v="5" actId="20577"/>
          <ac:spMkLst>
            <pc:docMk/>
            <pc:sldMasterMk cId="2667234145" sldId="2147484001"/>
            <ac:spMk id="9" creationId="{3AD7C0B8-D912-4BB0-9EFA-628214C1704E}"/>
          </ac:spMkLst>
        </pc:spChg>
        <pc:sldLayoutChg chg="addSp delSp modSp mod">
          <pc:chgData name="Lam Quang Phuc" userId="d608ebc6-5e65-443f-9aef-a02db88c7c06" providerId="ADAL" clId="{CCF801BE-84B2-4908-BC4F-9E09ED9C388C}" dt="2021-03-04T06:00:59.119" v="11" actId="478"/>
          <pc:sldLayoutMkLst>
            <pc:docMk/>
            <pc:sldMasterMk cId="2667234145" sldId="2147484001"/>
            <pc:sldLayoutMk cId="1274690903" sldId="2147484009"/>
          </pc:sldLayoutMkLst>
          <pc:spChg chg="del">
            <ac:chgData name="Lam Quang Phuc" userId="d608ebc6-5e65-443f-9aef-a02db88c7c06" providerId="ADAL" clId="{CCF801BE-84B2-4908-BC4F-9E09ED9C388C}" dt="2021-03-04T06:00:54.916" v="9" actId="478"/>
            <ac:spMkLst>
              <pc:docMk/>
              <pc:sldMasterMk cId="2667234145" sldId="2147484001"/>
              <pc:sldLayoutMk cId="1274690903" sldId="2147484009"/>
              <ac:spMk id="2" creationId="{CFD4B2D0-696D-48FA-9917-0FADDAC75C66}"/>
            </ac:spMkLst>
          </pc:spChg>
          <pc:spChg chg="del mod">
            <ac:chgData name="Lam Quang Phuc" userId="d608ebc6-5e65-443f-9aef-a02db88c7c06" providerId="ADAL" clId="{CCF801BE-84B2-4908-BC4F-9E09ED9C388C}" dt="2021-03-04T06:00:59.119" v="11" actId="478"/>
            <ac:spMkLst>
              <pc:docMk/>
              <pc:sldMasterMk cId="2667234145" sldId="2147484001"/>
              <pc:sldLayoutMk cId="1274690903" sldId="2147484009"/>
              <ac:spMk id="10" creationId="{B7431336-F73F-4DF7-A333-B4BC8BE814E2}"/>
            </ac:spMkLst>
          </pc:spChg>
          <pc:picChg chg="add del">
            <ac:chgData name="Lam Quang Phuc" userId="d608ebc6-5e65-443f-9aef-a02db88c7c06" providerId="ADAL" clId="{CCF801BE-84B2-4908-BC4F-9E09ED9C388C}" dt="2021-03-04T06:00:52.820" v="8" actId="478"/>
            <ac:picMkLst>
              <pc:docMk/>
              <pc:sldMasterMk cId="2667234145" sldId="2147484001"/>
              <pc:sldLayoutMk cId="1274690903" sldId="2147484009"/>
              <ac:picMk id="3" creationId="{CB6AD90E-F6B9-464E-AAB8-B5A3EC86670D}"/>
            </ac:picMkLst>
          </pc:picChg>
        </pc:sldLayoutChg>
      </pc:sldMasterChg>
    </pc:docChg>
  </pc:docChgLst>
  <pc:docChgLst>
    <pc:chgData name="Lam Quang Phuc" userId="d608ebc6-5e65-443f-9aef-a02db88c7c06" providerId="ADAL" clId="{1759BA28-0B35-4EF2-B12D-3FBCC54A3DDA}"/>
    <pc:docChg chg="undo redo custSel mod addSld delSld modSld sldOrd modMainMaster">
      <pc:chgData name="Lam Quang Phuc" userId="d608ebc6-5e65-443f-9aef-a02db88c7c06" providerId="ADAL" clId="{1759BA28-0B35-4EF2-B12D-3FBCC54A3DDA}" dt="2020-01-02T11:19:35.834" v="14592" actId="2696"/>
      <pc:docMkLst>
        <pc:docMk/>
      </pc:docMkLst>
      <pc:sldChg chg="modSp">
        <pc:chgData name="Lam Quang Phuc" userId="d608ebc6-5e65-443f-9aef-a02db88c7c06" providerId="ADAL" clId="{1759BA28-0B35-4EF2-B12D-3FBCC54A3DDA}" dt="2020-01-02T08:45:02.925" v="9820" actId="20577"/>
        <pc:sldMkLst>
          <pc:docMk/>
          <pc:sldMk cId="4245298095" sldId="368"/>
        </pc:sldMkLst>
        <pc:spChg chg="mod">
          <ac:chgData name="Lam Quang Phuc" userId="d608ebc6-5e65-443f-9aef-a02db88c7c06" providerId="ADAL" clId="{1759BA28-0B35-4EF2-B12D-3FBCC54A3DDA}" dt="2020-01-02T08:45:02.925" v="9820" actId="20577"/>
          <ac:spMkLst>
            <pc:docMk/>
            <pc:sldMk cId="4245298095" sldId="368"/>
            <ac:spMk id="6" creationId="{00000000-0000-0000-0000-000000000000}"/>
          </ac:spMkLst>
        </pc:spChg>
        <pc:spChg chg="mod">
          <ac:chgData name="Lam Quang Phuc" userId="d608ebc6-5e65-443f-9aef-a02db88c7c06" providerId="ADAL" clId="{1759BA28-0B35-4EF2-B12D-3FBCC54A3DDA}" dt="2019-12-31T09:59:15.505" v="6679"/>
          <ac:spMkLst>
            <pc:docMk/>
            <pc:sldMk cId="4245298095" sldId="368"/>
            <ac:spMk id="7" creationId="{00000000-0000-0000-0000-000000000000}"/>
          </ac:spMkLst>
        </pc:spChg>
        <pc:spChg chg="mod">
          <ac:chgData name="Lam Quang Phuc" userId="d608ebc6-5e65-443f-9aef-a02db88c7c06" providerId="ADAL" clId="{1759BA28-0B35-4EF2-B12D-3FBCC54A3DDA}" dt="2019-12-31T09:59:18.320" v="6683"/>
          <ac:spMkLst>
            <pc:docMk/>
            <pc:sldMk cId="4245298095" sldId="368"/>
            <ac:spMk id="8" creationId="{00000000-0000-0000-0000-000000000000}"/>
          </ac:spMkLst>
        </pc:spChg>
        <pc:spChg chg="mod">
          <ac:chgData name="Lam Quang Phuc" userId="d608ebc6-5e65-443f-9aef-a02db88c7c06" providerId="ADAL" clId="{1759BA28-0B35-4EF2-B12D-3FBCC54A3DDA}" dt="2019-12-31T09:59:23.904" v="6691"/>
          <ac:spMkLst>
            <pc:docMk/>
            <pc:sldMk cId="4245298095" sldId="368"/>
            <ac:spMk id="20" creationId="{00000000-0000-0000-0000-000000000000}"/>
          </ac:spMkLst>
        </pc:spChg>
        <pc:spChg chg="mod">
          <ac:chgData name="Lam Quang Phuc" userId="d608ebc6-5e65-443f-9aef-a02db88c7c06" providerId="ADAL" clId="{1759BA28-0B35-4EF2-B12D-3FBCC54A3DDA}" dt="2019-12-31T09:59:27.044" v="6695"/>
          <ac:spMkLst>
            <pc:docMk/>
            <pc:sldMk cId="4245298095" sldId="368"/>
            <ac:spMk id="21" creationId="{00000000-0000-0000-0000-000000000000}"/>
          </ac:spMkLst>
        </pc:spChg>
        <pc:spChg chg="mod">
          <ac:chgData name="Lam Quang Phuc" userId="d608ebc6-5e65-443f-9aef-a02db88c7c06" providerId="ADAL" clId="{1759BA28-0B35-4EF2-B12D-3FBCC54A3DDA}" dt="2019-12-31T09:59:31.625" v="6701"/>
          <ac:spMkLst>
            <pc:docMk/>
            <pc:sldMk cId="4245298095" sldId="368"/>
            <ac:spMk id="22" creationId="{00000000-0000-0000-0000-000000000000}"/>
          </ac:spMkLst>
        </pc:spChg>
        <pc:spChg chg="mod">
          <ac:chgData name="Lam Quang Phuc" userId="d608ebc6-5e65-443f-9aef-a02db88c7c06" providerId="ADAL" clId="{1759BA28-0B35-4EF2-B12D-3FBCC54A3DDA}" dt="2019-12-31T09:59:21.371" v="6687"/>
          <ac:spMkLst>
            <pc:docMk/>
            <pc:sldMk cId="4245298095" sldId="368"/>
            <ac:spMk id="34" creationId="{6CF3482C-7085-44C7-ADE6-5EB263B872B3}"/>
          </ac:spMkLst>
        </pc:spChg>
        <pc:spChg chg="mod">
          <ac:chgData name="Lam Quang Phuc" userId="d608ebc6-5e65-443f-9aef-a02db88c7c06" providerId="ADAL" clId="{1759BA28-0B35-4EF2-B12D-3FBCC54A3DDA}" dt="2019-12-31T09:59:34.292" v="6705"/>
          <ac:spMkLst>
            <pc:docMk/>
            <pc:sldMk cId="4245298095" sldId="368"/>
            <ac:spMk id="39" creationId="{07C46E00-3B97-4E2B-9B0D-9EF3A09D9FDA}"/>
          </ac:spMkLst>
        </pc:spChg>
        <pc:spChg chg="mod">
          <ac:chgData name="Lam Quang Phuc" userId="d608ebc6-5e65-443f-9aef-a02db88c7c06" providerId="ADAL" clId="{1759BA28-0B35-4EF2-B12D-3FBCC54A3DDA}" dt="2019-12-31T10:02:27.918" v="6781" actId="1076"/>
          <ac:spMkLst>
            <pc:docMk/>
            <pc:sldMk cId="4245298095" sldId="368"/>
            <ac:spMk id="42" creationId="{546CD9E8-D257-4B6B-8BBA-C28847FE6E11}"/>
          </ac:spMkLst>
        </pc:spChg>
      </pc:sldChg>
      <pc:sldChg chg="modSp add ord modAnim">
        <pc:chgData name="Lam Quang Phuc" userId="d608ebc6-5e65-443f-9aef-a02db88c7c06" providerId="ADAL" clId="{1759BA28-0B35-4EF2-B12D-3FBCC54A3DDA}" dt="2020-01-02T11:11:22.468" v="14496" actId="1036"/>
        <pc:sldMkLst>
          <pc:docMk/>
          <pc:sldMk cId="1659047631" sldId="3314"/>
        </pc:sldMkLst>
        <pc:spChg chg="mod">
          <ac:chgData name="Lam Quang Phuc" userId="d608ebc6-5e65-443f-9aef-a02db88c7c06" providerId="ADAL" clId="{1759BA28-0B35-4EF2-B12D-3FBCC54A3DDA}" dt="2019-12-31T06:30:41.149" v="1898" actId="12788"/>
          <ac:spMkLst>
            <pc:docMk/>
            <pc:sldMk cId="1659047631" sldId="3314"/>
            <ac:spMk id="5" creationId="{066F5064-5146-0D47-AD87-D668BB776976}"/>
          </ac:spMkLst>
        </pc:spChg>
        <pc:spChg chg="mod">
          <ac:chgData name="Lam Quang Phuc" userId="d608ebc6-5e65-443f-9aef-a02db88c7c06" providerId="ADAL" clId="{1759BA28-0B35-4EF2-B12D-3FBCC54A3DDA}" dt="2019-12-31T02:15:13.857" v="441" actId="12789"/>
          <ac:spMkLst>
            <pc:docMk/>
            <pc:sldMk cId="1659047631" sldId="3314"/>
            <ac:spMk id="7" creationId="{061424C6-5C07-6947-89EB-CB4C49E10879}"/>
          </ac:spMkLst>
        </pc:spChg>
        <pc:spChg chg="mod">
          <ac:chgData name="Lam Quang Phuc" userId="d608ebc6-5e65-443f-9aef-a02db88c7c06" providerId="ADAL" clId="{1759BA28-0B35-4EF2-B12D-3FBCC54A3DDA}" dt="2019-12-31T02:15:13.857" v="441" actId="12789"/>
          <ac:spMkLst>
            <pc:docMk/>
            <pc:sldMk cId="1659047631" sldId="3314"/>
            <ac:spMk id="8" creationId="{FAB6B366-4DAB-8747-9523-9AACBDEB0F2B}"/>
          </ac:spMkLst>
        </pc:spChg>
        <pc:spChg chg="mod">
          <ac:chgData name="Lam Quang Phuc" userId="d608ebc6-5e65-443f-9aef-a02db88c7c06" providerId="ADAL" clId="{1759BA28-0B35-4EF2-B12D-3FBCC54A3DDA}" dt="2019-12-31T02:15:13.857" v="441" actId="12789"/>
          <ac:spMkLst>
            <pc:docMk/>
            <pc:sldMk cId="1659047631" sldId="3314"/>
            <ac:spMk id="9" creationId="{C74DFF98-72E9-2945-BB53-2142BEA9088F}"/>
          </ac:spMkLst>
        </pc:spChg>
        <pc:spChg chg="mod">
          <ac:chgData name="Lam Quang Phuc" userId="d608ebc6-5e65-443f-9aef-a02db88c7c06" providerId="ADAL" clId="{1759BA28-0B35-4EF2-B12D-3FBCC54A3DDA}" dt="2020-01-02T11:11:22.468" v="14496" actId="1036"/>
          <ac:spMkLst>
            <pc:docMk/>
            <pc:sldMk cId="1659047631" sldId="3314"/>
            <ac:spMk id="10" creationId="{9FDC0121-B4A2-3440-875A-E49C7D757080}"/>
          </ac:spMkLst>
        </pc:spChg>
        <pc:spChg chg="mod">
          <ac:chgData name="Lam Quang Phuc" userId="d608ebc6-5e65-443f-9aef-a02db88c7c06" providerId="ADAL" clId="{1759BA28-0B35-4EF2-B12D-3FBCC54A3DDA}" dt="2019-12-31T02:15:13.857" v="441" actId="12789"/>
          <ac:spMkLst>
            <pc:docMk/>
            <pc:sldMk cId="1659047631" sldId="3314"/>
            <ac:spMk id="12" creationId="{ADE12A9A-2743-2549-BF75-A676A038825F}"/>
          </ac:spMkLst>
        </pc:spChg>
        <pc:spChg chg="mod">
          <ac:chgData name="Lam Quang Phuc" userId="d608ebc6-5e65-443f-9aef-a02db88c7c06" providerId="ADAL" clId="{1759BA28-0B35-4EF2-B12D-3FBCC54A3DDA}" dt="2019-12-31T02:15:13.857" v="441" actId="12789"/>
          <ac:spMkLst>
            <pc:docMk/>
            <pc:sldMk cId="1659047631" sldId="3314"/>
            <ac:spMk id="13" creationId="{2C8EA664-333D-3E47-B2DE-7A590FAAE65D}"/>
          </ac:spMkLst>
        </pc:spChg>
        <pc:spChg chg="mod">
          <ac:chgData name="Lam Quang Phuc" userId="d608ebc6-5e65-443f-9aef-a02db88c7c06" providerId="ADAL" clId="{1759BA28-0B35-4EF2-B12D-3FBCC54A3DDA}" dt="2019-12-31T02:15:13.857" v="441" actId="12789"/>
          <ac:spMkLst>
            <pc:docMk/>
            <pc:sldMk cId="1659047631" sldId="3314"/>
            <ac:spMk id="14" creationId="{00B31986-96A1-0942-9A92-032626F78B7F}"/>
          </ac:spMkLst>
        </pc:spChg>
        <pc:spChg chg="mod">
          <ac:chgData name="Lam Quang Phuc" userId="d608ebc6-5e65-443f-9aef-a02db88c7c06" providerId="ADAL" clId="{1759BA28-0B35-4EF2-B12D-3FBCC54A3DDA}" dt="2019-12-31T02:15:13.857" v="441" actId="12789"/>
          <ac:spMkLst>
            <pc:docMk/>
            <pc:sldMk cId="1659047631" sldId="3314"/>
            <ac:spMk id="15" creationId="{98B93A58-51F3-424D-913E-284E3A31E21F}"/>
          </ac:spMkLst>
        </pc:spChg>
        <pc:spChg chg="mod">
          <ac:chgData name="Lam Quang Phuc" userId="d608ebc6-5e65-443f-9aef-a02db88c7c06" providerId="ADAL" clId="{1759BA28-0B35-4EF2-B12D-3FBCC54A3DDA}" dt="2019-12-31T02:15:13.857" v="441" actId="12789"/>
          <ac:spMkLst>
            <pc:docMk/>
            <pc:sldMk cId="1659047631" sldId="3314"/>
            <ac:spMk id="16" creationId="{CA64AA0C-8E4A-C746-B373-464296B727EF}"/>
          </ac:spMkLst>
        </pc:spChg>
        <pc:spChg chg="mod">
          <ac:chgData name="Lam Quang Phuc" userId="d608ebc6-5e65-443f-9aef-a02db88c7c06" providerId="ADAL" clId="{1759BA28-0B35-4EF2-B12D-3FBCC54A3DDA}" dt="2019-12-31T06:23:37.042" v="1432" actId="12788"/>
          <ac:spMkLst>
            <pc:docMk/>
            <pc:sldMk cId="1659047631" sldId="3314"/>
            <ac:spMk id="17" creationId="{F312A8FF-F4E3-1B4E-8F5D-87AEAA692187}"/>
          </ac:spMkLst>
        </pc:spChg>
        <pc:spChg chg="mod">
          <ac:chgData name="Lam Quang Phuc" userId="d608ebc6-5e65-443f-9aef-a02db88c7c06" providerId="ADAL" clId="{1759BA28-0B35-4EF2-B12D-3FBCC54A3DDA}" dt="2019-12-31T06:26:43.356" v="1690" actId="14100"/>
          <ac:spMkLst>
            <pc:docMk/>
            <pc:sldMk cId="1659047631" sldId="3314"/>
            <ac:spMk id="18" creationId="{EDF42D56-72EF-1942-B2C0-2D7D4BE3B595}"/>
          </ac:spMkLst>
        </pc:spChg>
        <pc:spChg chg="mod">
          <ac:chgData name="Lam Quang Phuc" userId="d608ebc6-5e65-443f-9aef-a02db88c7c06" providerId="ADAL" clId="{1759BA28-0B35-4EF2-B12D-3FBCC54A3DDA}" dt="2019-12-31T06:23:54.615" v="1439" actId="1076"/>
          <ac:spMkLst>
            <pc:docMk/>
            <pc:sldMk cId="1659047631" sldId="3314"/>
            <ac:spMk id="19" creationId="{94C47058-7D31-AD40-B3D5-077265DCC75B}"/>
          </ac:spMkLst>
        </pc:spChg>
        <pc:spChg chg="mod">
          <ac:chgData name="Lam Quang Phuc" userId="d608ebc6-5e65-443f-9aef-a02db88c7c06" providerId="ADAL" clId="{1759BA28-0B35-4EF2-B12D-3FBCC54A3DDA}" dt="2019-12-31T06:23:22.193" v="1420" actId="20577"/>
          <ac:spMkLst>
            <pc:docMk/>
            <pc:sldMk cId="1659047631" sldId="3314"/>
            <ac:spMk id="20" creationId="{7F5631D5-DA08-2F4F-82B0-F77376258521}"/>
          </ac:spMkLst>
        </pc:spChg>
        <pc:spChg chg="mod">
          <ac:chgData name="Lam Quang Phuc" userId="d608ebc6-5e65-443f-9aef-a02db88c7c06" providerId="ADAL" clId="{1759BA28-0B35-4EF2-B12D-3FBCC54A3DDA}" dt="2019-12-31T06:23:24.901" v="1423" actId="20577"/>
          <ac:spMkLst>
            <pc:docMk/>
            <pc:sldMk cId="1659047631" sldId="3314"/>
            <ac:spMk id="21" creationId="{02BAE96B-CFB3-CE45-A670-92C5A7E066B7}"/>
          </ac:spMkLst>
        </pc:spChg>
      </pc:sldChg>
      <pc:sldChg chg="addSp delSp modSp add ord modTransition modAnim modNotesTx">
        <pc:chgData name="Lam Quang Phuc" userId="d608ebc6-5e65-443f-9aef-a02db88c7c06" providerId="ADAL" clId="{1759BA28-0B35-4EF2-B12D-3FBCC54A3DDA}" dt="2020-01-02T09:42:50.418" v="11334"/>
        <pc:sldMkLst>
          <pc:docMk/>
          <pc:sldMk cId="170202808" sldId="3315"/>
        </pc:sldMkLst>
        <pc:spChg chg="mod">
          <ac:chgData name="Lam Quang Phuc" userId="d608ebc6-5e65-443f-9aef-a02db88c7c06" providerId="ADAL" clId="{1759BA28-0B35-4EF2-B12D-3FBCC54A3DDA}" dt="2019-12-31T06:35:08.146" v="2078" actId="20577"/>
          <ac:spMkLst>
            <pc:docMk/>
            <pc:sldMk cId="170202808" sldId="3315"/>
            <ac:spMk id="5" creationId="{C9F3C8FD-6AAC-F24A-98B9-9C57D89D4CF1}"/>
          </ac:spMkLst>
        </pc:spChg>
        <pc:spChg chg="del mod">
          <ac:chgData name="Lam Quang Phuc" userId="d608ebc6-5e65-443f-9aef-a02db88c7c06" providerId="ADAL" clId="{1759BA28-0B35-4EF2-B12D-3FBCC54A3DDA}" dt="2019-12-31T06:34:56.981" v="2021" actId="478"/>
          <ac:spMkLst>
            <pc:docMk/>
            <pc:sldMk cId="170202808" sldId="3315"/>
            <ac:spMk id="6" creationId="{4C291861-9670-1D41-A11C-0B7417E9EFF1}"/>
          </ac:spMkLst>
        </pc:spChg>
        <pc:spChg chg="mod">
          <ac:chgData name="Lam Quang Phuc" userId="d608ebc6-5e65-443f-9aef-a02db88c7c06" providerId="ADAL" clId="{1759BA28-0B35-4EF2-B12D-3FBCC54A3DDA}" dt="2019-12-31T10:15:46.294" v="6835" actId="12788"/>
          <ac:spMkLst>
            <pc:docMk/>
            <pc:sldMk cId="170202808" sldId="3315"/>
            <ac:spMk id="7" creationId="{5417AB27-732B-D54B-82DB-C8821702E384}"/>
          </ac:spMkLst>
        </pc:spChg>
        <pc:spChg chg="mod">
          <ac:chgData name="Lam Quang Phuc" userId="d608ebc6-5e65-443f-9aef-a02db88c7c06" providerId="ADAL" clId="{1759BA28-0B35-4EF2-B12D-3FBCC54A3DDA}" dt="2019-12-31T10:15:53.301" v="6836" actId="12788"/>
          <ac:spMkLst>
            <pc:docMk/>
            <pc:sldMk cId="170202808" sldId="3315"/>
            <ac:spMk id="8" creationId="{3129524D-DC9A-B443-80B5-2C38CA9BB295}"/>
          </ac:spMkLst>
        </pc:spChg>
        <pc:spChg chg="mod">
          <ac:chgData name="Lam Quang Phuc" userId="d608ebc6-5e65-443f-9aef-a02db88c7c06" providerId="ADAL" clId="{1759BA28-0B35-4EF2-B12D-3FBCC54A3DDA}" dt="2019-12-31T06:35:13.740" v="2079" actId="1076"/>
          <ac:spMkLst>
            <pc:docMk/>
            <pc:sldMk cId="170202808" sldId="3315"/>
            <ac:spMk id="9" creationId="{56D00B71-1F09-C24C-A2F6-70963775C688}"/>
          </ac:spMkLst>
        </pc:spChg>
        <pc:spChg chg="mod">
          <ac:chgData name="Lam Quang Phuc" userId="d608ebc6-5e65-443f-9aef-a02db88c7c06" providerId="ADAL" clId="{1759BA28-0B35-4EF2-B12D-3FBCC54A3DDA}" dt="2019-12-31T06:35:13.740" v="2079" actId="1076"/>
          <ac:spMkLst>
            <pc:docMk/>
            <pc:sldMk cId="170202808" sldId="3315"/>
            <ac:spMk id="10" creationId="{A8C78ECF-EFC6-984E-B93D-C8D85A09EA6C}"/>
          </ac:spMkLst>
        </pc:spChg>
        <pc:spChg chg="mod">
          <ac:chgData name="Lam Quang Phuc" userId="d608ebc6-5e65-443f-9aef-a02db88c7c06" providerId="ADAL" clId="{1759BA28-0B35-4EF2-B12D-3FBCC54A3DDA}" dt="2019-12-31T06:35:32.110" v="2082" actId="14100"/>
          <ac:spMkLst>
            <pc:docMk/>
            <pc:sldMk cId="170202808" sldId="3315"/>
            <ac:spMk id="11" creationId="{B82E1902-7290-CD49-A4EE-A60E93F73F99}"/>
          </ac:spMkLst>
        </pc:spChg>
        <pc:spChg chg="del mod">
          <ac:chgData name="Lam Quang Phuc" userId="d608ebc6-5e65-443f-9aef-a02db88c7c06" providerId="ADAL" clId="{1759BA28-0B35-4EF2-B12D-3FBCC54A3DDA}" dt="2019-12-31T06:35:16.622" v="2080" actId="478"/>
          <ac:spMkLst>
            <pc:docMk/>
            <pc:sldMk cId="170202808" sldId="3315"/>
            <ac:spMk id="14" creationId="{B13CB219-36A9-D64C-8326-B05FE6C8081D}"/>
          </ac:spMkLst>
        </pc:spChg>
        <pc:spChg chg="del mod">
          <ac:chgData name="Lam Quang Phuc" userId="d608ebc6-5e65-443f-9aef-a02db88c7c06" providerId="ADAL" clId="{1759BA28-0B35-4EF2-B12D-3FBCC54A3DDA}" dt="2019-12-31T06:35:16.622" v="2080" actId="478"/>
          <ac:spMkLst>
            <pc:docMk/>
            <pc:sldMk cId="170202808" sldId="3315"/>
            <ac:spMk id="15" creationId="{25CB8D30-6C9C-944F-8F94-04E7B81588DE}"/>
          </ac:spMkLst>
        </pc:spChg>
        <pc:spChg chg="mod">
          <ac:chgData name="Lam Quang Phuc" userId="d608ebc6-5e65-443f-9aef-a02db88c7c06" providerId="ADAL" clId="{1759BA28-0B35-4EF2-B12D-3FBCC54A3DDA}" dt="2019-12-31T06:47:41.950" v="2452" actId="14100"/>
          <ac:spMkLst>
            <pc:docMk/>
            <pc:sldMk cId="170202808" sldId="3315"/>
            <ac:spMk id="16" creationId="{C9A351D7-9C6E-954B-BA38-714A8BC5CEDC}"/>
          </ac:spMkLst>
        </pc:spChg>
        <pc:spChg chg="del mod">
          <ac:chgData name="Lam Quang Phuc" userId="d608ebc6-5e65-443f-9aef-a02db88c7c06" providerId="ADAL" clId="{1759BA28-0B35-4EF2-B12D-3FBCC54A3DDA}" dt="2019-12-31T06:35:16.622" v="2080" actId="478"/>
          <ac:spMkLst>
            <pc:docMk/>
            <pc:sldMk cId="170202808" sldId="3315"/>
            <ac:spMk id="17" creationId="{C4D5FCFD-7A2F-B448-8608-C773B222BCCE}"/>
          </ac:spMkLst>
        </pc:spChg>
        <pc:spChg chg="del mod">
          <ac:chgData name="Lam Quang Phuc" userId="d608ebc6-5e65-443f-9aef-a02db88c7c06" providerId="ADAL" clId="{1759BA28-0B35-4EF2-B12D-3FBCC54A3DDA}" dt="2019-12-31T06:35:16.622" v="2080" actId="478"/>
          <ac:spMkLst>
            <pc:docMk/>
            <pc:sldMk cId="170202808" sldId="3315"/>
            <ac:spMk id="18" creationId="{16C6C442-D2AB-5E46-9083-605859B9EC27}"/>
          </ac:spMkLst>
        </pc:spChg>
        <pc:spChg chg="mod">
          <ac:chgData name="Lam Quang Phuc" userId="d608ebc6-5e65-443f-9aef-a02db88c7c06" providerId="ADAL" clId="{1759BA28-0B35-4EF2-B12D-3FBCC54A3DDA}" dt="2019-12-31T06:47:45.324" v="2453" actId="14100"/>
          <ac:spMkLst>
            <pc:docMk/>
            <pc:sldMk cId="170202808" sldId="3315"/>
            <ac:spMk id="19" creationId="{A6FCAA9F-E2E6-D04E-B9EE-E5F8F7D158CB}"/>
          </ac:spMkLst>
        </pc:spChg>
        <pc:spChg chg="del mod">
          <ac:chgData name="Lam Quang Phuc" userId="d608ebc6-5e65-443f-9aef-a02db88c7c06" providerId="ADAL" clId="{1759BA28-0B35-4EF2-B12D-3FBCC54A3DDA}" dt="2019-12-31T06:35:16.622" v="2080" actId="478"/>
          <ac:spMkLst>
            <pc:docMk/>
            <pc:sldMk cId="170202808" sldId="3315"/>
            <ac:spMk id="20" creationId="{FDCB3591-765C-B749-861B-BA1B7F9C845F}"/>
          </ac:spMkLst>
        </pc:spChg>
        <pc:spChg chg="del mod">
          <ac:chgData name="Lam Quang Phuc" userId="d608ebc6-5e65-443f-9aef-a02db88c7c06" providerId="ADAL" clId="{1759BA28-0B35-4EF2-B12D-3FBCC54A3DDA}" dt="2019-12-31T06:35:16.622" v="2080" actId="478"/>
          <ac:spMkLst>
            <pc:docMk/>
            <pc:sldMk cId="170202808" sldId="3315"/>
            <ac:spMk id="21" creationId="{2218900E-9838-B34A-A284-EC48314FF078}"/>
          </ac:spMkLst>
        </pc:spChg>
        <pc:spChg chg="mod">
          <ac:chgData name="Lam Quang Phuc" userId="d608ebc6-5e65-443f-9aef-a02db88c7c06" providerId="ADAL" clId="{1759BA28-0B35-4EF2-B12D-3FBCC54A3DDA}" dt="2019-12-31T06:47:49.263" v="2454" actId="14100"/>
          <ac:spMkLst>
            <pc:docMk/>
            <pc:sldMk cId="170202808" sldId="3315"/>
            <ac:spMk id="22" creationId="{694FAE93-0E8D-FD43-903E-D13BBCAEA184}"/>
          </ac:spMkLst>
        </pc:spChg>
        <pc:spChg chg="del mod">
          <ac:chgData name="Lam Quang Phuc" userId="d608ebc6-5e65-443f-9aef-a02db88c7c06" providerId="ADAL" clId="{1759BA28-0B35-4EF2-B12D-3FBCC54A3DDA}" dt="2019-12-31T06:35:16.622" v="2080" actId="478"/>
          <ac:spMkLst>
            <pc:docMk/>
            <pc:sldMk cId="170202808" sldId="3315"/>
            <ac:spMk id="23" creationId="{D95AD475-7DB5-6A41-A134-CC2608DCD032}"/>
          </ac:spMkLst>
        </pc:spChg>
        <pc:spChg chg="del mod">
          <ac:chgData name="Lam Quang Phuc" userId="d608ebc6-5e65-443f-9aef-a02db88c7c06" providerId="ADAL" clId="{1759BA28-0B35-4EF2-B12D-3FBCC54A3DDA}" dt="2019-12-31T06:35:16.622" v="2080" actId="478"/>
          <ac:spMkLst>
            <pc:docMk/>
            <pc:sldMk cId="170202808" sldId="3315"/>
            <ac:spMk id="24" creationId="{5AA64CE6-35C0-894C-9A8D-6AAA9A3ABECE}"/>
          </ac:spMkLst>
        </pc:spChg>
        <pc:spChg chg="mod">
          <ac:chgData name="Lam Quang Phuc" userId="d608ebc6-5e65-443f-9aef-a02db88c7c06" providerId="ADAL" clId="{1759BA28-0B35-4EF2-B12D-3FBCC54A3DDA}" dt="2020-01-02T08:44:39.239" v="9801"/>
          <ac:spMkLst>
            <pc:docMk/>
            <pc:sldMk cId="170202808" sldId="3315"/>
            <ac:spMk id="25" creationId="{F2EC8078-2B29-7143-884D-52AF7EFFF950}"/>
          </ac:spMkLst>
        </pc:spChg>
        <pc:spChg chg="mod">
          <ac:chgData name="Lam Quang Phuc" userId="d608ebc6-5e65-443f-9aef-a02db88c7c06" providerId="ADAL" clId="{1759BA28-0B35-4EF2-B12D-3FBCC54A3DDA}" dt="2020-01-02T08:44:41.549" v="9804" actId="20577"/>
          <ac:spMkLst>
            <pc:docMk/>
            <pc:sldMk cId="170202808" sldId="3315"/>
            <ac:spMk id="26" creationId="{693EBA0C-4D70-BE4F-AC1F-3621ABE82978}"/>
          </ac:spMkLst>
        </pc:spChg>
        <pc:spChg chg="mod">
          <ac:chgData name="Lam Quang Phuc" userId="d608ebc6-5e65-443f-9aef-a02db88c7c06" providerId="ADAL" clId="{1759BA28-0B35-4EF2-B12D-3FBCC54A3DDA}" dt="2020-01-02T08:44:43.198" v="9807" actId="20577"/>
          <ac:spMkLst>
            <pc:docMk/>
            <pc:sldMk cId="170202808" sldId="3315"/>
            <ac:spMk id="27" creationId="{66C4A3EA-AEA8-5048-9EAC-B271DCA6702A}"/>
          </ac:spMkLst>
        </pc:spChg>
        <pc:spChg chg="mod">
          <ac:chgData name="Lam Quang Phuc" userId="d608ebc6-5e65-443f-9aef-a02db88c7c06" providerId="ADAL" clId="{1759BA28-0B35-4EF2-B12D-3FBCC54A3DDA}" dt="2020-01-02T08:44:44.540" v="9809" actId="20577"/>
          <ac:spMkLst>
            <pc:docMk/>
            <pc:sldMk cId="170202808" sldId="3315"/>
            <ac:spMk id="28" creationId="{CFDB53C7-9BFC-6943-BE2B-5E0D73D08E60}"/>
          </ac:spMkLst>
        </pc:spChg>
        <pc:spChg chg="mod">
          <ac:chgData name="Lam Quang Phuc" userId="d608ebc6-5e65-443f-9aef-a02db88c7c06" providerId="ADAL" clId="{1759BA28-0B35-4EF2-B12D-3FBCC54A3DDA}" dt="2019-12-31T07:09:06.633" v="4348" actId="554"/>
          <ac:spMkLst>
            <pc:docMk/>
            <pc:sldMk cId="170202808" sldId="3315"/>
            <ac:spMk id="29" creationId="{52E5DA4D-81BA-1F46-80AD-D50A7925EE6B}"/>
          </ac:spMkLst>
        </pc:spChg>
        <pc:spChg chg="del mod">
          <ac:chgData name="Lam Quang Phuc" userId="d608ebc6-5e65-443f-9aef-a02db88c7c06" providerId="ADAL" clId="{1759BA28-0B35-4EF2-B12D-3FBCC54A3DDA}" dt="2019-12-31T06:35:16.622" v="2080" actId="478"/>
          <ac:spMkLst>
            <pc:docMk/>
            <pc:sldMk cId="170202808" sldId="3315"/>
            <ac:spMk id="30" creationId="{3CD3EB1C-8120-F84A-96A5-52A0A8FA5E27}"/>
          </ac:spMkLst>
        </pc:spChg>
        <pc:spChg chg="del mod">
          <ac:chgData name="Lam Quang Phuc" userId="d608ebc6-5e65-443f-9aef-a02db88c7c06" providerId="ADAL" clId="{1759BA28-0B35-4EF2-B12D-3FBCC54A3DDA}" dt="2019-12-31T06:35:16.622" v="2080" actId="478"/>
          <ac:spMkLst>
            <pc:docMk/>
            <pc:sldMk cId="170202808" sldId="3315"/>
            <ac:spMk id="31" creationId="{D9A388ED-F6CB-BC43-A9D1-BCD7BE768AB8}"/>
          </ac:spMkLst>
        </pc:spChg>
        <pc:spChg chg="add del mod">
          <ac:chgData name="Lam Quang Phuc" userId="d608ebc6-5e65-443f-9aef-a02db88c7c06" providerId="ADAL" clId="{1759BA28-0B35-4EF2-B12D-3FBCC54A3DDA}" dt="2019-12-31T07:09:06.633" v="4348" actId="554"/>
          <ac:spMkLst>
            <pc:docMk/>
            <pc:sldMk cId="170202808" sldId="3315"/>
            <ac:spMk id="32" creationId="{5C201B7D-306E-7A4D-8F30-7FBC8046DDA5}"/>
          </ac:spMkLst>
        </pc:spChg>
        <pc:spChg chg="del mod">
          <ac:chgData name="Lam Quang Phuc" userId="d608ebc6-5e65-443f-9aef-a02db88c7c06" providerId="ADAL" clId="{1759BA28-0B35-4EF2-B12D-3FBCC54A3DDA}" dt="2019-12-31T06:35:16.622" v="2080" actId="478"/>
          <ac:spMkLst>
            <pc:docMk/>
            <pc:sldMk cId="170202808" sldId="3315"/>
            <ac:spMk id="33" creationId="{04074181-6969-6247-9E24-663E0C3595D5}"/>
          </ac:spMkLst>
        </pc:spChg>
        <pc:spChg chg="del mod">
          <ac:chgData name="Lam Quang Phuc" userId="d608ebc6-5e65-443f-9aef-a02db88c7c06" providerId="ADAL" clId="{1759BA28-0B35-4EF2-B12D-3FBCC54A3DDA}" dt="2019-12-31T06:35:16.622" v="2080" actId="478"/>
          <ac:spMkLst>
            <pc:docMk/>
            <pc:sldMk cId="170202808" sldId="3315"/>
            <ac:spMk id="34" creationId="{2127280A-3E0C-0C4A-97C4-29E7D9A0E1DE}"/>
          </ac:spMkLst>
        </pc:spChg>
        <pc:spChg chg="del mod">
          <ac:chgData name="Lam Quang Phuc" userId="d608ebc6-5e65-443f-9aef-a02db88c7c06" providerId="ADAL" clId="{1759BA28-0B35-4EF2-B12D-3FBCC54A3DDA}" dt="2019-12-31T06:54:25.368" v="3085" actId="478"/>
          <ac:spMkLst>
            <pc:docMk/>
            <pc:sldMk cId="170202808" sldId="3315"/>
            <ac:spMk id="35" creationId="{0EA37DCA-3A8F-D044-85EA-2E6323C0BF3F}"/>
          </ac:spMkLst>
        </pc:spChg>
        <pc:spChg chg="del mod">
          <ac:chgData name="Lam Quang Phuc" userId="d608ebc6-5e65-443f-9aef-a02db88c7c06" providerId="ADAL" clId="{1759BA28-0B35-4EF2-B12D-3FBCC54A3DDA}" dt="2019-12-31T06:35:16.622" v="2080" actId="478"/>
          <ac:spMkLst>
            <pc:docMk/>
            <pc:sldMk cId="170202808" sldId="3315"/>
            <ac:spMk id="36" creationId="{30A14834-3F6D-AA45-B634-D482CD0D0CCD}"/>
          </ac:spMkLst>
        </pc:spChg>
        <pc:spChg chg="del mod">
          <ac:chgData name="Lam Quang Phuc" userId="d608ebc6-5e65-443f-9aef-a02db88c7c06" providerId="ADAL" clId="{1759BA28-0B35-4EF2-B12D-3FBCC54A3DDA}" dt="2019-12-31T06:35:16.622" v="2080" actId="478"/>
          <ac:spMkLst>
            <pc:docMk/>
            <pc:sldMk cId="170202808" sldId="3315"/>
            <ac:spMk id="37" creationId="{3974F37C-FE7D-954A-ADB2-F0CC571A042C}"/>
          </ac:spMkLst>
        </pc:spChg>
        <pc:spChg chg="del mod">
          <ac:chgData name="Lam Quang Phuc" userId="d608ebc6-5e65-443f-9aef-a02db88c7c06" providerId="ADAL" clId="{1759BA28-0B35-4EF2-B12D-3FBCC54A3DDA}" dt="2019-12-31T06:58:04.121" v="3599" actId="478"/>
          <ac:spMkLst>
            <pc:docMk/>
            <pc:sldMk cId="170202808" sldId="3315"/>
            <ac:spMk id="38" creationId="{48BB3847-F103-D04A-A0D7-617AD7FB2DF6}"/>
          </ac:spMkLst>
        </pc:spChg>
        <pc:spChg chg="del mod">
          <ac:chgData name="Lam Quang Phuc" userId="d608ebc6-5e65-443f-9aef-a02db88c7c06" providerId="ADAL" clId="{1759BA28-0B35-4EF2-B12D-3FBCC54A3DDA}" dt="2019-12-31T06:35:16.622" v="2080" actId="478"/>
          <ac:spMkLst>
            <pc:docMk/>
            <pc:sldMk cId="170202808" sldId="3315"/>
            <ac:spMk id="39" creationId="{433065C6-E52A-2742-BB90-6C8C6113CBA4}"/>
          </ac:spMkLst>
        </pc:spChg>
        <pc:spChg chg="del mod">
          <ac:chgData name="Lam Quang Phuc" userId="d608ebc6-5e65-443f-9aef-a02db88c7c06" providerId="ADAL" clId="{1759BA28-0B35-4EF2-B12D-3FBCC54A3DDA}" dt="2019-12-31T06:35:16.622" v="2080" actId="478"/>
          <ac:spMkLst>
            <pc:docMk/>
            <pc:sldMk cId="170202808" sldId="3315"/>
            <ac:spMk id="40" creationId="{73E9750A-E71E-EB4C-9879-745967D519AE}"/>
          </ac:spMkLst>
        </pc:spChg>
        <pc:spChg chg="add del">
          <ac:chgData name="Lam Quang Phuc" userId="d608ebc6-5e65-443f-9aef-a02db88c7c06" providerId="ADAL" clId="{1759BA28-0B35-4EF2-B12D-3FBCC54A3DDA}" dt="2019-12-31T06:49:53.641" v="2458"/>
          <ac:spMkLst>
            <pc:docMk/>
            <pc:sldMk cId="170202808" sldId="3315"/>
            <ac:spMk id="41" creationId="{1C9DE065-6510-4B12-802D-3376D3AF921D}"/>
          </ac:spMkLst>
        </pc:spChg>
        <pc:spChg chg="add mod">
          <ac:chgData name="Lam Quang Phuc" userId="d608ebc6-5e65-443f-9aef-a02db88c7c06" providerId="ADAL" clId="{1759BA28-0B35-4EF2-B12D-3FBCC54A3DDA}" dt="2019-12-31T07:23:10.013" v="5213" actId="20577"/>
          <ac:spMkLst>
            <pc:docMk/>
            <pc:sldMk cId="170202808" sldId="3315"/>
            <ac:spMk id="42" creationId="{F5D60530-0CF1-4113-993A-C0175D6C4A4C}"/>
          </ac:spMkLst>
        </pc:spChg>
        <pc:spChg chg="add mod">
          <ac:chgData name="Lam Quang Phuc" userId="d608ebc6-5e65-443f-9aef-a02db88c7c06" providerId="ADAL" clId="{1759BA28-0B35-4EF2-B12D-3FBCC54A3DDA}" dt="2019-12-31T07:09:06.633" v="4348" actId="554"/>
          <ac:spMkLst>
            <pc:docMk/>
            <pc:sldMk cId="170202808" sldId="3315"/>
            <ac:spMk id="43" creationId="{FE390752-158E-492E-ABD1-4409545994E8}"/>
          </ac:spMkLst>
        </pc:spChg>
        <pc:spChg chg="add del">
          <ac:chgData name="Lam Quang Phuc" userId="d608ebc6-5e65-443f-9aef-a02db88c7c06" providerId="ADAL" clId="{1759BA28-0B35-4EF2-B12D-3FBCC54A3DDA}" dt="2019-12-31T06:59:50.233" v="3746"/>
          <ac:spMkLst>
            <pc:docMk/>
            <pc:sldMk cId="170202808" sldId="3315"/>
            <ac:spMk id="44" creationId="{1072BB75-6A9E-44CE-B312-6DFED07C2957}"/>
          </ac:spMkLst>
        </pc:spChg>
      </pc:sldChg>
      <pc:sldChg chg="modSp modAnim">
        <pc:chgData name="Lam Quang Phuc" userId="d608ebc6-5e65-443f-9aef-a02db88c7c06" providerId="ADAL" clId="{1759BA28-0B35-4EF2-B12D-3FBCC54A3DDA}" dt="2020-01-02T02:18:47.867" v="7481"/>
        <pc:sldMkLst>
          <pc:docMk/>
          <pc:sldMk cId="3366092596" sldId="3351"/>
        </pc:sldMkLst>
        <pc:spChg chg="mod">
          <ac:chgData name="Lam Quang Phuc" userId="d608ebc6-5e65-443f-9aef-a02db88c7c06" providerId="ADAL" clId="{1759BA28-0B35-4EF2-B12D-3FBCC54A3DDA}" dt="2019-12-31T06:33:12.170" v="1938" actId="20577"/>
          <ac:spMkLst>
            <pc:docMk/>
            <pc:sldMk cId="3366092596" sldId="3351"/>
            <ac:spMk id="10" creationId="{BF16647A-6B3F-634A-B383-EB49EBB232B6}"/>
          </ac:spMkLst>
        </pc:spChg>
      </pc:sldChg>
      <pc:sldChg chg="delSp modSp add">
        <pc:chgData name="Lam Quang Phuc" userId="d608ebc6-5e65-443f-9aef-a02db88c7c06" providerId="ADAL" clId="{1759BA28-0B35-4EF2-B12D-3FBCC54A3DDA}" dt="2020-01-02T10:09:50.796" v="12976" actId="20577"/>
        <pc:sldMkLst>
          <pc:docMk/>
          <pc:sldMk cId="3010930615" sldId="3354"/>
        </pc:sldMkLst>
        <pc:spChg chg="mod">
          <ac:chgData name="Lam Quang Phuc" userId="d608ebc6-5e65-443f-9aef-a02db88c7c06" providerId="ADAL" clId="{1759BA28-0B35-4EF2-B12D-3FBCC54A3DDA}" dt="2020-01-02T10:06:39.390" v="12437" actId="2711"/>
          <ac:spMkLst>
            <pc:docMk/>
            <pc:sldMk cId="3010930615" sldId="3354"/>
            <ac:spMk id="5" creationId="{05E6BD02-ADAF-634B-8F36-58770B3B1D53}"/>
          </ac:spMkLst>
        </pc:spChg>
        <pc:spChg chg="mod">
          <ac:chgData name="Lam Quang Phuc" userId="d608ebc6-5e65-443f-9aef-a02db88c7c06" providerId="ADAL" clId="{1759BA28-0B35-4EF2-B12D-3FBCC54A3DDA}" dt="2020-01-02T10:06:39.390" v="12437" actId="2711"/>
          <ac:spMkLst>
            <pc:docMk/>
            <pc:sldMk cId="3010930615" sldId="3354"/>
            <ac:spMk id="6" creationId="{D75AB539-68A9-3C4B-B57C-4B023BAA9F3A}"/>
          </ac:spMkLst>
        </pc:spChg>
        <pc:spChg chg="mod">
          <ac:chgData name="Lam Quang Phuc" userId="d608ebc6-5e65-443f-9aef-a02db88c7c06" providerId="ADAL" clId="{1759BA28-0B35-4EF2-B12D-3FBCC54A3DDA}" dt="2020-01-02T10:06:39.390" v="12437" actId="2711"/>
          <ac:spMkLst>
            <pc:docMk/>
            <pc:sldMk cId="3010930615" sldId="3354"/>
            <ac:spMk id="10" creationId="{BFCE72D1-9595-B548-9B7A-3AB6307C5326}"/>
          </ac:spMkLst>
        </pc:spChg>
        <pc:spChg chg="mod">
          <ac:chgData name="Lam Quang Phuc" userId="d608ebc6-5e65-443f-9aef-a02db88c7c06" providerId="ADAL" clId="{1759BA28-0B35-4EF2-B12D-3FBCC54A3DDA}" dt="2020-01-02T10:06:39.390" v="12437" actId="2711"/>
          <ac:spMkLst>
            <pc:docMk/>
            <pc:sldMk cId="3010930615" sldId="3354"/>
            <ac:spMk id="11" creationId="{6A05D8C9-5455-EA48-8E04-21E0F5A2CAF0}"/>
          </ac:spMkLst>
        </pc:spChg>
        <pc:spChg chg="mod">
          <ac:chgData name="Lam Quang Phuc" userId="d608ebc6-5e65-443f-9aef-a02db88c7c06" providerId="ADAL" clId="{1759BA28-0B35-4EF2-B12D-3FBCC54A3DDA}" dt="2020-01-02T10:06:39.390" v="12437" actId="2711"/>
          <ac:spMkLst>
            <pc:docMk/>
            <pc:sldMk cId="3010930615" sldId="3354"/>
            <ac:spMk id="12" creationId="{4EA92EBE-3574-CF4B-A0BC-50832EA98EB8}"/>
          </ac:spMkLst>
        </pc:spChg>
        <pc:spChg chg="mod">
          <ac:chgData name="Lam Quang Phuc" userId="d608ebc6-5e65-443f-9aef-a02db88c7c06" providerId="ADAL" clId="{1759BA28-0B35-4EF2-B12D-3FBCC54A3DDA}" dt="2020-01-02T10:08:01.589" v="12559" actId="1076"/>
          <ac:spMkLst>
            <pc:docMk/>
            <pc:sldMk cId="3010930615" sldId="3354"/>
            <ac:spMk id="13" creationId="{99CE8E20-ACA3-3A44-B5A3-DBF3E541B2B9}"/>
          </ac:spMkLst>
        </pc:spChg>
        <pc:spChg chg="del mod">
          <ac:chgData name="Lam Quang Phuc" userId="d608ebc6-5e65-443f-9aef-a02db88c7c06" providerId="ADAL" clId="{1759BA28-0B35-4EF2-B12D-3FBCC54A3DDA}" dt="2020-01-02T10:07:58.728" v="12558" actId="478"/>
          <ac:spMkLst>
            <pc:docMk/>
            <pc:sldMk cId="3010930615" sldId="3354"/>
            <ac:spMk id="14" creationId="{C566928F-8193-7B43-A48E-C058B397FEC5}"/>
          </ac:spMkLst>
        </pc:spChg>
        <pc:spChg chg="mod">
          <ac:chgData name="Lam Quang Phuc" userId="d608ebc6-5e65-443f-9aef-a02db88c7c06" providerId="ADAL" clId="{1759BA28-0B35-4EF2-B12D-3FBCC54A3DDA}" dt="2020-01-02T10:07:06.640" v="12544" actId="20577"/>
          <ac:spMkLst>
            <pc:docMk/>
            <pc:sldMk cId="3010930615" sldId="3354"/>
            <ac:spMk id="15" creationId="{683459D4-4AF6-6F47-8BB4-1CA1BBA68B26}"/>
          </ac:spMkLst>
        </pc:spChg>
        <pc:spChg chg="mod">
          <ac:chgData name="Lam Quang Phuc" userId="d608ebc6-5e65-443f-9aef-a02db88c7c06" providerId="ADAL" clId="{1759BA28-0B35-4EF2-B12D-3FBCC54A3DDA}" dt="2020-01-02T10:08:50.089" v="12668" actId="6549"/>
          <ac:spMkLst>
            <pc:docMk/>
            <pc:sldMk cId="3010930615" sldId="3354"/>
            <ac:spMk id="16" creationId="{57A9006D-9130-1E4E-9BCB-9B466D13EEEE}"/>
          </ac:spMkLst>
        </pc:spChg>
        <pc:spChg chg="mod">
          <ac:chgData name="Lam Quang Phuc" userId="d608ebc6-5e65-443f-9aef-a02db88c7c06" providerId="ADAL" clId="{1759BA28-0B35-4EF2-B12D-3FBCC54A3DDA}" dt="2020-01-02T10:08:59.209" v="12687" actId="20577"/>
          <ac:spMkLst>
            <pc:docMk/>
            <pc:sldMk cId="3010930615" sldId="3354"/>
            <ac:spMk id="18" creationId="{B91323FD-D35D-8B4C-A558-83041901AC81}"/>
          </ac:spMkLst>
        </pc:spChg>
        <pc:spChg chg="mod">
          <ac:chgData name="Lam Quang Phuc" userId="d608ebc6-5e65-443f-9aef-a02db88c7c06" providerId="ADAL" clId="{1759BA28-0B35-4EF2-B12D-3FBCC54A3DDA}" dt="2020-01-02T10:09:38.261" v="12902" actId="20577"/>
          <ac:spMkLst>
            <pc:docMk/>
            <pc:sldMk cId="3010930615" sldId="3354"/>
            <ac:spMk id="19" creationId="{5DCFD89A-6769-9844-BEB1-765488F6BD29}"/>
          </ac:spMkLst>
        </pc:spChg>
        <pc:spChg chg="mod">
          <ac:chgData name="Lam Quang Phuc" userId="d608ebc6-5e65-443f-9aef-a02db88c7c06" providerId="ADAL" clId="{1759BA28-0B35-4EF2-B12D-3FBCC54A3DDA}" dt="2020-01-02T10:09:01.999" v="12690" actId="20577"/>
          <ac:spMkLst>
            <pc:docMk/>
            <pc:sldMk cId="3010930615" sldId="3354"/>
            <ac:spMk id="21" creationId="{51B73627-1A60-2045-A632-2803AA27F966}"/>
          </ac:spMkLst>
        </pc:spChg>
        <pc:spChg chg="mod">
          <ac:chgData name="Lam Quang Phuc" userId="d608ebc6-5e65-443f-9aef-a02db88c7c06" providerId="ADAL" clId="{1759BA28-0B35-4EF2-B12D-3FBCC54A3DDA}" dt="2020-01-02T10:09:50.796" v="12976" actId="20577"/>
          <ac:spMkLst>
            <pc:docMk/>
            <pc:sldMk cId="3010930615" sldId="3354"/>
            <ac:spMk id="22" creationId="{5F49052D-848B-994C-896A-1E934C97EB86}"/>
          </ac:spMkLst>
        </pc:spChg>
        <pc:spChg chg="mod">
          <ac:chgData name="Lam Quang Phuc" userId="d608ebc6-5e65-443f-9aef-a02db88c7c06" providerId="ADAL" clId="{1759BA28-0B35-4EF2-B12D-3FBCC54A3DDA}" dt="2020-01-02T10:09:07.163" v="12725" actId="20577"/>
          <ac:spMkLst>
            <pc:docMk/>
            <pc:sldMk cId="3010930615" sldId="3354"/>
            <ac:spMk id="24" creationId="{190AF846-2830-6844-9427-F751719FEB92}"/>
          </ac:spMkLst>
        </pc:spChg>
        <pc:spChg chg="mod">
          <ac:chgData name="Lam Quang Phuc" userId="d608ebc6-5e65-443f-9aef-a02db88c7c06" providerId="ADAL" clId="{1759BA28-0B35-4EF2-B12D-3FBCC54A3DDA}" dt="2020-01-02T10:09:28.791" v="12841" actId="20577"/>
          <ac:spMkLst>
            <pc:docMk/>
            <pc:sldMk cId="3010930615" sldId="3354"/>
            <ac:spMk id="25" creationId="{DDD24781-0F52-4B44-BE07-602F7E243425}"/>
          </ac:spMkLst>
        </pc:spChg>
        <pc:spChg chg="mod">
          <ac:chgData name="Lam Quang Phuc" userId="d608ebc6-5e65-443f-9aef-a02db88c7c06" providerId="ADAL" clId="{1759BA28-0B35-4EF2-B12D-3FBCC54A3DDA}" dt="2020-01-02T10:06:39.390" v="12437" actId="2711"/>
          <ac:spMkLst>
            <pc:docMk/>
            <pc:sldMk cId="3010930615" sldId="3354"/>
            <ac:spMk id="26" creationId="{8B171435-CE3B-DA48-ABAF-76E18E9E7D13}"/>
          </ac:spMkLst>
        </pc:spChg>
        <pc:spChg chg="mod">
          <ac:chgData name="Lam Quang Phuc" userId="d608ebc6-5e65-443f-9aef-a02db88c7c06" providerId="ADAL" clId="{1759BA28-0B35-4EF2-B12D-3FBCC54A3DDA}" dt="2020-01-02T10:06:39.390" v="12437" actId="2711"/>
          <ac:spMkLst>
            <pc:docMk/>
            <pc:sldMk cId="3010930615" sldId="3354"/>
            <ac:spMk id="27" creationId="{D2EDFA74-273E-6741-9B19-FEDEFBFA1B5C}"/>
          </ac:spMkLst>
        </pc:spChg>
        <pc:spChg chg="mod">
          <ac:chgData name="Lam Quang Phuc" userId="d608ebc6-5e65-443f-9aef-a02db88c7c06" providerId="ADAL" clId="{1759BA28-0B35-4EF2-B12D-3FBCC54A3DDA}" dt="2020-01-02T10:06:39.390" v="12437" actId="2711"/>
          <ac:spMkLst>
            <pc:docMk/>
            <pc:sldMk cId="3010930615" sldId="3354"/>
            <ac:spMk id="28" creationId="{1792AAC7-9301-134C-88BB-2FEEB9D9B9C1}"/>
          </ac:spMkLst>
        </pc:spChg>
        <pc:spChg chg="mod">
          <ac:chgData name="Lam Quang Phuc" userId="d608ebc6-5e65-443f-9aef-a02db88c7c06" providerId="ADAL" clId="{1759BA28-0B35-4EF2-B12D-3FBCC54A3DDA}" dt="2020-01-02T10:06:39.390" v="12437" actId="2711"/>
          <ac:spMkLst>
            <pc:docMk/>
            <pc:sldMk cId="3010930615" sldId="3354"/>
            <ac:spMk id="29" creationId="{B7ACDA49-4331-6540-A832-1EA4CFC38BA8}"/>
          </ac:spMkLst>
        </pc:spChg>
      </pc:sldChg>
      <pc:sldChg chg="addSp delSp modSp add ord delAnim modAnim">
        <pc:chgData name="Lam Quang Phuc" userId="d608ebc6-5e65-443f-9aef-a02db88c7c06" providerId="ADAL" clId="{1759BA28-0B35-4EF2-B12D-3FBCC54A3DDA}" dt="2020-01-02T09:41:02.263" v="11292"/>
        <pc:sldMkLst>
          <pc:docMk/>
          <pc:sldMk cId="1968741089" sldId="3383"/>
        </pc:sldMkLst>
        <pc:spChg chg="mod">
          <ac:chgData name="Lam Quang Phuc" userId="d608ebc6-5e65-443f-9aef-a02db88c7c06" providerId="ADAL" clId="{1759BA28-0B35-4EF2-B12D-3FBCC54A3DDA}" dt="2020-01-02T09:32:16.295" v="11244" actId="2711"/>
          <ac:spMkLst>
            <pc:docMk/>
            <pc:sldMk cId="1968741089" sldId="3383"/>
            <ac:spMk id="2" creationId="{5C7DA41C-D601-9E4A-A75E-4914165CB911}"/>
          </ac:spMkLst>
        </pc:spChg>
        <pc:spChg chg="del">
          <ac:chgData name="Lam Quang Phuc" userId="d608ebc6-5e65-443f-9aef-a02db88c7c06" providerId="ADAL" clId="{1759BA28-0B35-4EF2-B12D-3FBCC54A3DDA}" dt="2020-01-02T08:46:27.655" v="9853" actId="478"/>
          <ac:spMkLst>
            <pc:docMk/>
            <pc:sldMk cId="1968741089" sldId="3383"/>
            <ac:spMk id="3" creationId="{B78D303F-3A92-4C40-BCF0-55AAD131D261}"/>
          </ac:spMkLst>
        </pc:spChg>
        <pc:spChg chg="mod">
          <ac:chgData name="Lam Quang Phuc" userId="d608ebc6-5e65-443f-9aef-a02db88c7c06" providerId="ADAL" clId="{1759BA28-0B35-4EF2-B12D-3FBCC54A3DDA}" dt="2020-01-02T09:32:16.295" v="11244" actId="2711"/>
          <ac:spMkLst>
            <pc:docMk/>
            <pc:sldMk cId="1968741089" sldId="3383"/>
            <ac:spMk id="4" creationId="{50C90E58-E5B5-8349-9318-F29876A3F028}"/>
          </ac:spMkLst>
        </pc:spChg>
        <pc:spChg chg="mod">
          <ac:chgData name="Lam Quang Phuc" userId="d608ebc6-5e65-443f-9aef-a02db88c7c06" providerId="ADAL" clId="{1759BA28-0B35-4EF2-B12D-3FBCC54A3DDA}" dt="2020-01-02T09:32:16.295" v="11244" actId="2711"/>
          <ac:spMkLst>
            <pc:docMk/>
            <pc:sldMk cId="1968741089" sldId="3383"/>
            <ac:spMk id="5" creationId="{5AB6B1BA-B737-EF4F-A787-B187755AAF92}"/>
          </ac:spMkLst>
        </pc:spChg>
        <pc:spChg chg="mod">
          <ac:chgData name="Lam Quang Phuc" userId="d608ebc6-5e65-443f-9aef-a02db88c7c06" providerId="ADAL" clId="{1759BA28-0B35-4EF2-B12D-3FBCC54A3DDA}" dt="2020-01-02T09:32:16.295" v="11244" actId="2711"/>
          <ac:spMkLst>
            <pc:docMk/>
            <pc:sldMk cId="1968741089" sldId="3383"/>
            <ac:spMk id="6" creationId="{613EDF77-8563-8C46-A378-CEB927DD986F}"/>
          </ac:spMkLst>
        </pc:spChg>
        <pc:spChg chg="del mod">
          <ac:chgData name="Lam Quang Phuc" userId="d608ebc6-5e65-443f-9aef-a02db88c7c06" providerId="ADAL" clId="{1759BA28-0B35-4EF2-B12D-3FBCC54A3DDA}" dt="2020-01-02T09:03:22.470" v="10527" actId="478"/>
          <ac:spMkLst>
            <pc:docMk/>
            <pc:sldMk cId="1968741089" sldId="3383"/>
            <ac:spMk id="7" creationId="{5BE48E78-A28A-0545-B9F2-3C1253FF7EC1}"/>
          </ac:spMkLst>
        </pc:spChg>
        <pc:spChg chg="mod ord">
          <ac:chgData name="Lam Quang Phuc" userId="d608ebc6-5e65-443f-9aef-a02db88c7c06" providerId="ADAL" clId="{1759BA28-0B35-4EF2-B12D-3FBCC54A3DDA}" dt="2020-01-02T09:32:16.295" v="11244" actId="2711"/>
          <ac:spMkLst>
            <pc:docMk/>
            <pc:sldMk cId="1968741089" sldId="3383"/>
            <ac:spMk id="8" creationId="{43CBFB6A-3324-7748-968B-C5DE0291B3C1}"/>
          </ac:spMkLst>
        </pc:spChg>
        <pc:spChg chg="add del mod">
          <ac:chgData name="Lam Quang Phuc" userId="d608ebc6-5e65-443f-9aef-a02db88c7c06" providerId="ADAL" clId="{1759BA28-0B35-4EF2-B12D-3FBCC54A3DDA}" dt="2020-01-02T09:32:16.295" v="11244" actId="2711"/>
          <ac:spMkLst>
            <pc:docMk/>
            <pc:sldMk cId="1968741089" sldId="3383"/>
            <ac:spMk id="9" creationId="{089ECFCF-4979-1345-B756-8C14B3CBC59F}"/>
          </ac:spMkLst>
        </pc:spChg>
        <pc:spChg chg="mod">
          <ac:chgData name="Lam Quang Phuc" userId="d608ebc6-5e65-443f-9aef-a02db88c7c06" providerId="ADAL" clId="{1759BA28-0B35-4EF2-B12D-3FBCC54A3DDA}" dt="2020-01-02T09:32:16.295" v="11244" actId="2711"/>
          <ac:spMkLst>
            <pc:docMk/>
            <pc:sldMk cId="1968741089" sldId="3383"/>
            <ac:spMk id="10" creationId="{096D48B8-D0A1-D740-A36E-94FC0FA06EC7}"/>
          </ac:spMkLst>
        </pc:spChg>
        <pc:spChg chg="del mod">
          <ac:chgData name="Lam Quang Phuc" userId="d608ebc6-5e65-443f-9aef-a02db88c7c06" providerId="ADAL" clId="{1759BA28-0B35-4EF2-B12D-3FBCC54A3DDA}" dt="2020-01-02T09:03:20.580" v="10525" actId="478"/>
          <ac:spMkLst>
            <pc:docMk/>
            <pc:sldMk cId="1968741089" sldId="3383"/>
            <ac:spMk id="11" creationId="{76E3D931-015D-B149-B9F6-1E94B1DF88C1}"/>
          </ac:spMkLst>
        </pc:spChg>
        <pc:spChg chg="del mod">
          <ac:chgData name="Lam Quang Phuc" userId="d608ebc6-5e65-443f-9aef-a02db88c7c06" providerId="ADAL" clId="{1759BA28-0B35-4EF2-B12D-3FBCC54A3DDA}" dt="2020-01-02T08:54:09.303" v="10207" actId="478"/>
          <ac:spMkLst>
            <pc:docMk/>
            <pc:sldMk cId="1968741089" sldId="3383"/>
            <ac:spMk id="12" creationId="{79E38DC1-EA83-1840-A6DF-E2D8CE77119B}"/>
          </ac:spMkLst>
        </pc:spChg>
        <pc:spChg chg="mod">
          <ac:chgData name="Lam Quang Phuc" userId="d608ebc6-5e65-443f-9aef-a02db88c7c06" providerId="ADAL" clId="{1759BA28-0B35-4EF2-B12D-3FBCC54A3DDA}" dt="2020-01-02T09:32:16.295" v="11244" actId="2711"/>
          <ac:spMkLst>
            <pc:docMk/>
            <pc:sldMk cId="1968741089" sldId="3383"/>
            <ac:spMk id="13" creationId="{842671BD-E8B0-7B4A-88E5-64CED3C9A2EA}"/>
          </ac:spMkLst>
        </pc:spChg>
        <pc:spChg chg="del mod">
          <ac:chgData name="Lam Quang Phuc" userId="d608ebc6-5e65-443f-9aef-a02db88c7c06" providerId="ADAL" clId="{1759BA28-0B35-4EF2-B12D-3FBCC54A3DDA}" dt="2020-01-02T08:54:04.789" v="10203" actId="478"/>
          <ac:spMkLst>
            <pc:docMk/>
            <pc:sldMk cId="1968741089" sldId="3383"/>
            <ac:spMk id="14" creationId="{9DDADE66-4956-BF45-8415-661060911291}"/>
          </ac:spMkLst>
        </pc:spChg>
        <pc:spChg chg="mod">
          <ac:chgData name="Lam Quang Phuc" userId="d608ebc6-5e65-443f-9aef-a02db88c7c06" providerId="ADAL" clId="{1759BA28-0B35-4EF2-B12D-3FBCC54A3DDA}" dt="2020-01-02T09:32:16.295" v="11244" actId="2711"/>
          <ac:spMkLst>
            <pc:docMk/>
            <pc:sldMk cId="1968741089" sldId="3383"/>
            <ac:spMk id="15" creationId="{B4AD959D-D980-C84B-A7D2-DDE0DC07350B}"/>
          </ac:spMkLst>
        </pc:spChg>
        <pc:spChg chg="add del mod">
          <ac:chgData name="Lam Quang Phuc" userId="d608ebc6-5e65-443f-9aef-a02db88c7c06" providerId="ADAL" clId="{1759BA28-0B35-4EF2-B12D-3FBCC54A3DDA}" dt="2020-01-02T09:32:16.295" v="11244" actId="2711"/>
          <ac:spMkLst>
            <pc:docMk/>
            <pc:sldMk cId="1968741089" sldId="3383"/>
            <ac:spMk id="16" creationId="{80CB3C78-C3B6-3D45-9D32-CAF0E0CA71F7}"/>
          </ac:spMkLst>
        </pc:spChg>
        <pc:spChg chg="del mod">
          <ac:chgData name="Lam Quang Phuc" userId="d608ebc6-5e65-443f-9aef-a02db88c7c06" providerId="ADAL" clId="{1759BA28-0B35-4EF2-B12D-3FBCC54A3DDA}" dt="2020-01-02T09:05:14.672" v="10573" actId="478"/>
          <ac:spMkLst>
            <pc:docMk/>
            <pc:sldMk cId="1968741089" sldId="3383"/>
            <ac:spMk id="17" creationId="{45325791-0382-D24E-B921-67D208ACF2F1}"/>
          </ac:spMkLst>
        </pc:spChg>
        <pc:spChg chg="mod">
          <ac:chgData name="Lam Quang Phuc" userId="d608ebc6-5e65-443f-9aef-a02db88c7c06" providerId="ADAL" clId="{1759BA28-0B35-4EF2-B12D-3FBCC54A3DDA}" dt="2020-01-02T09:32:16.295" v="11244" actId="2711"/>
          <ac:spMkLst>
            <pc:docMk/>
            <pc:sldMk cId="1968741089" sldId="3383"/>
            <ac:spMk id="18" creationId="{B88CBB61-DF50-904B-87C2-96F8773F7122}"/>
          </ac:spMkLst>
        </pc:spChg>
        <pc:spChg chg="mod">
          <ac:chgData name="Lam Quang Phuc" userId="d608ebc6-5e65-443f-9aef-a02db88c7c06" providerId="ADAL" clId="{1759BA28-0B35-4EF2-B12D-3FBCC54A3DDA}" dt="2020-01-02T09:32:16.295" v="11244" actId="2711"/>
          <ac:spMkLst>
            <pc:docMk/>
            <pc:sldMk cId="1968741089" sldId="3383"/>
            <ac:spMk id="19" creationId="{E67052EC-A561-FF4D-A175-5E5932F16F75}"/>
          </ac:spMkLst>
        </pc:spChg>
        <pc:spChg chg="del mod">
          <ac:chgData name="Lam Quang Phuc" userId="d608ebc6-5e65-443f-9aef-a02db88c7c06" providerId="ADAL" clId="{1759BA28-0B35-4EF2-B12D-3FBCC54A3DDA}" dt="2020-01-02T08:51:52.167" v="10143" actId="478"/>
          <ac:spMkLst>
            <pc:docMk/>
            <pc:sldMk cId="1968741089" sldId="3383"/>
            <ac:spMk id="20" creationId="{99A575A4-EA1C-F94A-A312-14D73666CBD3}"/>
          </ac:spMkLst>
        </pc:spChg>
        <pc:spChg chg="del mod">
          <ac:chgData name="Lam Quang Phuc" userId="d608ebc6-5e65-443f-9aef-a02db88c7c06" providerId="ADAL" clId="{1759BA28-0B35-4EF2-B12D-3FBCC54A3DDA}" dt="2020-01-02T08:53:34.899" v="10198" actId="478"/>
          <ac:spMkLst>
            <pc:docMk/>
            <pc:sldMk cId="1968741089" sldId="3383"/>
            <ac:spMk id="21" creationId="{F0D7A2B6-CF99-E340-9D11-7E9670AD0D8B}"/>
          </ac:spMkLst>
        </pc:spChg>
        <pc:spChg chg="del mod">
          <ac:chgData name="Lam Quang Phuc" userId="d608ebc6-5e65-443f-9aef-a02db88c7c06" providerId="ADAL" clId="{1759BA28-0B35-4EF2-B12D-3FBCC54A3DDA}" dt="2020-01-02T08:53:31.106" v="10195" actId="478"/>
          <ac:spMkLst>
            <pc:docMk/>
            <pc:sldMk cId="1968741089" sldId="3383"/>
            <ac:spMk id="22" creationId="{7F56E713-8383-164F-A2B5-32B8FAE6C136}"/>
          </ac:spMkLst>
        </pc:spChg>
        <pc:spChg chg="del mod">
          <ac:chgData name="Lam Quang Phuc" userId="d608ebc6-5e65-443f-9aef-a02db88c7c06" providerId="ADAL" clId="{1759BA28-0B35-4EF2-B12D-3FBCC54A3DDA}" dt="2020-01-02T09:03:23.805" v="10528" actId="478"/>
          <ac:spMkLst>
            <pc:docMk/>
            <pc:sldMk cId="1968741089" sldId="3383"/>
            <ac:spMk id="23" creationId="{BA3A2973-EEEF-9340-AF3C-5E81B21D4746}"/>
          </ac:spMkLst>
        </pc:spChg>
        <pc:spChg chg="del mod">
          <ac:chgData name="Lam Quang Phuc" userId="d608ebc6-5e65-443f-9aef-a02db88c7c06" providerId="ADAL" clId="{1759BA28-0B35-4EF2-B12D-3FBCC54A3DDA}" dt="2020-01-02T09:03:25.009" v="10529" actId="478"/>
          <ac:spMkLst>
            <pc:docMk/>
            <pc:sldMk cId="1968741089" sldId="3383"/>
            <ac:spMk id="24" creationId="{F8945D7F-B3A8-5D4B-AC3C-2714FF8C2612}"/>
          </ac:spMkLst>
        </pc:spChg>
        <pc:spChg chg="add mod">
          <ac:chgData name="Lam Quang Phuc" userId="d608ebc6-5e65-443f-9aef-a02db88c7c06" providerId="ADAL" clId="{1759BA28-0B35-4EF2-B12D-3FBCC54A3DDA}" dt="2020-01-02T09:32:16.295" v="11244" actId="2711"/>
          <ac:spMkLst>
            <pc:docMk/>
            <pc:sldMk cId="1968741089" sldId="3383"/>
            <ac:spMk id="58" creationId="{11498BBF-99DB-4336-98EF-296556B0BA1F}"/>
          </ac:spMkLst>
        </pc:spChg>
        <pc:spChg chg="del mod">
          <ac:chgData name="Lam Quang Phuc" userId="d608ebc6-5e65-443f-9aef-a02db88c7c06" providerId="ADAL" clId="{1759BA28-0B35-4EF2-B12D-3FBCC54A3DDA}" dt="2020-01-02T08:47:32.169" v="9898" actId="478"/>
          <ac:spMkLst>
            <pc:docMk/>
            <pc:sldMk cId="1968741089" sldId="3383"/>
            <ac:spMk id="60" creationId="{D097AEB6-5071-7A42-B738-E16AC6676E5A}"/>
          </ac:spMkLst>
        </pc:spChg>
        <pc:spChg chg="del mod">
          <ac:chgData name="Lam Quang Phuc" userId="d608ebc6-5e65-443f-9aef-a02db88c7c06" providerId="ADAL" clId="{1759BA28-0B35-4EF2-B12D-3FBCC54A3DDA}" dt="2020-01-02T08:47:34.626" v="9899" actId="478"/>
          <ac:spMkLst>
            <pc:docMk/>
            <pc:sldMk cId="1968741089" sldId="3383"/>
            <ac:spMk id="61" creationId="{B83A1349-13D3-C347-B0D5-F6D73D3E80C5}"/>
          </ac:spMkLst>
        </pc:spChg>
        <pc:spChg chg="del mod">
          <ac:chgData name="Lam Quang Phuc" userId="d608ebc6-5e65-443f-9aef-a02db88c7c06" providerId="ADAL" clId="{1759BA28-0B35-4EF2-B12D-3FBCC54A3DDA}" dt="2020-01-02T08:47:38.181" v="9900" actId="478"/>
          <ac:spMkLst>
            <pc:docMk/>
            <pc:sldMk cId="1968741089" sldId="3383"/>
            <ac:spMk id="62" creationId="{C714F534-E83D-5744-A917-6E39BD5F893E}"/>
          </ac:spMkLst>
        </pc:spChg>
        <pc:spChg chg="del mod">
          <ac:chgData name="Lam Quang Phuc" userId="d608ebc6-5e65-443f-9aef-a02db88c7c06" providerId="ADAL" clId="{1759BA28-0B35-4EF2-B12D-3FBCC54A3DDA}" dt="2020-01-02T08:47:39.844" v="9901" actId="478"/>
          <ac:spMkLst>
            <pc:docMk/>
            <pc:sldMk cId="1968741089" sldId="3383"/>
            <ac:spMk id="63" creationId="{CC0A8F51-9194-D44C-9FA0-D2F6A9182F40}"/>
          </ac:spMkLst>
        </pc:spChg>
        <pc:spChg chg="del mod">
          <ac:chgData name="Lam Quang Phuc" userId="d608ebc6-5e65-443f-9aef-a02db88c7c06" providerId="ADAL" clId="{1759BA28-0B35-4EF2-B12D-3FBCC54A3DDA}" dt="2020-01-02T08:47:47.256" v="9902" actId="478"/>
          <ac:spMkLst>
            <pc:docMk/>
            <pc:sldMk cId="1968741089" sldId="3383"/>
            <ac:spMk id="64" creationId="{BE6478BE-A038-FD4D-B2D6-ECE66C492B10}"/>
          </ac:spMkLst>
        </pc:spChg>
        <pc:spChg chg="del mod">
          <ac:chgData name="Lam Quang Phuc" userId="d608ebc6-5e65-443f-9aef-a02db88c7c06" providerId="ADAL" clId="{1759BA28-0B35-4EF2-B12D-3FBCC54A3DDA}" dt="2020-01-02T08:47:49.542" v="9903" actId="478"/>
          <ac:spMkLst>
            <pc:docMk/>
            <pc:sldMk cId="1968741089" sldId="3383"/>
            <ac:spMk id="65" creationId="{2BF9CC4F-B737-F545-856B-F271648E140C}"/>
          </ac:spMkLst>
        </pc:spChg>
        <pc:spChg chg="del mod">
          <ac:chgData name="Lam Quang Phuc" userId="d608ebc6-5e65-443f-9aef-a02db88c7c06" providerId="ADAL" clId="{1759BA28-0B35-4EF2-B12D-3FBCC54A3DDA}" dt="2020-01-02T08:47:50.995" v="9904" actId="478"/>
          <ac:spMkLst>
            <pc:docMk/>
            <pc:sldMk cId="1968741089" sldId="3383"/>
            <ac:spMk id="66" creationId="{539890A0-5465-124E-93DA-8E0DC128E043}"/>
          </ac:spMkLst>
        </pc:spChg>
        <pc:spChg chg="del mod">
          <ac:chgData name="Lam Quang Phuc" userId="d608ebc6-5e65-443f-9aef-a02db88c7c06" providerId="ADAL" clId="{1759BA28-0B35-4EF2-B12D-3FBCC54A3DDA}" dt="2020-01-02T08:47:56.495" v="9907" actId="478"/>
          <ac:spMkLst>
            <pc:docMk/>
            <pc:sldMk cId="1968741089" sldId="3383"/>
            <ac:spMk id="67" creationId="{CEE68E20-7057-DB41-A23E-25B993632B73}"/>
          </ac:spMkLst>
        </pc:spChg>
        <pc:spChg chg="del mod">
          <ac:chgData name="Lam Quang Phuc" userId="d608ebc6-5e65-443f-9aef-a02db88c7c06" providerId="ADAL" clId="{1759BA28-0B35-4EF2-B12D-3FBCC54A3DDA}" dt="2020-01-02T08:47:59.200" v="9909" actId="478"/>
          <ac:spMkLst>
            <pc:docMk/>
            <pc:sldMk cId="1968741089" sldId="3383"/>
            <ac:spMk id="68" creationId="{79D74838-1BC4-9C41-BBBB-492A03C3B81A}"/>
          </ac:spMkLst>
        </pc:spChg>
        <pc:spChg chg="del mod">
          <ac:chgData name="Lam Quang Phuc" userId="d608ebc6-5e65-443f-9aef-a02db88c7c06" providerId="ADAL" clId="{1759BA28-0B35-4EF2-B12D-3FBCC54A3DDA}" dt="2020-01-02T08:48:06.590" v="9913" actId="478"/>
          <ac:spMkLst>
            <pc:docMk/>
            <pc:sldMk cId="1968741089" sldId="3383"/>
            <ac:spMk id="69" creationId="{68D6C303-336C-A247-93B7-92FC9E27FAFF}"/>
          </ac:spMkLst>
        </pc:spChg>
        <pc:spChg chg="del mod">
          <ac:chgData name="Lam Quang Phuc" userId="d608ebc6-5e65-443f-9aef-a02db88c7c06" providerId="ADAL" clId="{1759BA28-0B35-4EF2-B12D-3FBCC54A3DDA}" dt="2020-01-02T08:47:55.075" v="9906" actId="478"/>
          <ac:spMkLst>
            <pc:docMk/>
            <pc:sldMk cId="1968741089" sldId="3383"/>
            <ac:spMk id="70" creationId="{B47E304E-D221-BD40-8C77-A6D4BA71042F}"/>
          </ac:spMkLst>
        </pc:spChg>
        <pc:spChg chg="del mod">
          <ac:chgData name="Lam Quang Phuc" userId="d608ebc6-5e65-443f-9aef-a02db88c7c06" providerId="ADAL" clId="{1759BA28-0B35-4EF2-B12D-3FBCC54A3DDA}" dt="2020-01-02T08:48:00.610" v="9910" actId="478"/>
          <ac:spMkLst>
            <pc:docMk/>
            <pc:sldMk cId="1968741089" sldId="3383"/>
            <ac:spMk id="71" creationId="{5DA46ADC-5A9C-0944-94FB-9546BB49FADA}"/>
          </ac:spMkLst>
        </pc:spChg>
        <pc:spChg chg="del mod">
          <ac:chgData name="Lam Quang Phuc" userId="d608ebc6-5e65-443f-9aef-a02db88c7c06" providerId="ADAL" clId="{1759BA28-0B35-4EF2-B12D-3FBCC54A3DDA}" dt="2020-01-02T08:48:04.393" v="9912" actId="478"/>
          <ac:spMkLst>
            <pc:docMk/>
            <pc:sldMk cId="1968741089" sldId="3383"/>
            <ac:spMk id="72" creationId="{7ADF6FF5-29D9-9A44-93B8-8FECFD3FD4CF}"/>
          </ac:spMkLst>
        </pc:spChg>
        <pc:spChg chg="del mod">
          <ac:chgData name="Lam Quang Phuc" userId="d608ebc6-5e65-443f-9aef-a02db88c7c06" providerId="ADAL" clId="{1759BA28-0B35-4EF2-B12D-3FBCC54A3DDA}" dt="2020-01-02T08:48:01.803" v="9911" actId="478"/>
          <ac:spMkLst>
            <pc:docMk/>
            <pc:sldMk cId="1968741089" sldId="3383"/>
            <ac:spMk id="73" creationId="{FEA59EF0-703C-6B41-8A73-FE5728384BA2}"/>
          </ac:spMkLst>
        </pc:spChg>
        <pc:spChg chg="del mod">
          <ac:chgData name="Lam Quang Phuc" userId="d608ebc6-5e65-443f-9aef-a02db88c7c06" providerId="ADAL" clId="{1759BA28-0B35-4EF2-B12D-3FBCC54A3DDA}" dt="2020-01-02T08:47:52.604" v="9905" actId="478"/>
          <ac:spMkLst>
            <pc:docMk/>
            <pc:sldMk cId="1968741089" sldId="3383"/>
            <ac:spMk id="74" creationId="{6229E913-BEB9-7B48-9350-AE3DAF173E69}"/>
          </ac:spMkLst>
        </pc:spChg>
        <pc:spChg chg="del mod">
          <ac:chgData name="Lam Quang Phuc" userId="d608ebc6-5e65-443f-9aef-a02db88c7c06" providerId="ADAL" clId="{1759BA28-0B35-4EF2-B12D-3FBCC54A3DDA}" dt="2020-01-02T08:47:58.086" v="9908" actId="478"/>
          <ac:spMkLst>
            <pc:docMk/>
            <pc:sldMk cId="1968741089" sldId="3383"/>
            <ac:spMk id="75" creationId="{A1CD2A69-E2A8-9941-B77E-73D4201DB942}"/>
          </ac:spMkLst>
        </pc:spChg>
        <pc:spChg chg="del mod">
          <ac:chgData name="Lam Quang Phuc" userId="d608ebc6-5e65-443f-9aef-a02db88c7c06" providerId="ADAL" clId="{1759BA28-0B35-4EF2-B12D-3FBCC54A3DDA}" dt="2020-01-02T08:48:08.757" v="9914" actId="478"/>
          <ac:spMkLst>
            <pc:docMk/>
            <pc:sldMk cId="1968741089" sldId="3383"/>
            <ac:spMk id="76" creationId="{B59E87B2-58F5-AF46-BEF2-552E22AA912F}"/>
          </ac:spMkLst>
        </pc:spChg>
        <pc:spChg chg="add mod">
          <ac:chgData name="Lam Quang Phuc" userId="d608ebc6-5e65-443f-9aef-a02db88c7c06" providerId="ADAL" clId="{1759BA28-0B35-4EF2-B12D-3FBCC54A3DDA}" dt="2020-01-02T09:35:57.815" v="11253" actId="14100"/>
          <ac:spMkLst>
            <pc:docMk/>
            <pc:sldMk cId="1968741089" sldId="3383"/>
            <ac:spMk id="78" creationId="{5D84C7BB-1FD5-4E1C-9C29-D9A2270A5E66}"/>
          </ac:spMkLst>
        </pc:spChg>
        <pc:spChg chg="add mod">
          <ac:chgData name="Lam Quang Phuc" userId="d608ebc6-5e65-443f-9aef-a02db88c7c06" providerId="ADAL" clId="{1759BA28-0B35-4EF2-B12D-3FBCC54A3DDA}" dt="2020-01-02T09:32:16.295" v="11244" actId="2711"/>
          <ac:spMkLst>
            <pc:docMk/>
            <pc:sldMk cId="1968741089" sldId="3383"/>
            <ac:spMk id="79" creationId="{8005FC5C-876D-41F5-B256-7323965BD90F}"/>
          </ac:spMkLst>
        </pc:spChg>
        <pc:spChg chg="add mod">
          <ac:chgData name="Lam Quang Phuc" userId="d608ebc6-5e65-443f-9aef-a02db88c7c06" providerId="ADAL" clId="{1759BA28-0B35-4EF2-B12D-3FBCC54A3DDA}" dt="2020-01-02T09:32:16.295" v="11244" actId="2711"/>
          <ac:spMkLst>
            <pc:docMk/>
            <pc:sldMk cId="1968741089" sldId="3383"/>
            <ac:spMk id="80" creationId="{5E7C59CE-6EE9-49F6-85D3-F911057AF3A9}"/>
          </ac:spMkLst>
        </pc:spChg>
        <pc:spChg chg="add mod">
          <ac:chgData name="Lam Quang Phuc" userId="d608ebc6-5e65-443f-9aef-a02db88c7c06" providerId="ADAL" clId="{1759BA28-0B35-4EF2-B12D-3FBCC54A3DDA}" dt="2020-01-02T09:32:16.295" v="11244" actId="2711"/>
          <ac:spMkLst>
            <pc:docMk/>
            <pc:sldMk cId="1968741089" sldId="3383"/>
            <ac:spMk id="92" creationId="{E85ABB58-097C-4143-9B23-3B0F1254B85B}"/>
          </ac:spMkLst>
        </pc:spChg>
        <pc:spChg chg="add mod">
          <ac:chgData name="Lam Quang Phuc" userId="d608ebc6-5e65-443f-9aef-a02db88c7c06" providerId="ADAL" clId="{1759BA28-0B35-4EF2-B12D-3FBCC54A3DDA}" dt="2020-01-02T09:32:16.295" v="11244" actId="2711"/>
          <ac:spMkLst>
            <pc:docMk/>
            <pc:sldMk cId="1968741089" sldId="3383"/>
            <ac:spMk id="126" creationId="{9E56597D-6B44-4521-B039-E083904B8401}"/>
          </ac:spMkLst>
        </pc:spChg>
        <pc:spChg chg="add mod">
          <ac:chgData name="Lam Quang Phuc" userId="d608ebc6-5e65-443f-9aef-a02db88c7c06" providerId="ADAL" clId="{1759BA28-0B35-4EF2-B12D-3FBCC54A3DDA}" dt="2020-01-02T09:32:16.295" v="11244" actId="2711"/>
          <ac:spMkLst>
            <pc:docMk/>
            <pc:sldMk cId="1968741089" sldId="3383"/>
            <ac:spMk id="127" creationId="{8203B528-F542-458D-9649-8652E3F8C662}"/>
          </ac:spMkLst>
        </pc:spChg>
        <pc:spChg chg="add mod">
          <ac:chgData name="Lam Quang Phuc" userId="d608ebc6-5e65-443f-9aef-a02db88c7c06" providerId="ADAL" clId="{1759BA28-0B35-4EF2-B12D-3FBCC54A3DDA}" dt="2020-01-02T09:32:16.295" v="11244" actId="2711"/>
          <ac:spMkLst>
            <pc:docMk/>
            <pc:sldMk cId="1968741089" sldId="3383"/>
            <ac:spMk id="128" creationId="{FCD9FBD8-0ADA-47E2-AB93-6F380505F89E}"/>
          </ac:spMkLst>
        </pc:spChg>
        <pc:spChg chg="add del mod">
          <ac:chgData name="Lam Quang Phuc" userId="d608ebc6-5e65-443f-9aef-a02db88c7c06" providerId="ADAL" clId="{1759BA28-0B35-4EF2-B12D-3FBCC54A3DDA}" dt="2020-01-02T09:15:23.900" v="10780" actId="478"/>
          <ac:spMkLst>
            <pc:docMk/>
            <pc:sldMk cId="1968741089" sldId="3383"/>
            <ac:spMk id="154" creationId="{46D2AEA4-FE62-4BB4-A507-EAC3B55CDEF7}"/>
          </ac:spMkLst>
        </pc:spChg>
        <pc:spChg chg="add mod">
          <ac:chgData name="Lam Quang Phuc" userId="d608ebc6-5e65-443f-9aef-a02db88c7c06" providerId="ADAL" clId="{1759BA28-0B35-4EF2-B12D-3FBCC54A3DDA}" dt="2020-01-02T09:32:16.295" v="11244" actId="2711"/>
          <ac:spMkLst>
            <pc:docMk/>
            <pc:sldMk cId="1968741089" sldId="3383"/>
            <ac:spMk id="166" creationId="{A9749110-B8E5-40A7-862B-E7699D6C6CD2}"/>
          </ac:spMkLst>
        </pc:spChg>
        <pc:spChg chg="add mod">
          <ac:chgData name="Lam Quang Phuc" userId="d608ebc6-5e65-443f-9aef-a02db88c7c06" providerId="ADAL" clId="{1759BA28-0B35-4EF2-B12D-3FBCC54A3DDA}" dt="2020-01-02T09:37:37.099" v="11271" actId="14100"/>
          <ac:spMkLst>
            <pc:docMk/>
            <pc:sldMk cId="1968741089" sldId="3383"/>
            <ac:spMk id="167" creationId="{F668FC7F-D29F-47F6-86A6-60D4A5F089A7}"/>
          </ac:spMkLst>
        </pc:spChg>
        <pc:spChg chg="add mod">
          <ac:chgData name="Lam Quang Phuc" userId="d608ebc6-5e65-443f-9aef-a02db88c7c06" providerId="ADAL" clId="{1759BA28-0B35-4EF2-B12D-3FBCC54A3DDA}" dt="2020-01-02T09:32:16.295" v="11244" actId="2711"/>
          <ac:spMkLst>
            <pc:docMk/>
            <pc:sldMk cId="1968741089" sldId="3383"/>
            <ac:spMk id="170" creationId="{B283A79D-4BAD-4CDF-B685-679FF2256DE0}"/>
          </ac:spMkLst>
        </pc:spChg>
        <pc:spChg chg="add mod">
          <ac:chgData name="Lam Quang Phuc" userId="d608ebc6-5e65-443f-9aef-a02db88c7c06" providerId="ADAL" clId="{1759BA28-0B35-4EF2-B12D-3FBCC54A3DDA}" dt="2020-01-02T09:32:16.295" v="11244" actId="2711"/>
          <ac:spMkLst>
            <pc:docMk/>
            <pc:sldMk cId="1968741089" sldId="3383"/>
            <ac:spMk id="174" creationId="{4D238FEE-6D27-4A09-981B-CB6F2D4BFABF}"/>
          </ac:spMkLst>
        </pc:spChg>
        <pc:spChg chg="add mod">
          <ac:chgData name="Lam Quang Phuc" userId="d608ebc6-5e65-443f-9aef-a02db88c7c06" providerId="ADAL" clId="{1759BA28-0B35-4EF2-B12D-3FBCC54A3DDA}" dt="2020-01-02T09:32:16.295" v="11244" actId="2711"/>
          <ac:spMkLst>
            <pc:docMk/>
            <pc:sldMk cId="1968741089" sldId="3383"/>
            <ac:spMk id="178" creationId="{39CC3F5E-17F4-4788-A7AC-B972F8C6D6FF}"/>
          </ac:spMkLst>
        </pc:spChg>
        <pc:spChg chg="add mod">
          <ac:chgData name="Lam Quang Phuc" userId="d608ebc6-5e65-443f-9aef-a02db88c7c06" providerId="ADAL" clId="{1759BA28-0B35-4EF2-B12D-3FBCC54A3DDA}" dt="2020-01-02T09:32:16.295" v="11244" actId="2711"/>
          <ac:spMkLst>
            <pc:docMk/>
            <pc:sldMk cId="1968741089" sldId="3383"/>
            <ac:spMk id="188" creationId="{BC91E1AE-776C-4B3B-8D71-E5C9C75B1C7E}"/>
          </ac:spMkLst>
        </pc:spChg>
        <pc:spChg chg="add mod">
          <ac:chgData name="Lam Quang Phuc" userId="d608ebc6-5e65-443f-9aef-a02db88c7c06" providerId="ADAL" clId="{1759BA28-0B35-4EF2-B12D-3FBCC54A3DDA}" dt="2020-01-02T09:32:16.295" v="11244" actId="2711"/>
          <ac:spMkLst>
            <pc:docMk/>
            <pc:sldMk cId="1968741089" sldId="3383"/>
            <ac:spMk id="258" creationId="{9C4C610B-10C4-49C8-B45F-5DB3958D000F}"/>
          </ac:spMkLst>
        </pc:spChg>
        <pc:spChg chg="add mod">
          <ac:chgData name="Lam Quang Phuc" userId="d608ebc6-5e65-443f-9aef-a02db88c7c06" providerId="ADAL" clId="{1759BA28-0B35-4EF2-B12D-3FBCC54A3DDA}" dt="2020-01-02T09:32:16.295" v="11244" actId="2711"/>
          <ac:spMkLst>
            <pc:docMk/>
            <pc:sldMk cId="1968741089" sldId="3383"/>
            <ac:spMk id="266" creationId="{6FE70620-BB18-46B6-B17E-55D63376FDB4}"/>
          </ac:spMkLst>
        </pc:spChg>
        <pc:spChg chg="add mod">
          <ac:chgData name="Lam Quang Phuc" userId="d608ebc6-5e65-443f-9aef-a02db88c7c06" providerId="ADAL" clId="{1759BA28-0B35-4EF2-B12D-3FBCC54A3DDA}" dt="2020-01-02T09:32:16.295" v="11244" actId="2711"/>
          <ac:spMkLst>
            <pc:docMk/>
            <pc:sldMk cId="1968741089" sldId="3383"/>
            <ac:spMk id="274" creationId="{2463DBF7-2B10-4F3B-AA28-F00CBEB32A5E}"/>
          </ac:spMkLst>
        </pc:spChg>
        <pc:cxnChg chg="mod">
          <ac:chgData name="Lam Quang Phuc" userId="d608ebc6-5e65-443f-9aef-a02db88c7c06" providerId="ADAL" clId="{1759BA28-0B35-4EF2-B12D-3FBCC54A3DDA}" dt="2020-01-02T09:32:16.295" v="11244" actId="2711"/>
          <ac:cxnSpMkLst>
            <pc:docMk/>
            <pc:sldMk cId="1968741089" sldId="3383"/>
            <ac:cxnSpMk id="26" creationId="{B1640261-A22C-5D4B-A920-312EF83A71E6}"/>
          </ac:cxnSpMkLst>
        </pc:cxnChg>
        <pc:cxnChg chg="del mod">
          <ac:chgData name="Lam Quang Phuc" userId="d608ebc6-5e65-443f-9aef-a02db88c7c06" providerId="ADAL" clId="{1759BA28-0B35-4EF2-B12D-3FBCC54A3DDA}" dt="2020-01-02T08:54:10.738" v="10208" actId="478"/>
          <ac:cxnSpMkLst>
            <pc:docMk/>
            <pc:sldMk cId="1968741089" sldId="3383"/>
            <ac:cxnSpMk id="28" creationId="{A85B0F6C-9A5D-9548-A935-7A3B85B21935}"/>
          </ac:cxnSpMkLst>
        </pc:cxnChg>
        <pc:cxnChg chg="del mod">
          <ac:chgData name="Lam Quang Phuc" userId="d608ebc6-5e65-443f-9aef-a02db88c7c06" providerId="ADAL" clId="{1759BA28-0B35-4EF2-B12D-3FBCC54A3DDA}" dt="2020-01-02T08:54:11.710" v="10209" actId="478"/>
          <ac:cxnSpMkLst>
            <pc:docMk/>
            <pc:sldMk cId="1968741089" sldId="3383"/>
            <ac:cxnSpMk id="30" creationId="{AA68627B-3EA6-0448-B56E-BEC8B0F2D146}"/>
          </ac:cxnSpMkLst>
        </pc:cxnChg>
        <pc:cxnChg chg="del mod">
          <ac:chgData name="Lam Quang Phuc" userId="d608ebc6-5e65-443f-9aef-a02db88c7c06" providerId="ADAL" clId="{1759BA28-0B35-4EF2-B12D-3FBCC54A3DDA}" dt="2020-01-02T08:54:48.571" v="10253" actId="478"/>
          <ac:cxnSpMkLst>
            <pc:docMk/>
            <pc:sldMk cId="1968741089" sldId="3383"/>
            <ac:cxnSpMk id="33" creationId="{C92DC011-F1F0-D846-8A07-EB6554864355}"/>
          </ac:cxnSpMkLst>
        </pc:cxnChg>
        <pc:cxnChg chg="mod">
          <ac:chgData name="Lam Quang Phuc" userId="d608ebc6-5e65-443f-9aef-a02db88c7c06" providerId="ADAL" clId="{1759BA28-0B35-4EF2-B12D-3FBCC54A3DDA}" dt="2020-01-02T09:32:16.295" v="11244" actId="2711"/>
          <ac:cxnSpMkLst>
            <pc:docMk/>
            <pc:sldMk cId="1968741089" sldId="3383"/>
            <ac:cxnSpMk id="35" creationId="{2E6C1066-84B7-7B4E-A21F-D3763B8BB8BB}"/>
          </ac:cxnSpMkLst>
        </pc:cxnChg>
        <pc:cxnChg chg="mod">
          <ac:chgData name="Lam Quang Phuc" userId="d608ebc6-5e65-443f-9aef-a02db88c7c06" providerId="ADAL" clId="{1759BA28-0B35-4EF2-B12D-3FBCC54A3DDA}" dt="2020-01-02T09:32:16.295" v="11244" actId="2711"/>
          <ac:cxnSpMkLst>
            <pc:docMk/>
            <pc:sldMk cId="1968741089" sldId="3383"/>
            <ac:cxnSpMk id="38" creationId="{1B5AF11C-491D-EB41-994D-FC6803B2C7DA}"/>
          </ac:cxnSpMkLst>
        </pc:cxnChg>
        <pc:cxnChg chg="mod">
          <ac:chgData name="Lam Quang Phuc" userId="d608ebc6-5e65-443f-9aef-a02db88c7c06" providerId="ADAL" clId="{1759BA28-0B35-4EF2-B12D-3FBCC54A3DDA}" dt="2020-01-02T09:36:39.524" v="11259" actId="14100"/>
          <ac:cxnSpMkLst>
            <pc:docMk/>
            <pc:sldMk cId="1968741089" sldId="3383"/>
            <ac:cxnSpMk id="40" creationId="{70D5A462-07CA-1F4C-9273-0F98CDBD5101}"/>
          </ac:cxnSpMkLst>
        </pc:cxnChg>
        <pc:cxnChg chg="mod">
          <ac:chgData name="Lam Quang Phuc" userId="d608ebc6-5e65-443f-9aef-a02db88c7c06" providerId="ADAL" clId="{1759BA28-0B35-4EF2-B12D-3FBCC54A3DDA}" dt="2020-01-02T09:32:16.295" v="11244" actId="2711"/>
          <ac:cxnSpMkLst>
            <pc:docMk/>
            <pc:sldMk cId="1968741089" sldId="3383"/>
            <ac:cxnSpMk id="42" creationId="{84C10A85-FE84-FF42-8576-CDB2999624BA}"/>
          </ac:cxnSpMkLst>
        </pc:cxnChg>
        <pc:cxnChg chg="del mod">
          <ac:chgData name="Lam Quang Phuc" userId="d608ebc6-5e65-443f-9aef-a02db88c7c06" providerId="ADAL" clId="{1759BA28-0B35-4EF2-B12D-3FBCC54A3DDA}" dt="2020-01-02T08:54:08.501" v="10206" actId="478"/>
          <ac:cxnSpMkLst>
            <pc:docMk/>
            <pc:sldMk cId="1968741089" sldId="3383"/>
            <ac:cxnSpMk id="45" creationId="{1D55B3E4-D80E-F248-B94C-0ADED4CC0A95}"/>
          </ac:cxnSpMkLst>
        </pc:cxnChg>
        <pc:cxnChg chg="mod">
          <ac:chgData name="Lam Quang Phuc" userId="d608ebc6-5e65-443f-9aef-a02db88c7c06" providerId="ADAL" clId="{1759BA28-0B35-4EF2-B12D-3FBCC54A3DDA}" dt="2020-01-02T09:32:16.295" v="11244" actId="2711"/>
          <ac:cxnSpMkLst>
            <pc:docMk/>
            <pc:sldMk cId="1968741089" sldId="3383"/>
            <ac:cxnSpMk id="48" creationId="{AB5027D9-2E24-0146-A275-952688EDBEE4}"/>
          </ac:cxnSpMkLst>
        </pc:cxnChg>
        <pc:cxnChg chg="del mod">
          <ac:chgData name="Lam Quang Phuc" userId="d608ebc6-5e65-443f-9aef-a02db88c7c06" providerId="ADAL" clId="{1759BA28-0B35-4EF2-B12D-3FBCC54A3DDA}" dt="2020-01-02T09:03:27.392" v="10532" actId="478"/>
          <ac:cxnSpMkLst>
            <pc:docMk/>
            <pc:sldMk cId="1968741089" sldId="3383"/>
            <ac:cxnSpMk id="50" creationId="{449C13DC-652B-1248-B9D9-19F3B7BAA5E4}"/>
          </ac:cxnSpMkLst>
        </pc:cxnChg>
        <pc:cxnChg chg="del mod">
          <ac:chgData name="Lam Quang Phuc" userId="d608ebc6-5e65-443f-9aef-a02db88c7c06" providerId="ADAL" clId="{1759BA28-0B35-4EF2-B12D-3FBCC54A3DDA}" dt="2020-01-02T09:03:26.728" v="10531" actId="478"/>
          <ac:cxnSpMkLst>
            <pc:docMk/>
            <pc:sldMk cId="1968741089" sldId="3383"/>
            <ac:cxnSpMk id="52" creationId="{FF585646-8E6C-FB46-9E2C-49DC4F4F6B96}"/>
          </ac:cxnSpMkLst>
        </pc:cxnChg>
        <pc:cxnChg chg="del mod">
          <ac:chgData name="Lam Quang Phuc" userId="d608ebc6-5e65-443f-9aef-a02db88c7c06" providerId="ADAL" clId="{1759BA28-0B35-4EF2-B12D-3FBCC54A3DDA}" dt="2020-01-02T09:01:08.922" v="10414" actId="478"/>
          <ac:cxnSpMkLst>
            <pc:docMk/>
            <pc:sldMk cId="1968741089" sldId="3383"/>
            <ac:cxnSpMk id="54" creationId="{A4B131C4-627A-9A40-A62C-ECC7717ECFAA}"/>
          </ac:cxnSpMkLst>
        </pc:cxnChg>
        <pc:cxnChg chg="del mod">
          <ac:chgData name="Lam Quang Phuc" userId="d608ebc6-5e65-443f-9aef-a02db88c7c06" providerId="ADAL" clId="{1759BA28-0B35-4EF2-B12D-3FBCC54A3DDA}" dt="2020-01-02T09:03:28.450" v="10533" actId="478"/>
          <ac:cxnSpMkLst>
            <pc:docMk/>
            <pc:sldMk cId="1968741089" sldId="3383"/>
            <ac:cxnSpMk id="56" creationId="{B1CD4FFA-4A71-E14C-A2DB-B2F7F666E4EE}"/>
          </ac:cxnSpMkLst>
        </pc:cxnChg>
        <pc:cxnChg chg="del mod">
          <ac:chgData name="Lam Quang Phuc" userId="d608ebc6-5e65-443f-9aef-a02db88c7c06" providerId="ADAL" clId="{1759BA28-0B35-4EF2-B12D-3FBCC54A3DDA}" dt="2020-01-02T09:03:25.861" v="10530" actId="478"/>
          <ac:cxnSpMkLst>
            <pc:docMk/>
            <pc:sldMk cId="1968741089" sldId="3383"/>
            <ac:cxnSpMk id="59" creationId="{6E1F2EC5-7C2D-3844-A8C0-1F344BE1B829}"/>
          </ac:cxnSpMkLst>
        </pc:cxnChg>
        <pc:cxnChg chg="add mod">
          <ac:chgData name="Lam Quang Phuc" userId="d608ebc6-5e65-443f-9aef-a02db88c7c06" providerId="ADAL" clId="{1759BA28-0B35-4EF2-B12D-3FBCC54A3DDA}" dt="2020-01-02T09:32:16.295" v="11244" actId="2711"/>
          <ac:cxnSpMkLst>
            <pc:docMk/>
            <pc:sldMk cId="1968741089" sldId="3383"/>
            <ac:cxnSpMk id="77" creationId="{6F4F0D78-A47C-4BD8-BE86-37BA64268269}"/>
          </ac:cxnSpMkLst>
        </pc:cxnChg>
        <pc:cxnChg chg="add mod">
          <ac:chgData name="Lam Quang Phuc" userId="d608ebc6-5e65-443f-9aef-a02db88c7c06" providerId="ADAL" clId="{1759BA28-0B35-4EF2-B12D-3FBCC54A3DDA}" dt="2020-01-02T09:32:16.295" v="11244" actId="2711"/>
          <ac:cxnSpMkLst>
            <pc:docMk/>
            <pc:sldMk cId="1968741089" sldId="3383"/>
            <ac:cxnSpMk id="81" creationId="{DCE97754-471A-4150-A248-8B82B8D0EF5C}"/>
          </ac:cxnSpMkLst>
        </pc:cxnChg>
        <pc:cxnChg chg="add mod">
          <ac:chgData name="Lam Quang Phuc" userId="d608ebc6-5e65-443f-9aef-a02db88c7c06" providerId="ADAL" clId="{1759BA28-0B35-4EF2-B12D-3FBCC54A3DDA}" dt="2020-01-02T09:32:16.295" v="11244" actId="2711"/>
          <ac:cxnSpMkLst>
            <pc:docMk/>
            <pc:sldMk cId="1968741089" sldId="3383"/>
            <ac:cxnSpMk id="95" creationId="{8F5274DF-DE82-463B-8E0E-B6BB40640F44}"/>
          </ac:cxnSpMkLst>
        </pc:cxnChg>
        <pc:cxnChg chg="add mod">
          <ac:chgData name="Lam Quang Phuc" userId="d608ebc6-5e65-443f-9aef-a02db88c7c06" providerId="ADAL" clId="{1759BA28-0B35-4EF2-B12D-3FBCC54A3DDA}" dt="2020-01-02T09:32:16.295" v="11244" actId="2711"/>
          <ac:cxnSpMkLst>
            <pc:docMk/>
            <pc:sldMk cId="1968741089" sldId="3383"/>
            <ac:cxnSpMk id="138" creationId="{D2B3F7F1-5C1E-4B9D-BFCE-643739ED2A67}"/>
          </ac:cxnSpMkLst>
        </pc:cxnChg>
        <pc:cxnChg chg="add mod">
          <ac:chgData name="Lam Quang Phuc" userId="d608ebc6-5e65-443f-9aef-a02db88c7c06" providerId="ADAL" clId="{1759BA28-0B35-4EF2-B12D-3FBCC54A3DDA}" dt="2020-01-02T09:32:16.295" v="11244" actId="2711"/>
          <ac:cxnSpMkLst>
            <pc:docMk/>
            <pc:sldMk cId="1968741089" sldId="3383"/>
            <ac:cxnSpMk id="139" creationId="{149A2B50-FCCC-4DF5-A72A-EDE71259D9F2}"/>
          </ac:cxnSpMkLst>
        </pc:cxnChg>
        <pc:cxnChg chg="add mod">
          <ac:chgData name="Lam Quang Phuc" userId="d608ebc6-5e65-443f-9aef-a02db88c7c06" providerId="ADAL" clId="{1759BA28-0B35-4EF2-B12D-3FBCC54A3DDA}" dt="2020-01-02T09:32:16.295" v="11244" actId="2711"/>
          <ac:cxnSpMkLst>
            <pc:docMk/>
            <pc:sldMk cId="1968741089" sldId="3383"/>
            <ac:cxnSpMk id="147" creationId="{8D2B0098-E336-4C8A-A103-78A92C1108B3}"/>
          </ac:cxnSpMkLst>
        </pc:cxnChg>
        <pc:cxnChg chg="add del">
          <ac:chgData name="Lam Quang Phuc" userId="d608ebc6-5e65-443f-9aef-a02db88c7c06" providerId="ADAL" clId="{1759BA28-0B35-4EF2-B12D-3FBCC54A3DDA}" dt="2020-01-02T09:08:48.248" v="10705"/>
          <ac:cxnSpMkLst>
            <pc:docMk/>
            <pc:sldMk cId="1968741089" sldId="3383"/>
            <ac:cxnSpMk id="155" creationId="{F0CBF51E-F953-4631-BFBB-E5725C93F40C}"/>
          </ac:cxnSpMkLst>
        </pc:cxnChg>
        <pc:cxnChg chg="add mod">
          <ac:chgData name="Lam Quang Phuc" userId="d608ebc6-5e65-443f-9aef-a02db88c7c06" providerId="ADAL" clId="{1759BA28-0B35-4EF2-B12D-3FBCC54A3DDA}" dt="2020-01-02T09:32:16.295" v="11244" actId="2711"/>
          <ac:cxnSpMkLst>
            <pc:docMk/>
            <pc:sldMk cId="1968741089" sldId="3383"/>
            <ac:cxnSpMk id="156" creationId="{EBE39F0C-E7A6-46D4-A84D-D2D5527DE665}"/>
          </ac:cxnSpMkLst>
        </pc:cxnChg>
        <pc:cxnChg chg="add del mod">
          <ac:chgData name="Lam Quang Phuc" userId="d608ebc6-5e65-443f-9aef-a02db88c7c06" providerId="ADAL" clId="{1759BA28-0B35-4EF2-B12D-3FBCC54A3DDA}" dt="2020-01-02T09:15:27.860" v="10781" actId="478"/>
          <ac:cxnSpMkLst>
            <pc:docMk/>
            <pc:sldMk cId="1968741089" sldId="3383"/>
            <ac:cxnSpMk id="160" creationId="{5B3E1E87-E100-4169-9CDD-F26D5E809201}"/>
          </ac:cxnSpMkLst>
        </pc:cxnChg>
        <pc:cxnChg chg="add mod">
          <ac:chgData name="Lam Quang Phuc" userId="d608ebc6-5e65-443f-9aef-a02db88c7c06" providerId="ADAL" clId="{1759BA28-0B35-4EF2-B12D-3FBCC54A3DDA}" dt="2020-01-02T09:32:16.295" v="11244" actId="2711"/>
          <ac:cxnSpMkLst>
            <pc:docMk/>
            <pc:sldMk cId="1968741089" sldId="3383"/>
            <ac:cxnSpMk id="171" creationId="{13AB518A-342F-46FB-9270-2FD548107DA7}"/>
          </ac:cxnSpMkLst>
        </pc:cxnChg>
        <pc:cxnChg chg="add del mod">
          <ac:chgData name="Lam Quang Phuc" userId="d608ebc6-5e65-443f-9aef-a02db88c7c06" providerId="ADAL" clId="{1759BA28-0B35-4EF2-B12D-3FBCC54A3DDA}" dt="2020-01-02T09:22:41.435" v="10976" actId="11529"/>
          <ac:cxnSpMkLst>
            <pc:docMk/>
            <pc:sldMk cId="1968741089" sldId="3383"/>
            <ac:cxnSpMk id="223" creationId="{C0FBFF85-624D-42F5-AF55-18C055001F5F}"/>
          </ac:cxnSpMkLst>
        </pc:cxnChg>
        <pc:cxnChg chg="add mod">
          <ac:chgData name="Lam Quang Phuc" userId="d608ebc6-5e65-443f-9aef-a02db88c7c06" providerId="ADAL" clId="{1759BA28-0B35-4EF2-B12D-3FBCC54A3DDA}" dt="2020-01-02T09:32:16.295" v="11244" actId="2711"/>
          <ac:cxnSpMkLst>
            <pc:docMk/>
            <pc:sldMk cId="1968741089" sldId="3383"/>
            <ac:cxnSpMk id="225" creationId="{5A385711-9640-4413-93D4-629C4CB812D2}"/>
          </ac:cxnSpMkLst>
        </pc:cxnChg>
        <pc:cxnChg chg="add mod">
          <ac:chgData name="Lam Quang Phuc" userId="d608ebc6-5e65-443f-9aef-a02db88c7c06" providerId="ADAL" clId="{1759BA28-0B35-4EF2-B12D-3FBCC54A3DDA}" dt="2020-01-02T09:32:16.295" v="11244" actId="2711"/>
          <ac:cxnSpMkLst>
            <pc:docMk/>
            <pc:sldMk cId="1968741089" sldId="3383"/>
            <ac:cxnSpMk id="228" creationId="{ED2275BA-6538-4E39-B854-65AF3CD9830B}"/>
          </ac:cxnSpMkLst>
        </pc:cxnChg>
        <pc:cxnChg chg="add mod">
          <ac:chgData name="Lam Quang Phuc" userId="d608ebc6-5e65-443f-9aef-a02db88c7c06" providerId="ADAL" clId="{1759BA28-0B35-4EF2-B12D-3FBCC54A3DDA}" dt="2020-01-02T09:32:16.295" v="11244" actId="2711"/>
          <ac:cxnSpMkLst>
            <pc:docMk/>
            <pc:sldMk cId="1968741089" sldId="3383"/>
            <ac:cxnSpMk id="246" creationId="{B4C145F6-6B75-4C9E-9757-92875D8BB3DA}"/>
          </ac:cxnSpMkLst>
        </pc:cxnChg>
        <pc:cxnChg chg="add mod">
          <ac:chgData name="Lam Quang Phuc" userId="d608ebc6-5e65-443f-9aef-a02db88c7c06" providerId="ADAL" clId="{1759BA28-0B35-4EF2-B12D-3FBCC54A3DDA}" dt="2020-01-02T09:32:16.295" v="11244" actId="2711"/>
          <ac:cxnSpMkLst>
            <pc:docMk/>
            <pc:sldMk cId="1968741089" sldId="3383"/>
            <ac:cxnSpMk id="268" creationId="{15E74650-DDD5-49A3-9F7F-49E4C5FA1AB1}"/>
          </ac:cxnSpMkLst>
        </pc:cxnChg>
      </pc:sldChg>
      <pc:sldChg chg="addSp modSp ord modAnim">
        <pc:chgData name="Lam Quang Phuc" userId="d608ebc6-5e65-443f-9aef-a02db88c7c06" providerId="ADAL" clId="{1759BA28-0B35-4EF2-B12D-3FBCC54A3DDA}" dt="2019-12-31T06:28:41.054" v="1838" actId="20577"/>
        <pc:sldMkLst>
          <pc:docMk/>
          <pc:sldMk cId="442839507" sldId="3384"/>
        </pc:sldMkLst>
        <pc:spChg chg="add mod">
          <ac:chgData name="Lam Quang Phuc" userId="d608ebc6-5e65-443f-9aef-a02db88c7c06" providerId="ADAL" clId="{1759BA28-0B35-4EF2-B12D-3FBCC54A3DDA}" dt="2019-12-31T06:25:14.796" v="1510" actId="14100"/>
          <ac:spMkLst>
            <pc:docMk/>
            <pc:sldMk cId="442839507" sldId="3384"/>
            <ac:spMk id="15" creationId="{85655EC2-51FF-44EE-A716-FA43286F77E0}"/>
          </ac:spMkLst>
        </pc:spChg>
        <pc:spChg chg="add mod">
          <ac:chgData name="Lam Quang Phuc" userId="d608ebc6-5e65-443f-9aef-a02db88c7c06" providerId="ADAL" clId="{1759BA28-0B35-4EF2-B12D-3FBCC54A3DDA}" dt="2019-12-31T06:25:56.769" v="1604" actId="20577"/>
          <ac:spMkLst>
            <pc:docMk/>
            <pc:sldMk cId="442839507" sldId="3384"/>
            <ac:spMk id="16" creationId="{4C91EDA6-4ADB-4B0B-ABBF-798687F26383}"/>
          </ac:spMkLst>
        </pc:spChg>
        <pc:spChg chg="add mod">
          <ac:chgData name="Lam Quang Phuc" userId="d608ebc6-5e65-443f-9aef-a02db88c7c06" providerId="ADAL" clId="{1759BA28-0B35-4EF2-B12D-3FBCC54A3DDA}" dt="2019-12-31T06:28:41.054" v="1838" actId="20577"/>
          <ac:spMkLst>
            <pc:docMk/>
            <pc:sldMk cId="442839507" sldId="3384"/>
            <ac:spMk id="17" creationId="{8F011063-4058-48DB-B783-036FDC40C3F3}"/>
          </ac:spMkLst>
        </pc:spChg>
        <pc:spChg chg="mod">
          <ac:chgData name="Lam Quang Phuc" userId="d608ebc6-5e65-443f-9aef-a02db88c7c06" providerId="ADAL" clId="{1759BA28-0B35-4EF2-B12D-3FBCC54A3DDA}" dt="2019-12-31T06:25:27.575" v="1513" actId="1076"/>
          <ac:spMkLst>
            <pc:docMk/>
            <pc:sldMk cId="442839507" sldId="3384"/>
            <ac:spMk id="45" creationId="{D4D80FA1-E83D-DD49-8323-22099FC41B7C}"/>
          </ac:spMkLst>
        </pc:spChg>
        <pc:spChg chg="mod">
          <ac:chgData name="Lam Quang Phuc" userId="d608ebc6-5e65-443f-9aef-a02db88c7c06" providerId="ADAL" clId="{1759BA28-0B35-4EF2-B12D-3FBCC54A3DDA}" dt="2019-12-31T06:27:08.004" v="1816" actId="1076"/>
          <ac:spMkLst>
            <pc:docMk/>
            <pc:sldMk cId="442839507" sldId="3384"/>
            <ac:spMk id="47" creationId="{02308F89-FA6A-C44F-84A0-306010E79F69}"/>
          </ac:spMkLst>
        </pc:spChg>
        <pc:spChg chg="mod">
          <ac:chgData name="Lam Quang Phuc" userId="d608ebc6-5e65-443f-9aef-a02db88c7c06" providerId="ADAL" clId="{1759BA28-0B35-4EF2-B12D-3FBCC54A3DDA}" dt="2019-12-31T01:37:09.613" v="8" actId="20577"/>
          <ac:spMkLst>
            <pc:docMk/>
            <pc:sldMk cId="442839507" sldId="3384"/>
            <ac:spMk id="49" creationId="{14A2FE99-3D60-D04D-B1C2-FAB33756D673}"/>
          </ac:spMkLst>
        </pc:spChg>
      </pc:sldChg>
      <pc:sldChg chg="addSp delSp modSp add modAnim">
        <pc:chgData name="Lam Quang Phuc" userId="d608ebc6-5e65-443f-9aef-a02db88c7c06" providerId="ADAL" clId="{1759BA28-0B35-4EF2-B12D-3FBCC54A3DDA}" dt="2020-01-02T10:49:21.739" v="14383" actId="1036"/>
        <pc:sldMkLst>
          <pc:docMk/>
          <pc:sldMk cId="886640294" sldId="3386"/>
        </pc:sldMkLst>
        <pc:spChg chg="mod">
          <ac:chgData name="Lam Quang Phuc" userId="d608ebc6-5e65-443f-9aef-a02db88c7c06" providerId="ADAL" clId="{1759BA28-0B35-4EF2-B12D-3FBCC54A3DDA}" dt="2020-01-02T08:47:10.591" v="9857" actId="113"/>
          <ac:spMkLst>
            <pc:docMk/>
            <pc:sldMk cId="886640294" sldId="3386"/>
            <ac:spMk id="2" creationId="{DB3AFE3A-68FA-D942-A32A-1F9099FE99CA}"/>
          </ac:spMkLst>
        </pc:spChg>
        <pc:spChg chg="del">
          <ac:chgData name="Lam Quang Phuc" userId="d608ebc6-5e65-443f-9aef-a02db88c7c06" providerId="ADAL" clId="{1759BA28-0B35-4EF2-B12D-3FBCC54A3DDA}" dt="2020-01-02T08:28:12.660" v="9455" actId="478"/>
          <ac:spMkLst>
            <pc:docMk/>
            <pc:sldMk cId="886640294" sldId="3386"/>
            <ac:spMk id="3" creationId="{9B1CC08A-F58D-604F-917E-388A9D0DA833}"/>
          </ac:spMkLst>
        </pc:spChg>
        <pc:spChg chg="add del mod">
          <ac:chgData name="Lam Quang Phuc" userId="d608ebc6-5e65-443f-9aef-a02db88c7c06" providerId="ADAL" clId="{1759BA28-0B35-4EF2-B12D-3FBCC54A3DDA}" dt="2020-01-02T10:49:16.189" v="14378" actId="1035"/>
          <ac:spMkLst>
            <pc:docMk/>
            <pc:sldMk cId="886640294" sldId="3386"/>
            <ac:spMk id="6" creationId="{1246D6F6-D954-B44C-A3C1-473CCAE7AECA}"/>
          </ac:spMkLst>
        </pc:spChg>
        <pc:spChg chg="mod">
          <ac:chgData name="Lam Quang Phuc" userId="d608ebc6-5e65-443f-9aef-a02db88c7c06" providerId="ADAL" clId="{1759BA28-0B35-4EF2-B12D-3FBCC54A3DDA}" dt="2020-01-02T10:49:16.189" v="14378" actId="1035"/>
          <ac:spMkLst>
            <pc:docMk/>
            <pc:sldMk cId="886640294" sldId="3386"/>
            <ac:spMk id="7" creationId="{4923946E-7D5A-3A45-9E00-7396F3C22FC6}"/>
          </ac:spMkLst>
        </pc:spChg>
        <pc:spChg chg="mod">
          <ac:chgData name="Lam Quang Phuc" userId="d608ebc6-5e65-443f-9aef-a02db88c7c06" providerId="ADAL" clId="{1759BA28-0B35-4EF2-B12D-3FBCC54A3DDA}" dt="2020-01-02T10:49:21.739" v="14383" actId="1036"/>
          <ac:spMkLst>
            <pc:docMk/>
            <pc:sldMk cId="886640294" sldId="3386"/>
            <ac:spMk id="8" creationId="{773A8627-DCD7-594F-A015-32BC57EBF8AB}"/>
          </ac:spMkLst>
        </pc:spChg>
        <pc:spChg chg="add del mod">
          <ac:chgData name="Lam Quang Phuc" userId="d608ebc6-5e65-443f-9aef-a02db88c7c06" providerId="ADAL" clId="{1759BA28-0B35-4EF2-B12D-3FBCC54A3DDA}" dt="2020-01-02T10:49:21.739" v="14383" actId="1036"/>
          <ac:spMkLst>
            <pc:docMk/>
            <pc:sldMk cId="886640294" sldId="3386"/>
            <ac:spMk id="9" creationId="{E78EB38F-8A2B-754B-A7B7-5C2525CBE941}"/>
          </ac:spMkLst>
        </pc:spChg>
        <pc:spChg chg="del mod">
          <ac:chgData name="Lam Quang Phuc" userId="d608ebc6-5e65-443f-9aef-a02db88c7c06" providerId="ADAL" clId="{1759BA28-0B35-4EF2-B12D-3FBCC54A3DDA}" dt="2020-01-02T08:15:10.818" v="8769" actId="478"/>
          <ac:spMkLst>
            <pc:docMk/>
            <pc:sldMk cId="886640294" sldId="3386"/>
            <ac:spMk id="11" creationId="{AE25F14E-BAFC-574B-AD3C-9C2F37D896E2}"/>
          </ac:spMkLst>
        </pc:spChg>
        <pc:spChg chg="del mod">
          <ac:chgData name="Lam Quang Phuc" userId="d608ebc6-5e65-443f-9aef-a02db88c7c06" providerId="ADAL" clId="{1759BA28-0B35-4EF2-B12D-3FBCC54A3DDA}" dt="2020-01-02T08:15:07.871" v="8768" actId="478"/>
          <ac:spMkLst>
            <pc:docMk/>
            <pc:sldMk cId="886640294" sldId="3386"/>
            <ac:spMk id="12" creationId="{23066A96-F0DB-5040-846A-7419EAFE8665}"/>
          </ac:spMkLst>
        </pc:spChg>
        <pc:spChg chg="del">
          <ac:chgData name="Lam Quang Phuc" userId="d608ebc6-5e65-443f-9aef-a02db88c7c06" providerId="ADAL" clId="{1759BA28-0B35-4EF2-B12D-3FBCC54A3DDA}" dt="2020-01-02T08:15:34.748" v="8807" actId="478"/>
          <ac:spMkLst>
            <pc:docMk/>
            <pc:sldMk cId="886640294" sldId="3386"/>
            <ac:spMk id="13" creationId="{8FCCD579-48AE-394F-8CBB-1380F38A6558}"/>
          </ac:spMkLst>
        </pc:spChg>
        <pc:spChg chg="del mod">
          <ac:chgData name="Lam Quang Phuc" userId="d608ebc6-5e65-443f-9aef-a02db88c7c06" providerId="ADAL" clId="{1759BA28-0B35-4EF2-B12D-3FBCC54A3DDA}" dt="2020-01-02T08:06:50.570" v="8503" actId="478"/>
          <ac:spMkLst>
            <pc:docMk/>
            <pc:sldMk cId="886640294" sldId="3386"/>
            <ac:spMk id="20" creationId="{BDBB81DC-7AD8-624F-8C28-E8964F226D67}"/>
          </ac:spMkLst>
        </pc:spChg>
        <pc:spChg chg="del mod">
          <ac:chgData name="Lam Quang Phuc" userId="d608ebc6-5e65-443f-9aef-a02db88c7c06" providerId="ADAL" clId="{1759BA28-0B35-4EF2-B12D-3FBCC54A3DDA}" dt="2020-01-02T08:09:34.831" v="8590" actId="478"/>
          <ac:spMkLst>
            <pc:docMk/>
            <pc:sldMk cId="886640294" sldId="3386"/>
            <ac:spMk id="21" creationId="{08B8A228-4D42-D842-9340-751FD6E23CFE}"/>
          </ac:spMkLst>
        </pc:spChg>
        <pc:spChg chg="del mod">
          <ac:chgData name="Lam Quang Phuc" userId="d608ebc6-5e65-443f-9aef-a02db88c7c06" providerId="ADAL" clId="{1759BA28-0B35-4EF2-B12D-3FBCC54A3DDA}" dt="2020-01-02T08:06:52.464" v="8504" actId="478"/>
          <ac:spMkLst>
            <pc:docMk/>
            <pc:sldMk cId="886640294" sldId="3386"/>
            <ac:spMk id="26" creationId="{F4060955-E88A-9F41-AD7E-46E342FE9936}"/>
          </ac:spMkLst>
        </pc:spChg>
        <pc:spChg chg="del mod">
          <ac:chgData name="Lam Quang Phuc" userId="d608ebc6-5e65-443f-9aef-a02db88c7c06" providerId="ADAL" clId="{1759BA28-0B35-4EF2-B12D-3FBCC54A3DDA}" dt="2020-01-02T08:07:09.286" v="8508" actId="478"/>
          <ac:spMkLst>
            <pc:docMk/>
            <pc:sldMk cId="886640294" sldId="3386"/>
            <ac:spMk id="28" creationId="{07902D3D-67CA-2A44-94E6-0F848F729474}"/>
          </ac:spMkLst>
        </pc:spChg>
        <pc:spChg chg="del">
          <ac:chgData name="Lam Quang Phuc" userId="d608ebc6-5e65-443f-9aef-a02db88c7c06" providerId="ADAL" clId="{1759BA28-0B35-4EF2-B12D-3FBCC54A3DDA}" dt="2020-01-02T08:19:21.389" v="9101" actId="478"/>
          <ac:spMkLst>
            <pc:docMk/>
            <pc:sldMk cId="886640294" sldId="3386"/>
            <ac:spMk id="29" creationId="{CC376C46-4A76-3A49-AFB1-3E88D1C122FE}"/>
          </ac:spMkLst>
        </pc:spChg>
        <pc:spChg chg="del mod">
          <ac:chgData name="Lam Quang Phuc" userId="d608ebc6-5e65-443f-9aef-a02db88c7c06" providerId="ADAL" clId="{1759BA28-0B35-4EF2-B12D-3FBCC54A3DDA}" dt="2020-01-02T08:19:20.565" v="9100" actId="478"/>
          <ac:spMkLst>
            <pc:docMk/>
            <pc:sldMk cId="886640294" sldId="3386"/>
            <ac:spMk id="38" creationId="{E7C45794-B239-EA4B-904E-AFD7E1811A2E}"/>
          </ac:spMkLst>
        </pc:spChg>
        <pc:spChg chg="mod">
          <ac:chgData name="Lam Quang Phuc" userId="d608ebc6-5e65-443f-9aef-a02db88c7c06" providerId="ADAL" clId="{1759BA28-0B35-4EF2-B12D-3FBCC54A3DDA}" dt="2020-01-02T08:47:08.045" v="9855" actId="2711"/>
          <ac:spMkLst>
            <pc:docMk/>
            <pc:sldMk cId="886640294" sldId="3386"/>
            <ac:spMk id="44" creationId="{ACE1E2F4-4356-7B4B-8BDB-D9216B0A1F19}"/>
          </ac:spMkLst>
        </pc:spChg>
        <pc:spChg chg="del mod">
          <ac:chgData name="Lam Quang Phuc" userId="d608ebc6-5e65-443f-9aef-a02db88c7c06" providerId="ADAL" clId="{1759BA28-0B35-4EF2-B12D-3FBCC54A3DDA}" dt="2020-01-02T08:16:23.508" v="8971" actId="478"/>
          <ac:spMkLst>
            <pc:docMk/>
            <pc:sldMk cId="886640294" sldId="3386"/>
            <ac:spMk id="45" creationId="{9F9AC229-2975-3449-B357-A54E7F125F10}"/>
          </ac:spMkLst>
        </pc:spChg>
        <pc:spChg chg="mod">
          <ac:chgData name="Lam Quang Phuc" userId="d608ebc6-5e65-443f-9aef-a02db88c7c06" providerId="ADAL" clId="{1759BA28-0B35-4EF2-B12D-3FBCC54A3DDA}" dt="2020-01-02T08:47:08.045" v="9855" actId="2711"/>
          <ac:spMkLst>
            <pc:docMk/>
            <pc:sldMk cId="886640294" sldId="3386"/>
            <ac:spMk id="51" creationId="{A237C970-7A31-7F40-99AA-9DD6EC0AB8BA}"/>
          </ac:spMkLst>
        </pc:spChg>
        <pc:spChg chg="del mod">
          <ac:chgData name="Lam Quang Phuc" userId="d608ebc6-5e65-443f-9aef-a02db88c7c06" providerId="ADAL" clId="{1759BA28-0B35-4EF2-B12D-3FBCC54A3DDA}" dt="2020-01-02T08:06:23.859" v="8483" actId="478"/>
          <ac:spMkLst>
            <pc:docMk/>
            <pc:sldMk cId="886640294" sldId="3386"/>
            <ac:spMk id="52" creationId="{6EB0B5FB-CDCA-3F4F-B9B4-638430414BBE}"/>
          </ac:spMkLst>
        </pc:spChg>
        <pc:spChg chg="del">
          <ac:chgData name="Lam Quang Phuc" userId="d608ebc6-5e65-443f-9aef-a02db88c7c06" providerId="ADAL" clId="{1759BA28-0B35-4EF2-B12D-3FBCC54A3DDA}" dt="2020-01-02T08:19:36" v="9119" actId="478"/>
          <ac:spMkLst>
            <pc:docMk/>
            <pc:sldMk cId="886640294" sldId="3386"/>
            <ac:spMk id="54" creationId="{BCB7F82D-99C4-FC45-8FC9-8832CA5A06EC}"/>
          </ac:spMkLst>
        </pc:spChg>
        <pc:spChg chg="del mod">
          <ac:chgData name="Lam Quang Phuc" userId="d608ebc6-5e65-443f-9aef-a02db88c7c06" providerId="ADAL" clId="{1759BA28-0B35-4EF2-B12D-3FBCC54A3DDA}" dt="2020-01-02T08:19:30.387" v="9116" actId="478"/>
          <ac:spMkLst>
            <pc:docMk/>
            <pc:sldMk cId="886640294" sldId="3386"/>
            <ac:spMk id="55" creationId="{764138BA-75A1-D94D-A276-B6240CDD2BAA}"/>
          </ac:spMkLst>
        </pc:spChg>
        <pc:spChg chg="add mod">
          <ac:chgData name="Lam Quang Phuc" userId="d608ebc6-5e65-443f-9aef-a02db88c7c06" providerId="ADAL" clId="{1759BA28-0B35-4EF2-B12D-3FBCC54A3DDA}" dt="2020-01-02T09:35:46.314" v="11251" actId="14100"/>
          <ac:spMkLst>
            <pc:docMk/>
            <pc:sldMk cId="886640294" sldId="3386"/>
            <ac:spMk id="56" creationId="{BAE93898-41EE-412A-882E-FAB541985C25}"/>
          </ac:spMkLst>
        </pc:spChg>
        <pc:spChg chg="add del mod">
          <ac:chgData name="Lam Quang Phuc" userId="d608ebc6-5e65-443f-9aef-a02db88c7c06" providerId="ADAL" clId="{1759BA28-0B35-4EF2-B12D-3FBCC54A3DDA}" dt="2020-01-02T08:05:47.396" v="8441" actId="478"/>
          <ac:spMkLst>
            <pc:docMk/>
            <pc:sldMk cId="886640294" sldId="3386"/>
            <ac:spMk id="57" creationId="{8FD56AA9-B6F4-4487-BAAE-2AD9A96CD53D}"/>
          </ac:spMkLst>
        </pc:spChg>
        <pc:spChg chg="add del mod">
          <ac:chgData name="Lam Quang Phuc" userId="d608ebc6-5e65-443f-9aef-a02db88c7c06" providerId="ADAL" clId="{1759BA28-0B35-4EF2-B12D-3FBCC54A3DDA}" dt="2020-01-02T08:05:50.822" v="8442" actId="478"/>
          <ac:spMkLst>
            <pc:docMk/>
            <pc:sldMk cId="886640294" sldId="3386"/>
            <ac:spMk id="58" creationId="{0FDBFCE6-9C3D-4E44-99B3-F4BD8AABD5A3}"/>
          </ac:spMkLst>
        </pc:spChg>
        <pc:spChg chg="add del mod">
          <ac:chgData name="Lam Quang Phuc" userId="d608ebc6-5e65-443f-9aef-a02db88c7c06" providerId="ADAL" clId="{1759BA28-0B35-4EF2-B12D-3FBCC54A3DDA}" dt="2020-01-02T08:12:20.071" v="8726" actId="11529"/>
          <ac:spMkLst>
            <pc:docMk/>
            <pc:sldMk cId="886640294" sldId="3386"/>
            <ac:spMk id="62" creationId="{F20D1B82-2252-4973-ABD6-278F79174D9C}"/>
          </ac:spMkLst>
        </pc:spChg>
        <pc:spChg chg="del">
          <ac:chgData name="Lam Quang Phuc" userId="d608ebc6-5e65-443f-9aef-a02db88c7c06" providerId="ADAL" clId="{1759BA28-0B35-4EF2-B12D-3FBCC54A3DDA}" dt="2020-01-02T08:22:31.903" v="9287" actId="478"/>
          <ac:spMkLst>
            <pc:docMk/>
            <pc:sldMk cId="886640294" sldId="3386"/>
            <ac:spMk id="73" creationId="{70A6F1A4-6368-0F48-AACC-4970FD6CB409}"/>
          </ac:spMkLst>
        </pc:spChg>
        <pc:spChg chg="del">
          <ac:chgData name="Lam Quang Phuc" userId="d608ebc6-5e65-443f-9aef-a02db88c7c06" providerId="ADAL" clId="{1759BA28-0B35-4EF2-B12D-3FBCC54A3DDA}" dt="2020-01-02T08:22:33.520" v="9288" actId="478"/>
          <ac:spMkLst>
            <pc:docMk/>
            <pc:sldMk cId="886640294" sldId="3386"/>
            <ac:spMk id="74" creationId="{EC3B7656-0DBC-964C-AE7D-8EBBD925CD28}"/>
          </ac:spMkLst>
        </pc:spChg>
        <pc:spChg chg="mod topLvl">
          <ac:chgData name="Lam Quang Phuc" userId="d608ebc6-5e65-443f-9aef-a02db88c7c06" providerId="ADAL" clId="{1759BA28-0B35-4EF2-B12D-3FBCC54A3DDA}" dt="2020-01-02T09:31:47.239" v="11226" actId="1035"/>
          <ac:spMkLst>
            <pc:docMk/>
            <pc:sldMk cId="886640294" sldId="3386"/>
            <ac:spMk id="75" creationId="{1DB4903B-8CF1-4183-9C65-E61B6461512E}"/>
          </ac:spMkLst>
        </pc:spChg>
        <pc:spChg chg="del mod topLvl">
          <ac:chgData name="Lam Quang Phuc" userId="d608ebc6-5e65-443f-9aef-a02db88c7c06" providerId="ADAL" clId="{1759BA28-0B35-4EF2-B12D-3FBCC54A3DDA}" dt="2020-01-02T08:09:43.071" v="8594" actId="478"/>
          <ac:spMkLst>
            <pc:docMk/>
            <pc:sldMk cId="886640294" sldId="3386"/>
            <ac:spMk id="76" creationId="{E1B3D3DF-B072-4205-80DB-0887412CBEC1}"/>
          </ac:spMkLst>
        </pc:spChg>
        <pc:spChg chg="add mod">
          <ac:chgData name="Lam Quang Phuc" userId="d608ebc6-5e65-443f-9aef-a02db88c7c06" providerId="ADAL" clId="{1759BA28-0B35-4EF2-B12D-3FBCC54A3DDA}" dt="2020-01-02T09:35:37.186" v="11250" actId="14100"/>
          <ac:spMkLst>
            <pc:docMk/>
            <pc:sldMk cId="886640294" sldId="3386"/>
            <ac:spMk id="77" creationId="{55D15180-6F91-4424-9E10-F459C1D135D4}"/>
          </ac:spMkLst>
        </pc:spChg>
        <pc:spChg chg="del topLvl">
          <ac:chgData name="Lam Quang Phuc" userId="d608ebc6-5e65-443f-9aef-a02db88c7c06" providerId="ADAL" clId="{1759BA28-0B35-4EF2-B12D-3FBCC54A3DDA}" dt="2020-01-02T08:19:18.578" v="9098" actId="478"/>
          <ac:spMkLst>
            <pc:docMk/>
            <pc:sldMk cId="886640294" sldId="3386"/>
            <ac:spMk id="83" creationId="{923D5ECD-40F4-B349-9DD3-76FE6853B3D8}"/>
          </ac:spMkLst>
        </pc:spChg>
        <pc:spChg chg="del mod topLvl">
          <ac:chgData name="Lam Quang Phuc" userId="d608ebc6-5e65-443f-9aef-a02db88c7c06" providerId="ADAL" clId="{1759BA28-0B35-4EF2-B12D-3FBCC54A3DDA}" dt="2020-01-02T08:19:17.938" v="9097" actId="478"/>
          <ac:spMkLst>
            <pc:docMk/>
            <pc:sldMk cId="886640294" sldId="3386"/>
            <ac:spMk id="84" creationId="{47550546-A0E5-4B40-B9B1-5D741151BAA7}"/>
          </ac:spMkLst>
        </pc:spChg>
        <pc:spChg chg="del">
          <ac:chgData name="Lam Quang Phuc" userId="d608ebc6-5e65-443f-9aef-a02db88c7c06" providerId="ADAL" clId="{1759BA28-0B35-4EF2-B12D-3FBCC54A3DDA}" dt="2020-01-02T08:01:48.673" v="8304" actId="478"/>
          <ac:spMkLst>
            <pc:docMk/>
            <pc:sldMk cId="886640294" sldId="3386"/>
            <ac:spMk id="85" creationId="{4B4C1BBC-A627-6741-A45C-CD27C26C2A2E}"/>
          </ac:spMkLst>
        </pc:spChg>
        <pc:spChg chg="del">
          <ac:chgData name="Lam Quang Phuc" userId="d608ebc6-5e65-443f-9aef-a02db88c7c06" providerId="ADAL" clId="{1759BA28-0B35-4EF2-B12D-3FBCC54A3DDA}" dt="2020-01-02T08:01:46.609" v="8303" actId="478"/>
          <ac:spMkLst>
            <pc:docMk/>
            <pc:sldMk cId="886640294" sldId="3386"/>
            <ac:spMk id="86" creationId="{FD766E77-C1B4-694C-BF9D-AE8AD806F443}"/>
          </ac:spMkLst>
        </pc:spChg>
        <pc:spChg chg="add mod">
          <ac:chgData name="Lam Quang Phuc" userId="d608ebc6-5e65-443f-9aef-a02db88c7c06" providerId="ADAL" clId="{1759BA28-0B35-4EF2-B12D-3FBCC54A3DDA}" dt="2020-01-02T09:31:47.239" v="11226" actId="1035"/>
          <ac:spMkLst>
            <pc:docMk/>
            <pc:sldMk cId="886640294" sldId="3386"/>
            <ac:spMk id="89" creationId="{0D7B6E16-F0A9-47FC-95DE-31506A3045A6}"/>
          </ac:spMkLst>
        </pc:spChg>
        <pc:spChg chg="add del mod">
          <ac:chgData name="Lam Quang Phuc" userId="d608ebc6-5e65-443f-9aef-a02db88c7c06" providerId="ADAL" clId="{1759BA28-0B35-4EF2-B12D-3FBCC54A3DDA}" dt="2020-01-02T08:26:57.772" v="9430" actId="478"/>
          <ac:spMkLst>
            <pc:docMk/>
            <pc:sldMk cId="886640294" sldId="3386"/>
            <ac:spMk id="91" creationId="{AB6CF99D-4122-4790-B0E3-72DC9AA28645}"/>
          </ac:spMkLst>
        </pc:spChg>
        <pc:spChg chg="add mod">
          <ac:chgData name="Lam Quang Phuc" userId="d608ebc6-5e65-443f-9aef-a02db88c7c06" providerId="ADAL" clId="{1759BA28-0B35-4EF2-B12D-3FBCC54A3DDA}" dt="2020-01-02T09:31:47.239" v="11226" actId="1035"/>
          <ac:spMkLst>
            <pc:docMk/>
            <pc:sldMk cId="886640294" sldId="3386"/>
            <ac:spMk id="93" creationId="{055C5A88-57C1-47A9-BECC-79A93A989496}"/>
          </ac:spMkLst>
        </pc:spChg>
        <pc:spChg chg="add mod">
          <ac:chgData name="Lam Quang Phuc" userId="d608ebc6-5e65-443f-9aef-a02db88c7c06" providerId="ADAL" clId="{1759BA28-0B35-4EF2-B12D-3FBCC54A3DDA}" dt="2020-01-02T08:47:08.045" v="9855" actId="2711"/>
          <ac:spMkLst>
            <pc:docMk/>
            <pc:sldMk cId="886640294" sldId="3386"/>
            <ac:spMk id="107" creationId="{3AAA62A3-2C81-45FC-A41E-ABE929D23D4B}"/>
          </ac:spMkLst>
        </pc:spChg>
        <pc:spChg chg="add mod">
          <ac:chgData name="Lam Quang Phuc" userId="d608ebc6-5e65-443f-9aef-a02db88c7c06" providerId="ADAL" clId="{1759BA28-0B35-4EF2-B12D-3FBCC54A3DDA}" dt="2020-01-02T08:47:08.045" v="9855" actId="2711"/>
          <ac:spMkLst>
            <pc:docMk/>
            <pc:sldMk cId="886640294" sldId="3386"/>
            <ac:spMk id="108" creationId="{5ADCCC0E-129D-4A0B-A2A8-6FC243336298}"/>
          </ac:spMkLst>
        </pc:spChg>
        <pc:spChg chg="add mod">
          <ac:chgData name="Lam Quang Phuc" userId="d608ebc6-5e65-443f-9aef-a02db88c7c06" providerId="ADAL" clId="{1759BA28-0B35-4EF2-B12D-3FBCC54A3DDA}" dt="2020-01-02T08:47:08.045" v="9855" actId="2711"/>
          <ac:spMkLst>
            <pc:docMk/>
            <pc:sldMk cId="886640294" sldId="3386"/>
            <ac:spMk id="118" creationId="{F2D12C5D-3836-4E72-96E9-A0ED69098993}"/>
          </ac:spMkLst>
        </pc:spChg>
        <pc:spChg chg="add mod">
          <ac:chgData name="Lam Quang Phuc" userId="d608ebc6-5e65-443f-9aef-a02db88c7c06" providerId="ADAL" clId="{1759BA28-0B35-4EF2-B12D-3FBCC54A3DDA}" dt="2020-01-02T08:47:08.045" v="9855" actId="2711"/>
          <ac:spMkLst>
            <pc:docMk/>
            <pc:sldMk cId="886640294" sldId="3386"/>
            <ac:spMk id="119" creationId="{BCDEB4D8-0F97-40A0-8F0B-B2C74974389F}"/>
          </ac:spMkLst>
        </pc:spChg>
        <pc:spChg chg="add mod">
          <ac:chgData name="Lam Quang Phuc" userId="d608ebc6-5e65-443f-9aef-a02db88c7c06" providerId="ADAL" clId="{1759BA28-0B35-4EF2-B12D-3FBCC54A3DDA}" dt="2020-01-02T09:12:46.526" v="10778"/>
          <ac:spMkLst>
            <pc:docMk/>
            <pc:sldMk cId="886640294" sldId="3386"/>
            <ac:spMk id="125" creationId="{2DC20C36-5A64-422C-A594-5958E5AA8B85}"/>
          </ac:spMkLst>
        </pc:spChg>
        <pc:spChg chg="add mod">
          <ac:chgData name="Lam Quang Phuc" userId="d608ebc6-5e65-443f-9aef-a02db88c7c06" providerId="ADAL" clId="{1759BA28-0B35-4EF2-B12D-3FBCC54A3DDA}" dt="2020-01-02T09:15:04.763" v="10779" actId="1076"/>
          <ac:spMkLst>
            <pc:docMk/>
            <pc:sldMk cId="886640294" sldId="3386"/>
            <ac:spMk id="224" creationId="{33CFCBA1-FAF1-40DE-9B9F-9B8824EDE40F}"/>
          </ac:spMkLst>
        </pc:spChg>
        <pc:spChg chg="add mod">
          <ac:chgData name="Lam Quang Phuc" userId="d608ebc6-5e65-443f-9aef-a02db88c7c06" providerId="ADAL" clId="{1759BA28-0B35-4EF2-B12D-3FBCC54A3DDA}" dt="2020-01-02T08:47:08.045" v="9855" actId="2711"/>
          <ac:spMkLst>
            <pc:docMk/>
            <pc:sldMk cId="886640294" sldId="3386"/>
            <ac:spMk id="225" creationId="{9F013D67-0704-40A2-9915-27DE7ABBF871}"/>
          </ac:spMkLst>
        </pc:spChg>
        <pc:grpChg chg="add del mod">
          <ac:chgData name="Lam Quang Phuc" userId="d608ebc6-5e65-443f-9aef-a02db88c7c06" providerId="ADAL" clId="{1759BA28-0B35-4EF2-B12D-3FBCC54A3DDA}" dt="2020-01-02T08:09:43.071" v="8594" actId="478"/>
          <ac:grpSpMkLst>
            <pc:docMk/>
            <pc:sldMk cId="886640294" sldId="3386"/>
            <ac:grpSpMk id="72" creationId="{8294E953-8B20-4A15-AB84-5A2BCC26B42B}"/>
          </ac:grpSpMkLst>
        </pc:grpChg>
        <pc:grpChg chg="del">
          <ac:chgData name="Lam Quang Phuc" userId="d608ebc6-5e65-443f-9aef-a02db88c7c06" providerId="ADAL" clId="{1759BA28-0B35-4EF2-B12D-3FBCC54A3DDA}" dt="2020-01-02T08:19:10.288" v="9091" actId="478"/>
          <ac:grpSpMkLst>
            <pc:docMk/>
            <pc:sldMk cId="886640294" sldId="3386"/>
            <ac:grpSpMk id="81" creationId="{2A21B1D4-D22A-4F47-8EF6-C0E1B89C8D71}"/>
          </ac:grpSpMkLst>
        </pc:grpChg>
        <pc:grpChg chg="del">
          <ac:chgData name="Lam Quang Phuc" userId="d608ebc6-5e65-443f-9aef-a02db88c7c06" providerId="ADAL" clId="{1759BA28-0B35-4EF2-B12D-3FBCC54A3DDA}" dt="2020-01-02T08:19:17.938" v="9097" actId="478"/>
          <ac:grpSpMkLst>
            <pc:docMk/>
            <pc:sldMk cId="886640294" sldId="3386"/>
            <ac:grpSpMk id="82" creationId="{CBE506E7-547B-C544-A9F5-9717F046817B}"/>
          </ac:grpSpMkLst>
        </pc:grpChg>
        <pc:grpChg chg="del">
          <ac:chgData name="Lam Quang Phuc" userId="d608ebc6-5e65-443f-9aef-a02db88c7c06" providerId="ADAL" clId="{1759BA28-0B35-4EF2-B12D-3FBCC54A3DDA}" dt="2020-01-02T08:19:11.270" v="9092" actId="478"/>
          <ac:grpSpMkLst>
            <pc:docMk/>
            <pc:sldMk cId="886640294" sldId="3386"/>
            <ac:grpSpMk id="88" creationId="{DD8316B3-02B5-5B4F-9055-4D7B9A686BBD}"/>
          </ac:grpSpMkLst>
        </pc:grpChg>
        <pc:cxnChg chg="del mod">
          <ac:chgData name="Lam Quang Phuc" userId="d608ebc6-5e65-443f-9aef-a02db88c7c06" providerId="ADAL" clId="{1759BA28-0B35-4EF2-B12D-3FBCC54A3DDA}" dt="2020-01-02T08:06:49.699" v="8502" actId="478"/>
          <ac:cxnSpMkLst>
            <pc:docMk/>
            <pc:sldMk cId="886640294" sldId="3386"/>
            <ac:cxnSpMk id="23" creationId="{EDAC69B8-80A8-5242-819F-9DD5CD72AED5}"/>
          </ac:cxnSpMkLst>
        </pc:cxnChg>
        <pc:cxnChg chg="mod">
          <ac:chgData name="Lam Quang Phuc" userId="d608ebc6-5e65-443f-9aef-a02db88c7c06" providerId="ADAL" clId="{1759BA28-0B35-4EF2-B12D-3FBCC54A3DDA}" dt="2020-01-02T09:35:37.186" v="11250" actId="14100"/>
          <ac:cxnSpMkLst>
            <pc:docMk/>
            <pc:sldMk cId="886640294" sldId="3386"/>
            <ac:cxnSpMk id="24" creationId="{C3C810B4-A537-F34A-A436-3C1C8F4ADB4B}"/>
          </ac:cxnSpMkLst>
        </pc:cxnChg>
        <pc:cxnChg chg="add mod">
          <ac:chgData name="Lam Quang Phuc" userId="d608ebc6-5e65-443f-9aef-a02db88c7c06" providerId="ADAL" clId="{1759BA28-0B35-4EF2-B12D-3FBCC54A3DDA}" dt="2020-01-02T09:35:46.314" v="11251" actId="14100"/>
          <ac:cxnSpMkLst>
            <pc:docMk/>
            <pc:sldMk cId="886640294" sldId="3386"/>
            <ac:cxnSpMk id="59" creationId="{0CD86A7D-4FF7-4D18-AD04-91F3AE5101B0}"/>
          </ac:cxnSpMkLst>
        </pc:cxnChg>
        <pc:cxnChg chg="add mod">
          <ac:chgData name="Lam Quang Phuc" userId="d608ebc6-5e65-443f-9aef-a02db88c7c06" providerId="ADAL" clId="{1759BA28-0B35-4EF2-B12D-3FBCC54A3DDA}" dt="2020-01-02T09:31:47.239" v="11226" actId="1035"/>
          <ac:cxnSpMkLst>
            <pc:docMk/>
            <pc:sldMk cId="886640294" sldId="3386"/>
            <ac:cxnSpMk id="78" creationId="{13756FA3-CB3A-41B2-8027-0627130D61C1}"/>
          </ac:cxnSpMkLst>
        </pc:cxnChg>
        <pc:cxnChg chg="mod">
          <ac:chgData name="Lam Quang Phuc" userId="d608ebc6-5e65-443f-9aef-a02db88c7c06" providerId="ADAL" clId="{1759BA28-0B35-4EF2-B12D-3FBCC54A3DDA}" dt="2020-01-02T08:47:08.045" v="9855" actId="2711"/>
          <ac:cxnSpMkLst>
            <pc:docMk/>
            <pc:sldMk cId="886640294" sldId="3386"/>
            <ac:cxnSpMk id="90" creationId="{BE6664D4-9C35-6744-AB10-2AB5F3A212C7}"/>
          </ac:cxnSpMkLst>
        </pc:cxnChg>
        <pc:cxnChg chg="mod">
          <ac:chgData name="Lam Quang Phuc" userId="d608ebc6-5e65-443f-9aef-a02db88c7c06" providerId="ADAL" clId="{1759BA28-0B35-4EF2-B12D-3FBCC54A3DDA}" dt="2020-01-02T09:31:47.239" v="11226" actId="1035"/>
          <ac:cxnSpMkLst>
            <pc:docMk/>
            <pc:sldMk cId="886640294" sldId="3386"/>
            <ac:cxnSpMk id="92" creationId="{4D7A40F3-DBAF-5842-848D-32BF53902206}"/>
          </ac:cxnSpMkLst>
        </pc:cxnChg>
        <pc:cxnChg chg="add mod">
          <ac:chgData name="Lam Quang Phuc" userId="d608ebc6-5e65-443f-9aef-a02db88c7c06" providerId="ADAL" clId="{1759BA28-0B35-4EF2-B12D-3FBCC54A3DDA}" dt="2020-01-02T09:35:37.186" v="11250" actId="14100"/>
          <ac:cxnSpMkLst>
            <pc:docMk/>
            <pc:sldMk cId="886640294" sldId="3386"/>
            <ac:cxnSpMk id="94" creationId="{DE22DECE-47E3-4E8B-A6F0-E2B4F4C423B8}"/>
          </ac:cxnSpMkLst>
        </pc:cxnChg>
        <pc:cxnChg chg="del mod">
          <ac:chgData name="Lam Quang Phuc" userId="d608ebc6-5e65-443f-9aef-a02db88c7c06" providerId="ADAL" clId="{1759BA28-0B35-4EF2-B12D-3FBCC54A3DDA}" dt="2020-01-02T08:04:56.610" v="8427" actId="478"/>
          <ac:cxnSpMkLst>
            <pc:docMk/>
            <pc:sldMk cId="886640294" sldId="3386"/>
            <ac:cxnSpMk id="96" creationId="{F77BBCF2-4A62-3D46-B232-4067DDC7EA55}"/>
          </ac:cxnSpMkLst>
        </pc:cxnChg>
        <pc:cxnChg chg="del mod">
          <ac:chgData name="Lam Quang Phuc" userId="d608ebc6-5e65-443f-9aef-a02db88c7c06" providerId="ADAL" clId="{1759BA28-0B35-4EF2-B12D-3FBCC54A3DDA}" dt="2020-01-02T08:19:12.123" v="9093" actId="478"/>
          <ac:cxnSpMkLst>
            <pc:docMk/>
            <pc:sldMk cId="886640294" sldId="3386"/>
            <ac:cxnSpMk id="98" creationId="{8BDD177D-55A3-274F-960A-4F08ED498A6E}"/>
          </ac:cxnSpMkLst>
        </pc:cxnChg>
        <pc:cxnChg chg="mod">
          <ac:chgData name="Lam Quang Phuc" userId="d608ebc6-5e65-443f-9aef-a02db88c7c06" providerId="ADAL" clId="{1759BA28-0B35-4EF2-B12D-3FBCC54A3DDA}" dt="2020-01-02T08:47:08.045" v="9855" actId="2711"/>
          <ac:cxnSpMkLst>
            <pc:docMk/>
            <pc:sldMk cId="886640294" sldId="3386"/>
            <ac:cxnSpMk id="100" creationId="{F43E4298-7592-1943-B56A-A4C97F12F5DE}"/>
          </ac:cxnSpMkLst>
        </pc:cxnChg>
        <pc:cxnChg chg="mod">
          <ac:chgData name="Lam Quang Phuc" userId="d608ebc6-5e65-443f-9aef-a02db88c7c06" providerId="ADAL" clId="{1759BA28-0B35-4EF2-B12D-3FBCC54A3DDA}" dt="2020-01-02T09:31:47.239" v="11226" actId="1035"/>
          <ac:cxnSpMkLst>
            <pc:docMk/>
            <pc:sldMk cId="886640294" sldId="3386"/>
            <ac:cxnSpMk id="103" creationId="{DD592F3B-ACFF-0445-9899-9130E0C67B2D}"/>
          </ac:cxnSpMkLst>
        </pc:cxnChg>
        <pc:cxnChg chg="del mod">
          <ac:chgData name="Lam Quang Phuc" userId="d608ebc6-5e65-443f-9aef-a02db88c7c06" providerId="ADAL" clId="{1759BA28-0B35-4EF2-B12D-3FBCC54A3DDA}" dt="2020-01-02T08:19:23.731" v="9102" actId="478"/>
          <ac:cxnSpMkLst>
            <pc:docMk/>
            <pc:sldMk cId="886640294" sldId="3386"/>
            <ac:cxnSpMk id="106" creationId="{388FCD53-989E-844C-9832-3383EFC5AEDA}"/>
          </ac:cxnSpMkLst>
        </pc:cxnChg>
        <pc:cxnChg chg="add mod">
          <ac:chgData name="Lam Quang Phuc" userId="d608ebc6-5e65-443f-9aef-a02db88c7c06" providerId="ADAL" clId="{1759BA28-0B35-4EF2-B12D-3FBCC54A3DDA}" dt="2020-01-02T08:47:08.045" v="9855" actId="2711"/>
          <ac:cxnSpMkLst>
            <pc:docMk/>
            <pc:sldMk cId="886640294" sldId="3386"/>
            <ac:cxnSpMk id="114" creationId="{EFE053CF-0D5D-4157-8E39-A0BE3248BFF3}"/>
          </ac:cxnSpMkLst>
        </pc:cxnChg>
        <pc:cxnChg chg="add mod">
          <ac:chgData name="Lam Quang Phuc" userId="d608ebc6-5e65-443f-9aef-a02db88c7c06" providerId="ADAL" clId="{1759BA28-0B35-4EF2-B12D-3FBCC54A3DDA}" dt="2020-01-02T08:47:08.045" v="9855" actId="2711"/>
          <ac:cxnSpMkLst>
            <pc:docMk/>
            <pc:sldMk cId="886640294" sldId="3386"/>
            <ac:cxnSpMk id="126" creationId="{26DC6BE6-3A25-41BC-9C10-5D8F804CDC89}"/>
          </ac:cxnSpMkLst>
        </pc:cxnChg>
        <pc:cxnChg chg="add mod">
          <ac:chgData name="Lam Quang Phuc" userId="d608ebc6-5e65-443f-9aef-a02db88c7c06" providerId="ADAL" clId="{1759BA28-0B35-4EF2-B12D-3FBCC54A3DDA}" dt="2020-01-02T09:21:42.510" v="10964" actId="14100"/>
          <ac:cxnSpMkLst>
            <pc:docMk/>
            <pc:sldMk cId="886640294" sldId="3386"/>
            <ac:cxnSpMk id="136" creationId="{D9505964-35B4-4474-BB13-F05114E3490C}"/>
          </ac:cxnSpMkLst>
        </pc:cxnChg>
        <pc:cxnChg chg="add mod">
          <ac:chgData name="Lam Quang Phuc" userId="d608ebc6-5e65-443f-9aef-a02db88c7c06" providerId="ADAL" clId="{1759BA28-0B35-4EF2-B12D-3FBCC54A3DDA}" dt="2020-01-02T08:47:08.045" v="9855" actId="2711"/>
          <ac:cxnSpMkLst>
            <pc:docMk/>
            <pc:sldMk cId="886640294" sldId="3386"/>
            <ac:cxnSpMk id="217" creationId="{D4E0F79C-73FF-479D-8E6A-491CC7DF300B}"/>
          </ac:cxnSpMkLst>
        </pc:cxnChg>
      </pc:sldChg>
      <pc:sldChg chg="addSp delSp modSp mod setBg">
        <pc:chgData name="Lam Quang Phuc" userId="d608ebc6-5e65-443f-9aef-a02db88c7c06" providerId="ADAL" clId="{1759BA28-0B35-4EF2-B12D-3FBCC54A3DDA}" dt="2020-01-02T11:03:33.546" v="14428" actId="26606"/>
        <pc:sldMkLst>
          <pc:docMk/>
          <pc:sldMk cId="3328516718" sldId="3421"/>
        </pc:sldMkLst>
        <pc:spChg chg="del mod">
          <ac:chgData name="Lam Quang Phuc" userId="d608ebc6-5e65-443f-9aef-a02db88c7c06" providerId="ADAL" clId="{1759BA28-0B35-4EF2-B12D-3FBCC54A3DDA}" dt="2020-01-02T04:37:17.199" v="8013" actId="478"/>
          <ac:spMkLst>
            <pc:docMk/>
            <pc:sldMk cId="3328516718" sldId="3421"/>
            <ac:spMk id="2" creationId="{6F45510D-6A47-450E-B1CC-18121A251646}"/>
          </ac:spMkLst>
        </pc:spChg>
        <pc:spChg chg="del mod">
          <ac:chgData name="Lam Quang Phuc" userId="d608ebc6-5e65-443f-9aef-a02db88c7c06" providerId="ADAL" clId="{1759BA28-0B35-4EF2-B12D-3FBCC54A3DDA}" dt="2020-01-02T04:37:18.942" v="8014" actId="478"/>
          <ac:spMkLst>
            <pc:docMk/>
            <pc:sldMk cId="3328516718" sldId="3421"/>
            <ac:spMk id="5" creationId="{7A4AECC4-3688-45C2-8AD3-5E1EAB3AB97C}"/>
          </ac:spMkLst>
        </pc:spChg>
        <pc:spChg chg="add del mod">
          <ac:chgData name="Lam Quang Phuc" userId="d608ebc6-5e65-443f-9aef-a02db88c7c06" providerId="ADAL" clId="{1759BA28-0B35-4EF2-B12D-3FBCC54A3DDA}" dt="2020-01-02T04:37:22.234" v="8015"/>
          <ac:spMkLst>
            <pc:docMk/>
            <pc:sldMk cId="3328516718" sldId="3421"/>
            <ac:spMk id="9" creationId="{57E42631-9205-4847-BCC4-50DF3890CB9E}"/>
          </ac:spMkLst>
        </pc:spChg>
        <pc:spChg chg="add del">
          <ac:chgData name="Lam Quang Phuc" userId="d608ebc6-5e65-443f-9aef-a02db88c7c06" providerId="ADAL" clId="{1759BA28-0B35-4EF2-B12D-3FBCC54A3DDA}" dt="2020-01-02T11:03:28.361" v="14425" actId="26606"/>
          <ac:spMkLst>
            <pc:docMk/>
            <pc:sldMk cId="3328516718" sldId="3421"/>
            <ac:spMk id="10" creationId="{569BBA9B-8F4E-4D2B-BEFA-41A475443377}"/>
          </ac:spMkLst>
        </pc:spChg>
        <pc:spChg chg="add del mod">
          <ac:chgData name="Lam Quang Phuc" userId="d608ebc6-5e65-443f-9aef-a02db88c7c06" providerId="ADAL" clId="{1759BA28-0B35-4EF2-B12D-3FBCC54A3DDA}" dt="2020-01-02T04:37:22.234" v="8015"/>
          <ac:spMkLst>
            <pc:docMk/>
            <pc:sldMk cId="3328516718" sldId="3421"/>
            <ac:spMk id="11" creationId="{8DA6E00F-ACA6-4B33-B627-DC4573339CC5}"/>
          </ac:spMkLst>
        </pc:spChg>
        <pc:spChg chg="add del mod">
          <ac:chgData name="Lam Quang Phuc" userId="d608ebc6-5e65-443f-9aef-a02db88c7c06" providerId="ADAL" clId="{1759BA28-0B35-4EF2-B12D-3FBCC54A3DDA}" dt="2020-01-02T10:10:23.871" v="12978" actId="478"/>
          <ac:spMkLst>
            <pc:docMk/>
            <pc:sldMk cId="3328516718" sldId="3421"/>
            <ac:spMk id="12" creationId="{C1AF3F84-6C25-4715-BE21-C08B957F41BE}"/>
          </ac:spMkLst>
        </pc:spChg>
        <pc:spChg chg="add del">
          <ac:chgData name="Lam Quang Phuc" userId="d608ebc6-5e65-443f-9aef-a02db88c7c06" providerId="ADAL" clId="{1759BA28-0B35-4EF2-B12D-3FBCC54A3DDA}" dt="2020-01-02T11:03:28.361" v="14425" actId="26606"/>
          <ac:spMkLst>
            <pc:docMk/>
            <pc:sldMk cId="3328516718" sldId="3421"/>
            <ac:spMk id="14" creationId="{851012D1-8033-40B1-9EC0-91390FFC7403}"/>
          </ac:spMkLst>
        </pc:spChg>
        <pc:spChg chg="add del">
          <ac:chgData name="Lam Quang Phuc" userId="d608ebc6-5e65-443f-9aef-a02db88c7c06" providerId="ADAL" clId="{1759BA28-0B35-4EF2-B12D-3FBCC54A3DDA}" dt="2020-01-02T11:03:28.361" v="14425" actId="26606"/>
          <ac:spMkLst>
            <pc:docMk/>
            <pc:sldMk cId="3328516718" sldId="3421"/>
            <ac:spMk id="16" creationId="{2E80C965-DB6D-4F81-9E9E-B027384D0BD6}"/>
          </ac:spMkLst>
        </pc:spChg>
        <pc:spChg chg="add del">
          <ac:chgData name="Lam Quang Phuc" userId="d608ebc6-5e65-443f-9aef-a02db88c7c06" providerId="ADAL" clId="{1759BA28-0B35-4EF2-B12D-3FBCC54A3DDA}" dt="2020-01-02T11:03:28.361" v="14425" actId="26606"/>
          <ac:spMkLst>
            <pc:docMk/>
            <pc:sldMk cId="3328516718" sldId="3421"/>
            <ac:spMk id="18" creationId="{D291F021-C45C-4D44-A2B8-A789E386CC42}"/>
          </ac:spMkLst>
        </pc:spChg>
        <pc:spChg chg="add del">
          <ac:chgData name="Lam Quang Phuc" userId="d608ebc6-5e65-443f-9aef-a02db88c7c06" providerId="ADAL" clId="{1759BA28-0B35-4EF2-B12D-3FBCC54A3DDA}" dt="2020-01-02T11:03:33.536" v="14427" actId="26606"/>
          <ac:spMkLst>
            <pc:docMk/>
            <pc:sldMk cId="3328516718" sldId="3421"/>
            <ac:spMk id="20" creationId="{940F20C4-574D-4AD1-A244-96E69925EC90}"/>
          </ac:spMkLst>
        </pc:spChg>
        <pc:spChg chg="add">
          <ac:chgData name="Lam Quang Phuc" userId="d608ebc6-5e65-443f-9aef-a02db88c7c06" providerId="ADAL" clId="{1759BA28-0B35-4EF2-B12D-3FBCC54A3DDA}" dt="2020-01-02T11:03:33.546" v="14428" actId="26606"/>
          <ac:spMkLst>
            <pc:docMk/>
            <pc:sldMk cId="3328516718" sldId="3421"/>
            <ac:spMk id="24" creationId="{569BBA9B-8F4E-4D2B-BEFA-41A475443377}"/>
          </ac:spMkLst>
        </pc:spChg>
        <pc:spChg chg="add">
          <ac:chgData name="Lam Quang Phuc" userId="d608ebc6-5e65-443f-9aef-a02db88c7c06" providerId="ADAL" clId="{1759BA28-0B35-4EF2-B12D-3FBCC54A3DDA}" dt="2020-01-02T11:03:33.546" v="14428" actId="26606"/>
          <ac:spMkLst>
            <pc:docMk/>
            <pc:sldMk cId="3328516718" sldId="3421"/>
            <ac:spMk id="25" creationId="{851012D1-8033-40B1-9EC0-91390FFC7403}"/>
          </ac:spMkLst>
        </pc:spChg>
        <pc:spChg chg="add">
          <ac:chgData name="Lam Quang Phuc" userId="d608ebc6-5e65-443f-9aef-a02db88c7c06" providerId="ADAL" clId="{1759BA28-0B35-4EF2-B12D-3FBCC54A3DDA}" dt="2020-01-02T11:03:33.546" v="14428" actId="26606"/>
          <ac:spMkLst>
            <pc:docMk/>
            <pc:sldMk cId="3328516718" sldId="3421"/>
            <ac:spMk id="26" creationId="{2E80C965-DB6D-4F81-9E9E-B027384D0BD6}"/>
          </ac:spMkLst>
        </pc:spChg>
        <pc:spChg chg="add">
          <ac:chgData name="Lam Quang Phuc" userId="d608ebc6-5e65-443f-9aef-a02db88c7c06" providerId="ADAL" clId="{1759BA28-0B35-4EF2-B12D-3FBCC54A3DDA}" dt="2020-01-02T11:03:33.546" v="14428" actId="26606"/>
          <ac:spMkLst>
            <pc:docMk/>
            <pc:sldMk cId="3328516718" sldId="3421"/>
            <ac:spMk id="27" creationId="{D291F021-C45C-4D44-A2B8-A789E386CC42}"/>
          </ac:spMkLst>
        </pc:spChg>
        <pc:grpChg chg="add del">
          <ac:chgData name="Lam Quang Phuc" userId="d608ebc6-5e65-443f-9aef-a02db88c7c06" providerId="ADAL" clId="{1759BA28-0B35-4EF2-B12D-3FBCC54A3DDA}" dt="2020-01-02T11:03:33.536" v="14427" actId="26606"/>
          <ac:grpSpMkLst>
            <pc:docMk/>
            <pc:sldMk cId="3328516718" sldId="3421"/>
            <ac:grpSpMk id="21" creationId="{9A7CC453-6F47-4427-B67D-37E65A92C553}"/>
          </ac:grpSpMkLst>
        </pc:grpChg>
        <pc:picChg chg="add del mod">
          <ac:chgData name="Lam Quang Phuc" userId="d608ebc6-5e65-443f-9aef-a02db88c7c06" providerId="ADAL" clId="{1759BA28-0B35-4EF2-B12D-3FBCC54A3DDA}" dt="2020-01-02T04:34:03.279" v="7922" actId="478"/>
          <ac:picMkLst>
            <pc:docMk/>
            <pc:sldMk cId="3328516718" sldId="3421"/>
            <ac:picMk id="4" creationId="{D71DC18D-12F3-4834-BC00-355BC53AC98F}"/>
          </ac:picMkLst>
        </pc:picChg>
        <pc:picChg chg="add del mod ord">
          <ac:chgData name="Lam Quang Phuc" userId="d608ebc6-5e65-443f-9aef-a02db88c7c06" providerId="ADAL" clId="{1759BA28-0B35-4EF2-B12D-3FBCC54A3DDA}" dt="2020-01-02T11:03:33.546" v="14428" actId="26606"/>
          <ac:picMkLst>
            <pc:docMk/>
            <pc:sldMk cId="3328516718" sldId="3421"/>
            <ac:picMk id="7" creationId="{629AE217-395D-4662-BA4B-F2C3E99197E7}"/>
          </ac:picMkLst>
        </pc:picChg>
      </pc:sldChg>
      <pc:sldChg chg="modSp del">
        <pc:chgData name="Lam Quang Phuc" userId="d608ebc6-5e65-443f-9aef-a02db88c7c06" providerId="ADAL" clId="{1759BA28-0B35-4EF2-B12D-3FBCC54A3DDA}" dt="2020-01-02T10:10:02.179" v="12977" actId="2696"/>
        <pc:sldMkLst>
          <pc:docMk/>
          <pc:sldMk cId="2396871049" sldId="3422"/>
        </pc:sldMkLst>
        <pc:spChg chg="mod">
          <ac:chgData name="Lam Quang Phuc" userId="d608ebc6-5e65-443f-9aef-a02db88c7c06" providerId="ADAL" clId="{1759BA28-0B35-4EF2-B12D-3FBCC54A3DDA}" dt="2020-01-02T09:34:02.608" v="11248" actId="27636"/>
          <ac:spMkLst>
            <pc:docMk/>
            <pc:sldMk cId="2396871049" sldId="3422"/>
            <ac:spMk id="2" creationId="{C2FEEE9B-C624-4939-B863-3AF945217395}"/>
          </ac:spMkLst>
        </pc:spChg>
        <pc:spChg chg="mod">
          <ac:chgData name="Lam Quang Phuc" userId="d608ebc6-5e65-443f-9aef-a02db88c7c06" providerId="ADAL" clId="{1759BA28-0B35-4EF2-B12D-3FBCC54A3DDA}" dt="2020-01-02T09:58:08.075" v="12048" actId="20577"/>
          <ac:spMkLst>
            <pc:docMk/>
            <pc:sldMk cId="2396871049" sldId="3422"/>
            <ac:spMk id="3" creationId="{35901395-6D5D-48DE-8352-D936DB8D8EB5}"/>
          </ac:spMkLst>
        </pc:spChg>
      </pc:sldChg>
      <pc:sldChg chg="addSp delSp modSp add ord modTransition modAnim">
        <pc:chgData name="Lam Quang Phuc" userId="d608ebc6-5e65-443f-9aef-a02db88c7c06" providerId="ADAL" clId="{1759BA28-0B35-4EF2-B12D-3FBCC54A3DDA}" dt="2019-12-31T03:20:34.413" v="707" actId="1076"/>
        <pc:sldMkLst>
          <pc:docMk/>
          <pc:sldMk cId="2898712099" sldId="3423"/>
        </pc:sldMkLst>
        <pc:spChg chg="del">
          <ac:chgData name="Lam Quang Phuc" userId="d608ebc6-5e65-443f-9aef-a02db88c7c06" providerId="ADAL" clId="{1759BA28-0B35-4EF2-B12D-3FBCC54A3DDA}" dt="2019-12-31T01:39:31.756" v="12"/>
          <ac:spMkLst>
            <pc:docMk/>
            <pc:sldMk cId="2898712099" sldId="3423"/>
            <ac:spMk id="2" creationId="{4B82224F-50CD-4205-9853-1E202AAF153E}"/>
          </ac:spMkLst>
        </pc:spChg>
        <pc:spChg chg="add mod">
          <ac:chgData name="Lam Quang Phuc" userId="d608ebc6-5e65-443f-9aef-a02db88c7c06" providerId="ADAL" clId="{1759BA28-0B35-4EF2-B12D-3FBCC54A3DDA}" dt="2019-12-31T01:39:43.987" v="45" actId="20577"/>
          <ac:spMkLst>
            <pc:docMk/>
            <pc:sldMk cId="2898712099" sldId="3423"/>
            <ac:spMk id="3" creationId="{A83F741C-1C4F-45A3-90A3-AE34EFD1813D}"/>
          </ac:spMkLst>
        </pc:spChg>
        <pc:spChg chg="add mod">
          <ac:chgData name="Lam Quang Phuc" userId="d608ebc6-5e65-443f-9aef-a02db88c7c06" providerId="ADAL" clId="{1759BA28-0B35-4EF2-B12D-3FBCC54A3DDA}" dt="2019-12-31T01:42:29.179" v="155" actId="20577"/>
          <ac:spMkLst>
            <pc:docMk/>
            <pc:sldMk cId="2898712099" sldId="3423"/>
            <ac:spMk id="4" creationId="{DFCDC7FD-E261-438B-969F-7F8D575B2DE7}"/>
          </ac:spMkLst>
        </pc:spChg>
        <pc:spChg chg="add mod">
          <ac:chgData name="Lam Quang Phuc" userId="d608ebc6-5e65-443f-9aef-a02db88c7c06" providerId="ADAL" clId="{1759BA28-0B35-4EF2-B12D-3FBCC54A3DDA}" dt="2019-12-31T03:20:34.413" v="707" actId="1076"/>
          <ac:spMkLst>
            <pc:docMk/>
            <pc:sldMk cId="2898712099" sldId="3423"/>
            <ac:spMk id="5" creationId="{8479C131-D897-4818-98BB-328301C68BF6}"/>
          </ac:spMkLst>
        </pc:spChg>
      </pc:sldChg>
      <pc:sldChg chg="addSp delSp modSp add del ord delAnim modAnim">
        <pc:chgData name="Lam Quang Phuc" userId="d608ebc6-5e65-443f-9aef-a02db88c7c06" providerId="ADAL" clId="{1759BA28-0B35-4EF2-B12D-3FBCC54A3DDA}" dt="2020-01-02T04:30:29.282" v="7565" actId="2696"/>
        <pc:sldMkLst>
          <pc:docMk/>
          <pc:sldMk cId="3497313091" sldId="3425"/>
        </pc:sldMkLst>
        <pc:spChg chg="add mod">
          <ac:chgData name="Lam Quang Phuc" userId="d608ebc6-5e65-443f-9aef-a02db88c7c06" providerId="ADAL" clId="{1759BA28-0B35-4EF2-B12D-3FBCC54A3DDA}" dt="2019-12-31T02:25:00.268" v="698" actId="1076"/>
          <ac:spMkLst>
            <pc:docMk/>
            <pc:sldMk cId="3497313091" sldId="3425"/>
            <ac:spMk id="3" creationId="{BE396ECB-3EF3-4F60-AC92-70394A7954BC}"/>
          </ac:spMkLst>
        </pc:spChg>
        <pc:spChg chg="add del mod">
          <ac:chgData name="Lam Quang Phuc" userId="d608ebc6-5e65-443f-9aef-a02db88c7c06" providerId="ADAL" clId="{1759BA28-0B35-4EF2-B12D-3FBCC54A3DDA}" dt="2019-12-31T03:20:58.164" v="712" actId="478"/>
          <ac:spMkLst>
            <pc:docMk/>
            <pc:sldMk cId="3497313091" sldId="3425"/>
            <ac:spMk id="4" creationId="{54863BF1-EFD9-48CA-A35F-AB067D498797}"/>
          </ac:spMkLst>
        </pc:spChg>
        <pc:picChg chg="add del mod">
          <ac:chgData name="Lam Quang Phuc" userId="d608ebc6-5e65-443f-9aef-a02db88c7c06" providerId="ADAL" clId="{1759BA28-0B35-4EF2-B12D-3FBCC54A3DDA}" dt="2019-12-31T04:13:23.520" v="713" actId="478"/>
          <ac:picMkLst>
            <pc:docMk/>
            <pc:sldMk cId="3497313091" sldId="3425"/>
            <ac:picMk id="2" creationId="{7734D44E-4BCD-466A-98A7-603594721960}"/>
          </ac:picMkLst>
        </pc:picChg>
        <pc:picChg chg="add del mod">
          <ac:chgData name="Lam Quang Phuc" userId="d608ebc6-5e65-443f-9aef-a02db88c7c06" providerId="ADAL" clId="{1759BA28-0B35-4EF2-B12D-3FBCC54A3DDA}" dt="2019-12-31T04:25:08.078" v="730" actId="478"/>
          <ac:picMkLst>
            <pc:docMk/>
            <pc:sldMk cId="3497313091" sldId="3425"/>
            <ac:picMk id="5" creationId="{96026EFC-48CB-4E57-AE2A-EFFA5BDE4E3B}"/>
          </ac:picMkLst>
        </pc:picChg>
        <pc:picChg chg="add del mod">
          <ac:chgData name="Lam Quang Phuc" userId="d608ebc6-5e65-443f-9aef-a02db88c7c06" providerId="ADAL" clId="{1759BA28-0B35-4EF2-B12D-3FBCC54A3DDA}" dt="2019-12-31T04:39:01.203" v="750" actId="478"/>
          <ac:picMkLst>
            <pc:docMk/>
            <pc:sldMk cId="3497313091" sldId="3425"/>
            <ac:picMk id="6" creationId="{CAD0206D-2FD0-4818-A276-BD962B682476}"/>
          </ac:picMkLst>
        </pc:picChg>
        <pc:picChg chg="add mod">
          <ac:chgData name="Lam Quang Phuc" userId="d608ebc6-5e65-443f-9aef-a02db88c7c06" providerId="ADAL" clId="{1759BA28-0B35-4EF2-B12D-3FBCC54A3DDA}" dt="2019-12-31T04:39:17.119" v="758" actId="12788"/>
          <ac:picMkLst>
            <pc:docMk/>
            <pc:sldMk cId="3497313091" sldId="3425"/>
            <ac:picMk id="7" creationId="{6A2B939E-464D-4EAB-A8FE-F9DEC51D2C23}"/>
          </ac:picMkLst>
        </pc:picChg>
      </pc:sldChg>
      <pc:sldChg chg="addSp delSp modSp add del ord">
        <pc:chgData name="Lam Quang Phuc" userId="d608ebc6-5e65-443f-9aef-a02db88c7c06" providerId="ADAL" clId="{1759BA28-0B35-4EF2-B12D-3FBCC54A3DDA}" dt="2020-01-02T04:30:32.822" v="7566" actId="2696"/>
        <pc:sldMkLst>
          <pc:docMk/>
          <pc:sldMk cId="3466842864" sldId="3426"/>
        </pc:sldMkLst>
        <pc:spChg chg="add mod">
          <ac:chgData name="Lam Quang Phuc" userId="d608ebc6-5e65-443f-9aef-a02db88c7c06" providerId="ADAL" clId="{1759BA28-0B35-4EF2-B12D-3FBCC54A3DDA}" dt="2019-12-31T02:25:06.953" v="704" actId="20577"/>
          <ac:spMkLst>
            <pc:docMk/>
            <pc:sldMk cId="3466842864" sldId="3426"/>
            <ac:spMk id="3" creationId="{6637793B-033F-442F-91FD-C7BA55862D90}"/>
          </ac:spMkLst>
        </pc:spChg>
        <pc:picChg chg="add del mod">
          <ac:chgData name="Lam Quang Phuc" userId="d608ebc6-5e65-443f-9aef-a02db88c7c06" providerId="ADAL" clId="{1759BA28-0B35-4EF2-B12D-3FBCC54A3DDA}" dt="2019-12-31T04:21:02.119" v="715" actId="478"/>
          <ac:picMkLst>
            <pc:docMk/>
            <pc:sldMk cId="3466842864" sldId="3426"/>
            <ac:picMk id="2" creationId="{C55A0732-595D-42A7-80BD-D34BA620CFBB}"/>
          </ac:picMkLst>
        </pc:picChg>
        <pc:picChg chg="add del mod">
          <ac:chgData name="Lam Quang Phuc" userId="d608ebc6-5e65-443f-9aef-a02db88c7c06" providerId="ADAL" clId="{1759BA28-0B35-4EF2-B12D-3FBCC54A3DDA}" dt="2019-12-31T04:25:32.249" v="739" actId="478"/>
          <ac:picMkLst>
            <pc:docMk/>
            <pc:sldMk cId="3466842864" sldId="3426"/>
            <ac:picMk id="4" creationId="{38676909-36E3-455D-90A8-C314234ED30B}"/>
          </ac:picMkLst>
        </pc:picChg>
        <pc:picChg chg="add del mod">
          <ac:chgData name="Lam Quang Phuc" userId="d608ebc6-5e65-443f-9aef-a02db88c7c06" providerId="ADAL" clId="{1759BA28-0B35-4EF2-B12D-3FBCC54A3DDA}" dt="2019-12-31T04:26:57.836" v="745" actId="478"/>
          <ac:picMkLst>
            <pc:docMk/>
            <pc:sldMk cId="3466842864" sldId="3426"/>
            <ac:picMk id="5" creationId="{9A20AE01-CF87-4F3C-9DAC-A84FBBF13F83}"/>
          </ac:picMkLst>
        </pc:picChg>
        <pc:picChg chg="add mod">
          <ac:chgData name="Lam Quang Phuc" userId="d608ebc6-5e65-443f-9aef-a02db88c7c06" providerId="ADAL" clId="{1759BA28-0B35-4EF2-B12D-3FBCC54A3DDA}" dt="2019-12-31T04:27:06.117" v="749" actId="12788"/>
          <ac:picMkLst>
            <pc:docMk/>
            <pc:sldMk cId="3466842864" sldId="3426"/>
            <ac:picMk id="6" creationId="{903140CC-8ED9-4CA9-AD2F-5876F07FDC1C}"/>
          </ac:picMkLst>
        </pc:picChg>
      </pc:sldChg>
      <pc:sldChg chg="addSp delSp modSp add ord modAnim">
        <pc:chgData name="Lam Quang Phuc" userId="d608ebc6-5e65-443f-9aef-a02db88c7c06" providerId="ADAL" clId="{1759BA28-0B35-4EF2-B12D-3FBCC54A3DDA}" dt="2020-01-02T08:42:48.296" v="9787"/>
        <pc:sldMkLst>
          <pc:docMk/>
          <pc:sldMk cId="12100266" sldId="3429"/>
        </pc:sldMkLst>
        <pc:spChg chg="del">
          <ac:chgData name="Lam Quang Phuc" userId="d608ebc6-5e65-443f-9aef-a02db88c7c06" providerId="ADAL" clId="{1759BA28-0B35-4EF2-B12D-3FBCC54A3DDA}" dt="2019-12-31T07:10:01.343" v="4350" actId="478"/>
          <ac:spMkLst>
            <pc:docMk/>
            <pc:sldMk cId="12100266" sldId="3429"/>
            <ac:spMk id="3" creationId="{6637793B-033F-442F-91FD-C7BA55862D90}"/>
          </ac:spMkLst>
        </pc:spChg>
        <pc:spChg chg="add mod">
          <ac:chgData name="Lam Quang Phuc" userId="d608ebc6-5e65-443f-9aef-a02db88c7c06" providerId="ADAL" clId="{1759BA28-0B35-4EF2-B12D-3FBCC54A3DDA}" dt="2020-01-02T04:54:28.653" v="8044" actId="14100"/>
          <ac:spMkLst>
            <pc:docMk/>
            <pc:sldMk cId="12100266" sldId="3429"/>
            <ac:spMk id="4" creationId="{71453DBB-5F21-44AB-83A7-BA8178BD0C63}"/>
          </ac:spMkLst>
        </pc:spChg>
        <pc:spChg chg="add mod">
          <ac:chgData name="Lam Quang Phuc" userId="d608ebc6-5e65-443f-9aef-a02db88c7c06" providerId="ADAL" clId="{1759BA28-0B35-4EF2-B12D-3FBCC54A3DDA}" dt="2019-12-31T07:47:29.024" v="5549" actId="20577"/>
          <ac:spMkLst>
            <pc:docMk/>
            <pc:sldMk cId="12100266" sldId="3429"/>
            <ac:spMk id="5" creationId="{87782EEE-7BBA-4160-B4A1-C5D830FE6CF7}"/>
          </ac:spMkLst>
        </pc:spChg>
        <pc:spChg chg="add mod">
          <ac:chgData name="Lam Quang Phuc" userId="d608ebc6-5e65-443f-9aef-a02db88c7c06" providerId="ADAL" clId="{1759BA28-0B35-4EF2-B12D-3FBCC54A3DDA}" dt="2020-01-02T04:54:36.101" v="8046" actId="14100"/>
          <ac:spMkLst>
            <pc:docMk/>
            <pc:sldMk cId="12100266" sldId="3429"/>
            <ac:spMk id="7" creationId="{CE35A459-6820-473C-A8C1-811D63E86CD6}"/>
          </ac:spMkLst>
        </pc:spChg>
        <pc:spChg chg="add mod">
          <ac:chgData name="Lam Quang Phuc" userId="d608ebc6-5e65-443f-9aef-a02db88c7c06" providerId="ADAL" clId="{1759BA28-0B35-4EF2-B12D-3FBCC54A3DDA}" dt="2020-01-02T04:54:25.312" v="8043" actId="1076"/>
          <ac:spMkLst>
            <pc:docMk/>
            <pc:sldMk cId="12100266" sldId="3429"/>
            <ac:spMk id="8" creationId="{93835B21-D3EF-422A-A462-E943140334E4}"/>
          </ac:spMkLst>
        </pc:spChg>
        <pc:picChg chg="del">
          <ac:chgData name="Lam Quang Phuc" userId="d608ebc6-5e65-443f-9aef-a02db88c7c06" providerId="ADAL" clId="{1759BA28-0B35-4EF2-B12D-3FBCC54A3DDA}" dt="2020-01-02T04:54:02.441" v="8035" actId="478"/>
          <ac:picMkLst>
            <pc:docMk/>
            <pc:sldMk cId="12100266" sldId="3429"/>
            <ac:picMk id="6" creationId="{903140CC-8ED9-4CA9-AD2F-5876F07FDC1C}"/>
          </ac:picMkLst>
        </pc:picChg>
        <pc:picChg chg="add mod ord">
          <ac:chgData name="Lam Quang Phuc" userId="d608ebc6-5e65-443f-9aef-a02db88c7c06" providerId="ADAL" clId="{1759BA28-0B35-4EF2-B12D-3FBCC54A3DDA}" dt="2020-01-02T04:54:13.512" v="8041" actId="368"/>
          <ac:picMkLst>
            <pc:docMk/>
            <pc:sldMk cId="12100266" sldId="3429"/>
            <ac:picMk id="9" creationId="{D16D0FB6-71AF-4A05-821A-7895B71D0163}"/>
          </ac:picMkLst>
        </pc:picChg>
      </pc:sldChg>
      <pc:sldChg chg="addSp modSp add ord modTransition modAnim">
        <pc:chgData name="Lam Quang Phuc" userId="d608ebc6-5e65-443f-9aef-a02db88c7c06" providerId="ADAL" clId="{1759BA28-0B35-4EF2-B12D-3FBCC54A3DDA}" dt="2020-01-02T09:42:50.418" v="11334"/>
        <pc:sldMkLst>
          <pc:docMk/>
          <pc:sldMk cId="1744697622" sldId="3430"/>
        </pc:sldMkLst>
        <pc:spChg chg="mod">
          <ac:chgData name="Lam Quang Phuc" userId="d608ebc6-5e65-443f-9aef-a02db88c7c06" providerId="ADAL" clId="{1759BA28-0B35-4EF2-B12D-3FBCC54A3DDA}" dt="2019-12-31T07:14:11.027" v="4513" actId="20577"/>
          <ac:spMkLst>
            <pc:docMk/>
            <pc:sldMk cId="1744697622" sldId="3430"/>
            <ac:spMk id="5" creationId="{C9F3C8FD-6AAC-F24A-98B9-9C57D89D4CF1}"/>
          </ac:spMkLst>
        </pc:spChg>
        <pc:spChg chg="mod">
          <ac:chgData name="Lam Quang Phuc" userId="d608ebc6-5e65-443f-9aef-a02db88c7c06" providerId="ADAL" clId="{1759BA28-0B35-4EF2-B12D-3FBCC54A3DDA}" dt="2019-12-31T10:03:23.076" v="6815" actId="14100"/>
          <ac:spMkLst>
            <pc:docMk/>
            <pc:sldMk cId="1744697622" sldId="3430"/>
            <ac:spMk id="10" creationId="{A8C78ECF-EFC6-984E-B93D-C8D85A09EA6C}"/>
          </ac:spMkLst>
        </pc:spChg>
        <pc:spChg chg="add mod">
          <ac:chgData name="Lam Quang Phuc" userId="d608ebc6-5e65-443f-9aef-a02db88c7c06" providerId="ADAL" clId="{1759BA28-0B35-4EF2-B12D-3FBCC54A3DDA}" dt="2019-12-31T10:05:18.930" v="6834" actId="14100"/>
          <ac:spMkLst>
            <pc:docMk/>
            <pc:sldMk cId="1744697622" sldId="3430"/>
            <ac:spMk id="20" creationId="{E5B7B405-8401-4C40-968D-DD24E74C940A}"/>
          </ac:spMkLst>
        </pc:spChg>
        <pc:spChg chg="mod">
          <ac:chgData name="Lam Quang Phuc" userId="d608ebc6-5e65-443f-9aef-a02db88c7c06" providerId="ADAL" clId="{1759BA28-0B35-4EF2-B12D-3FBCC54A3DDA}" dt="2019-12-31T10:03:20.082" v="6814" actId="1076"/>
          <ac:spMkLst>
            <pc:docMk/>
            <pc:sldMk cId="1744697622" sldId="3430"/>
            <ac:spMk id="22" creationId="{694FAE93-0E8D-FD43-903E-D13BBCAEA184}"/>
          </ac:spMkLst>
        </pc:spChg>
        <pc:spChg chg="mod">
          <ac:chgData name="Lam Quang Phuc" userId="d608ebc6-5e65-443f-9aef-a02db88c7c06" providerId="ADAL" clId="{1759BA28-0B35-4EF2-B12D-3FBCC54A3DDA}" dt="2020-01-02T08:44:47.360" v="9811" actId="20577"/>
          <ac:spMkLst>
            <pc:docMk/>
            <pc:sldMk cId="1744697622" sldId="3430"/>
            <ac:spMk id="25" creationId="{F2EC8078-2B29-7143-884D-52AF7EFFF950}"/>
          </ac:spMkLst>
        </pc:spChg>
        <pc:spChg chg="mod">
          <ac:chgData name="Lam Quang Phuc" userId="d608ebc6-5e65-443f-9aef-a02db88c7c06" providerId="ADAL" clId="{1759BA28-0B35-4EF2-B12D-3FBCC54A3DDA}" dt="2020-01-02T08:44:49.383" v="9813" actId="20577"/>
          <ac:spMkLst>
            <pc:docMk/>
            <pc:sldMk cId="1744697622" sldId="3430"/>
            <ac:spMk id="26" creationId="{693EBA0C-4D70-BE4F-AC1F-3621ABE82978}"/>
          </ac:spMkLst>
        </pc:spChg>
        <pc:spChg chg="mod">
          <ac:chgData name="Lam Quang Phuc" userId="d608ebc6-5e65-443f-9aef-a02db88c7c06" providerId="ADAL" clId="{1759BA28-0B35-4EF2-B12D-3FBCC54A3DDA}" dt="2020-01-02T08:44:50.990" v="9815" actId="20577"/>
          <ac:spMkLst>
            <pc:docMk/>
            <pc:sldMk cId="1744697622" sldId="3430"/>
            <ac:spMk id="27" creationId="{66C4A3EA-AEA8-5048-9EAC-B271DCA6702A}"/>
          </ac:spMkLst>
        </pc:spChg>
        <pc:spChg chg="mod">
          <ac:chgData name="Lam Quang Phuc" userId="d608ebc6-5e65-443f-9aef-a02db88c7c06" providerId="ADAL" clId="{1759BA28-0B35-4EF2-B12D-3FBCC54A3DDA}" dt="2020-01-02T08:44:52.926" v="9818" actId="20577"/>
          <ac:spMkLst>
            <pc:docMk/>
            <pc:sldMk cId="1744697622" sldId="3430"/>
            <ac:spMk id="28" creationId="{CFDB53C7-9BFC-6943-BE2B-5E0D73D08E60}"/>
          </ac:spMkLst>
        </pc:spChg>
        <pc:spChg chg="mod">
          <ac:chgData name="Lam Quang Phuc" userId="d608ebc6-5e65-443f-9aef-a02db88c7c06" providerId="ADAL" clId="{1759BA28-0B35-4EF2-B12D-3FBCC54A3DDA}" dt="2020-01-02T02:11:56.198" v="7409" actId="554"/>
          <ac:spMkLst>
            <pc:docMk/>
            <pc:sldMk cId="1744697622" sldId="3430"/>
            <ac:spMk id="29" creationId="{52E5DA4D-81BA-1F46-80AD-D50A7925EE6B}"/>
          </ac:spMkLst>
        </pc:spChg>
        <pc:spChg chg="mod">
          <ac:chgData name="Lam Quang Phuc" userId="d608ebc6-5e65-443f-9aef-a02db88c7c06" providerId="ADAL" clId="{1759BA28-0B35-4EF2-B12D-3FBCC54A3DDA}" dt="2020-01-02T02:11:56.198" v="7409" actId="554"/>
          <ac:spMkLst>
            <pc:docMk/>
            <pc:sldMk cId="1744697622" sldId="3430"/>
            <ac:spMk id="32" creationId="{5C201B7D-306E-7A4D-8F30-7FBC8046DDA5}"/>
          </ac:spMkLst>
        </pc:spChg>
        <pc:spChg chg="mod">
          <ac:chgData name="Lam Quang Phuc" userId="d608ebc6-5e65-443f-9aef-a02db88c7c06" providerId="ADAL" clId="{1759BA28-0B35-4EF2-B12D-3FBCC54A3DDA}" dt="2020-01-02T02:11:56.198" v="7409" actId="554"/>
          <ac:spMkLst>
            <pc:docMk/>
            <pc:sldMk cId="1744697622" sldId="3430"/>
            <ac:spMk id="42" creationId="{F5D60530-0CF1-4113-993A-C0175D6C4A4C}"/>
          </ac:spMkLst>
        </pc:spChg>
        <pc:spChg chg="mod">
          <ac:chgData name="Lam Quang Phuc" userId="d608ebc6-5e65-443f-9aef-a02db88c7c06" providerId="ADAL" clId="{1759BA28-0B35-4EF2-B12D-3FBCC54A3DDA}" dt="2020-01-02T02:11:56.198" v="7409" actId="554"/>
          <ac:spMkLst>
            <pc:docMk/>
            <pc:sldMk cId="1744697622" sldId="3430"/>
            <ac:spMk id="43" creationId="{FE390752-158E-492E-ABD1-4409545994E8}"/>
          </ac:spMkLst>
        </pc:spChg>
      </pc:sldChg>
      <pc:sldChg chg="addSp delSp modSp add ord modAnim">
        <pc:chgData name="Lam Quang Phuc" userId="d608ebc6-5e65-443f-9aef-a02db88c7c06" providerId="ADAL" clId="{1759BA28-0B35-4EF2-B12D-3FBCC54A3DDA}" dt="2020-01-02T08:42:48.296" v="9787"/>
        <pc:sldMkLst>
          <pc:docMk/>
          <pc:sldMk cId="1496083925" sldId="3431"/>
        </pc:sldMkLst>
        <pc:spChg chg="mod">
          <ac:chgData name="Lam Quang Phuc" userId="d608ebc6-5e65-443f-9aef-a02db88c7c06" providerId="ADAL" clId="{1759BA28-0B35-4EF2-B12D-3FBCC54A3DDA}" dt="2020-01-02T04:54:46.742" v="8048" actId="14100"/>
          <ac:spMkLst>
            <pc:docMk/>
            <pc:sldMk cId="1496083925" sldId="3431"/>
            <ac:spMk id="4" creationId="{71453DBB-5F21-44AB-83A7-BA8178BD0C63}"/>
          </ac:spMkLst>
        </pc:spChg>
        <pc:spChg chg="mod">
          <ac:chgData name="Lam Quang Phuc" userId="d608ebc6-5e65-443f-9aef-a02db88c7c06" providerId="ADAL" clId="{1759BA28-0B35-4EF2-B12D-3FBCC54A3DDA}" dt="2019-12-31T07:47:35.841" v="5550"/>
          <ac:spMkLst>
            <pc:docMk/>
            <pc:sldMk cId="1496083925" sldId="3431"/>
            <ac:spMk id="5" creationId="{87782EEE-7BBA-4160-B4A1-C5D830FE6CF7}"/>
          </ac:spMkLst>
        </pc:spChg>
        <pc:spChg chg="mod">
          <ac:chgData name="Lam Quang Phuc" userId="d608ebc6-5e65-443f-9aef-a02db88c7c06" providerId="ADAL" clId="{1759BA28-0B35-4EF2-B12D-3FBCC54A3DDA}" dt="2020-01-02T04:54:58.567" v="8051" actId="14100"/>
          <ac:spMkLst>
            <pc:docMk/>
            <pc:sldMk cId="1496083925" sldId="3431"/>
            <ac:spMk id="7" creationId="{CE35A459-6820-473C-A8C1-811D63E86CD6}"/>
          </ac:spMkLst>
        </pc:spChg>
        <pc:picChg chg="add mod ord">
          <ac:chgData name="Lam Quang Phuc" userId="d608ebc6-5e65-443f-9aef-a02db88c7c06" providerId="ADAL" clId="{1759BA28-0B35-4EF2-B12D-3FBCC54A3DDA}" dt="2020-01-02T04:53:55.169" v="8034" actId="12788"/>
          <ac:picMkLst>
            <pc:docMk/>
            <pc:sldMk cId="1496083925" sldId="3431"/>
            <ac:picMk id="2" creationId="{47C60AC4-BFB8-4F9B-B13E-38C5ADE0EB21}"/>
          </ac:picMkLst>
        </pc:picChg>
        <pc:picChg chg="del mod">
          <ac:chgData name="Lam Quang Phuc" userId="d608ebc6-5e65-443f-9aef-a02db88c7c06" providerId="ADAL" clId="{1759BA28-0B35-4EF2-B12D-3FBCC54A3DDA}" dt="2020-01-02T04:53:15.580" v="8026" actId="478"/>
          <ac:picMkLst>
            <pc:docMk/>
            <pc:sldMk cId="1496083925" sldId="3431"/>
            <ac:picMk id="6" creationId="{903140CC-8ED9-4CA9-AD2F-5876F07FDC1C}"/>
          </ac:picMkLst>
        </pc:picChg>
      </pc:sldChg>
      <pc:sldChg chg="addSp delSp modSp add ord modAnim">
        <pc:chgData name="Lam Quang Phuc" userId="d608ebc6-5e65-443f-9aef-a02db88c7c06" providerId="ADAL" clId="{1759BA28-0B35-4EF2-B12D-3FBCC54A3DDA}" dt="2020-01-02T09:45:23.286" v="11369" actId="20577"/>
        <pc:sldMkLst>
          <pc:docMk/>
          <pc:sldMk cId="4060107715" sldId="3432"/>
        </pc:sldMkLst>
        <pc:spChg chg="mod">
          <ac:chgData name="Lam Quang Phuc" userId="d608ebc6-5e65-443f-9aef-a02db88c7c06" providerId="ADAL" clId="{1759BA28-0B35-4EF2-B12D-3FBCC54A3DDA}" dt="2020-01-02T09:45:23.286" v="11369" actId="20577"/>
          <ac:spMkLst>
            <pc:docMk/>
            <pc:sldMk cId="4060107715" sldId="3432"/>
            <ac:spMk id="3" creationId="{BE396ECB-3EF3-4F60-AC92-70394A7954BC}"/>
          </ac:spMkLst>
        </pc:spChg>
        <pc:spChg chg="add mod">
          <ac:chgData name="Lam Quang Phuc" userId="d608ebc6-5e65-443f-9aef-a02db88c7c06" providerId="ADAL" clId="{1759BA28-0B35-4EF2-B12D-3FBCC54A3DDA}" dt="2020-01-02T04:57:45.774" v="8097" actId="1036"/>
          <ac:spMkLst>
            <pc:docMk/>
            <pc:sldMk cId="4060107715" sldId="3432"/>
            <ac:spMk id="5" creationId="{9A352F1F-5260-4409-8FD7-9212818805B1}"/>
          </ac:spMkLst>
        </pc:spChg>
        <pc:picChg chg="add mod">
          <ac:chgData name="Lam Quang Phuc" userId="d608ebc6-5e65-443f-9aef-a02db88c7c06" providerId="ADAL" clId="{1759BA28-0B35-4EF2-B12D-3FBCC54A3DDA}" dt="2020-01-02T03:35:10.818" v="7495" actId="12788"/>
          <ac:picMkLst>
            <pc:docMk/>
            <pc:sldMk cId="4060107715" sldId="3432"/>
            <ac:picMk id="2" creationId="{2C16231F-C5EE-4FE4-A101-AB90DF71E9AC}"/>
          </ac:picMkLst>
        </pc:picChg>
        <pc:picChg chg="del">
          <ac:chgData name="Lam Quang Phuc" userId="d608ebc6-5e65-443f-9aef-a02db88c7c06" providerId="ADAL" clId="{1759BA28-0B35-4EF2-B12D-3FBCC54A3DDA}" dt="2020-01-02T03:34:57.777" v="7490" actId="478"/>
          <ac:picMkLst>
            <pc:docMk/>
            <pc:sldMk cId="4060107715" sldId="3432"/>
            <ac:picMk id="7" creationId="{6A2B939E-464D-4EAB-A8FE-F9DEC51D2C23}"/>
          </ac:picMkLst>
        </pc:picChg>
      </pc:sldChg>
      <pc:sldChg chg="modSp add del">
        <pc:chgData name="Lam Quang Phuc" userId="d608ebc6-5e65-443f-9aef-a02db88c7c06" providerId="ADAL" clId="{1759BA28-0B35-4EF2-B12D-3FBCC54A3DDA}" dt="2020-01-02T09:42:03.662" v="11293" actId="2696"/>
        <pc:sldMkLst>
          <pc:docMk/>
          <pc:sldMk cId="4015010225" sldId="3433"/>
        </pc:sldMkLst>
        <pc:spChg chg="mod">
          <ac:chgData name="Lam Quang Phuc" userId="d608ebc6-5e65-443f-9aef-a02db88c7c06" providerId="ADAL" clId="{1759BA28-0B35-4EF2-B12D-3FBCC54A3DDA}" dt="2020-01-02T02:23:36.992" v="7489" actId="20577"/>
          <ac:spMkLst>
            <pc:docMk/>
            <pc:sldMk cId="4015010225" sldId="3433"/>
            <ac:spMk id="5" creationId="{C9F3C8FD-6AAC-F24A-98B9-9C57D89D4CF1}"/>
          </ac:spMkLst>
        </pc:spChg>
      </pc:sldChg>
      <pc:sldChg chg="add del">
        <pc:chgData name="Lam Quang Phuc" userId="d608ebc6-5e65-443f-9aef-a02db88c7c06" providerId="ADAL" clId="{1759BA28-0B35-4EF2-B12D-3FBCC54A3DDA}" dt="2020-01-02T09:42:03.692" v="11294" actId="2696"/>
        <pc:sldMkLst>
          <pc:docMk/>
          <pc:sldMk cId="1359401462" sldId="3434"/>
        </pc:sldMkLst>
      </pc:sldChg>
      <pc:sldChg chg="addSp delSp modSp add ord modAnim">
        <pc:chgData name="Lam Quang Phuc" userId="d608ebc6-5e65-443f-9aef-a02db88c7c06" providerId="ADAL" clId="{1759BA28-0B35-4EF2-B12D-3FBCC54A3DDA}" dt="2020-01-02T08:44:04.733" v="9796"/>
        <pc:sldMkLst>
          <pc:docMk/>
          <pc:sldMk cId="3005368288" sldId="3435"/>
        </pc:sldMkLst>
        <pc:spChg chg="add mod">
          <ac:chgData name="Lam Quang Phuc" userId="d608ebc6-5e65-443f-9aef-a02db88c7c06" providerId="ADAL" clId="{1759BA28-0B35-4EF2-B12D-3FBCC54A3DDA}" dt="2020-01-02T04:55:18.461" v="8070" actId="20577"/>
          <ac:spMkLst>
            <pc:docMk/>
            <pc:sldMk cId="3005368288" sldId="3435"/>
            <ac:spMk id="4" creationId="{1B65E07C-0DC4-4286-9015-3EC64AE4F598}"/>
          </ac:spMkLst>
        </pc:spChg>
        <pc:spChg chg="add mod">
          <ac:chgData name="Lam Quang Phuc" userId="d608ebc6-5e65-443f-9aef-a02db88c7c06" providerId="ADAL" clId="{1759BA28-0B35-4EF2-B12D-3FBCC54A3DDA}" dt="2020-01-02T04:56:48.591" v="8089" actId="14100"/>
          <ac:spMkLst>
            <pc:docMk/>
            <pc:sldMk cId="3005368288" sldId="3435"/>
            <ac:spMk id="6" creationId="{41BF36A5-A01D-4EA3-8DA9-2B1E14711463}"/>
          </ac:spMkLst>
        </pc:spChg>
        <pc:spChg chg="add mod">
          <ac:chgData name="Lam Quang Phuc" userId="d608ebc6-5e65-443f-9aef-a02db88c7c06" providerId="ADAL" clId="{1759BA28-0B35-4EF2-B12D-3FBCC54A3DDA}" dt="2020-01-02T04:56:01.107" v="8081" actId="14100"/>
          <ac:spMkLst>
            <pc:docMk/>
            <pc:sldMk cId="3005368288" sldId="3435"/>
            <ac:spMk id="7" creationId="{408357B2-EB02-408A-A7D2-EAC0256FECB9}"/>
          </ac:spMkLst>
        </pc:spChg>
        <pc:picChg chg="add del">
          <ac:chgData name="Lam Quang Phuc" userId="d608ebc6-5e65-443f-9aef-a02db88c7c06" providerId="ADAL" clId="{1759BA28-0B35-4EF2-B12D-3FBCC54A3DDA}" dt="2020-01-02T04:28:41.825" v="7498"/>
          <ac:picMkLst>
            <pc:docMk/>
            <pc:sldMk cId="3005368288" sldId="3435"/>
            <ac:picMk id="2" creationId="{4834A7DB-40D9-425E-9224-F8A38B040F90}"/>
          </ac:picMkLst>
        </pc:picChg>
        <pc:picChg chg="add del">
          <ac:chgData name="Lam Quang Phuc" userId="d608ebc6-5e65-443f-9aef-a02db88c7c06" providerId="ADAL" clId="{1759BA28-0B35-4EF2-B12D-3FBCC54A3DDA}" dt="2020-01-02T04:52:39.884" v="8021" actId="478"/>
          <ac:picMkLst>
            <pc:docMk/>
            <pc:sldMk cId="3005368288" sldId="3435"/>
            <ac:picMk id="3" creationId="{AAB4066B-501B-452D-9E40-716679FF0533}"/>
          </ac:picMkLst>
        </pc:picChg>
        <pc:picChg chg="add mod">
          <ac:chgData name="Lam Quang Phuc" userId="d608ebc6-5e65-443f-9aef-a02db88c7c06" providerId="ADAL" clId="{1759BA28-0B35-4EF2-B12D-3FBCC54A3DDA}" dt="2020-01-02T04:55:10.810" v="8055" actId="12788"/>
          <ac:picMkLst>
            <pc:docMk/>
            <pc:sldMk cId="3005368288" sldId="3435"/>
            <ac:picMk id="5" creationId="{50BB677F-D3EA-4192-B77B-0B9CA61B3DF6}"/>
          </ac:picMkLst>
        </pc:picChg>
      </pc:sldChg>
      <pc:sldChg chg="modSp add del">
        <pc:chgData name="Lam Quang Phuc" userId="d608ebc6-5e65-443f-9aef-a02db88c7c06" providerId="ADAL" clId="{1759BA28-0B35-4EF2-B12D-3FBCC54A3DDA}" dt="2020-01-02T09:34:12.286" v="11249" actId="2696"/>
        <pc:sldMkLst>
          <pc:docMk/>
          <pc:sldMk cId="653476985" sldId="3436"/>
        </pc:sldMkLst>
        <pc:spChg chg="mod">
          <ac:chgData name="Lam Quang Phuc" userId="d608ebc6-5e65-443f-9aef-a02db88c7c06" providerId="ADAL" clId="{1759BA28-0B35-4EF2-B12D-3FBCC54A3DDA}" dt="2020-01-02T04:30:50.701" v="7620" actId="20577"/>
          <ac:spMkLst>
            <pc:docMk/>
            <pc:sldMk cId="653476985" sldId="3436"/>
            <ac:spMk id="3" creationId="{BE396ECB-3EF3-4F60-AC92-70394A7954BC}"/>
          </ac:spMkLst>
        </pc:spChg>
      </pc:sldChg>
      <pc:sldChg chg="add del">
        <pc:chgData name="Lam Quang Phuc" userId="d608ebc6-5e65-443f-9aef-a02db88c7c06" providerId="ADAL" clId="{1759BA28-0B35-4EF2-B12D-3FBCC54A3DDA}" dt="2020-01-02T04:28:54.572" v="7502"/>
        <pc:sldMkLst>
          <pc:docMk/>
          <pc:sldMk cId="792119096" sldId="3436"/>
        </pc:sldMkLst>
      </pc:sldChg>
      <pc:sldChg chg="add del">
        <pc:chgData name="Lam Quang Phuc" userId="d608ebc6-5e65-443f-9aef-a02db88c7c06" providerId="ADAL" clId="{1759BA28-0B35-4EF2-B12D-3FBCC54A3DDA}" dt="2020-01-02T04:28:49.339" v="7500" actId="2696"/>
        <pc:sldMkLst>
          <pc:docMk/>
          <pc:sldMk cId="3135982094" sldId="3436"/>
        </pc:sldMkLst>
      </pc:sldChg>
      <pc:sldChg chg="addSp delSp modSp add">
        <pc:chgData name="Lam Quang Phuc" userId="d608ebc6-5e65-443f-9aef-a02db88c7c06" providerId="ADAL" clId="{1759BA28-0B35-4EF2-B12D-3FBCC54A3DDA}" dt="2020-01-02T11:09:02.933" v="14465" actId="6549"/>
        <pc:sldMkLst>
          <pc:docMk/>
          <pc:sldMk cId="841069681" sldId="3437"/>
        </pc:sldMkLst>
        <pc:spChg chg="add mod">
          <ac:chgData name="Lam Quang Phuc" userId="d608ebc6-5e65-443f-9aef-a02db88c7c06" providerId="ADAL" clId="{1759BA28-0B35-4EF2-B12D-3FBCC54A3DDA}" dt="2020-01-02T11:09:02.933" v="14465" actId="6549"/>
          <ac:spMkLst>
            <pc:docMk/>
            <pc:sldMk cId="841069681" sldId="3437"/>
            <ac:spMk id="2" creationId="{A4CC9614-2E33-4772-9B10-41A0D20BD6C0}"/>
          </ac:spMkLst>
        </pc:spChg>
        <pc:spChg chg="add mod">
          <ac:chgData name="Lam Quang Phuc" userId="d608ebc6-5e65-443f-9aef-a02db88c7c06" providerId="ADAL" clId="{1759BA28-0B35-4EF2-B12D-3FBCC54A3DDA}" dt="2020-01-02T09:45:36.111" v="11372" actId="20577"/>
          <ac:spMkLst>
            <pc:docMk/>
            <pc:sldMk cId="841069681" sldId="3437"/>
            <ac:spMk id="3" creationId="{821591AA-96FC-45BF-9484-170026CCB56C}"/>
          </ac:spMkLst>
        </pc:spChg>
        <pc:spChg chg="add del mod">
          <ac:chgData name="Lam Quang Phuc" userId="d608ebc6-5e65-443f-9aef-a02db88c7c06" providerId="ADAL" clId="{1759BA28-0B35-4EF2-B12D-3FBCC54A3DDA}" dt="2020-01-02T10:02:00.626" v="12416"/>
          <ac:spMkLst>
            <pc:docMk/>
            <pc:sldMk cId="841069681" sldId="3437"/>
            <ac:spMk id="4" creationId="{A97A24E7-2937-4312-B068-46669A6240A3}"/>
          </ac:spMkLst>
        </pc:spChg>
      </pc:sldChg>
      <pc:sldChg chg="addSp modSp add ord modAnim">
        <pc:chgData name="Lam Quang Phuc" userId="d608ebc6-5e65-443f-9aef-a02db88c7c06" providerId="ADAL" clId="{1759BA28-0B35-4EF2-B12D-3FBCC54A3DDA}" dt="2020-01-02T09:42:33.057" v="11331" actId="6549"/>
        <pc:sldMkLst>
          <pc:docMk/>
          <pc:sldMk cId="2196332493" sldId="3438"/>
        </pc:sldMkLst>
        <pc:spChg chg="mod">
          <ac:chgData name="Lam Quang Phuc" userId="d608ebc6-5e65-443f-9aef-a02db88c7c06" providerId="ADAL" clId="{1759BA28-0B35-4EF2-B12D-3FBCC54A3DDA}" dt="2020-01-02T09:42:33.057" v="11331" actId="6549"/>
          <ac:spMkLst>
            <pc:docMk/>
            <pc:sldMk cId="2196332493" sldId="3438"/>
            <ac:spMk id="4" creationId="{1B65E07C-0DC4-4286-9015-3EC64AE4F598}"/>
          </ac:spMkLst>
        </pc:spChg>
        <pc:spChg chg="add mod">
          <ac:chgData name="Lam Quang Phuc" userId="d608ebc6-5e65-443f-9aef-a02db88c7c06" providerId="ADAL" clId="{1759BA28-0B35-4EF2-B12D-3FBCC54A3DDA}" dt="2020-01-02T04:56:18.485" v="8084" actId="14100"/>
          <ac:spMkLst>
            <pc:docMk/>
            <pc:sldMk cId="2196332493" sldId="3438"/>
            <ac:spMk id="6" creationId="{D05E80B6-2282-460E-B23F-89E53F606C22}"/>
          </ac:spMkLst>
        </pc:spChg>
        <pc:spChg chg="add mod">
          <ac:chgData name="Lam Quang Phuc" userId="d608ebc6-5e65-443f-9aef-a02db88c7c06" providerId="ADAL" clId="{1759BA28-0B35-4EF2-B12D-3FBCC54A3DDA}" dt="2020-01-02T04:56:39.908" v="8088" actId="14100"/>
          <ac:spMkLst>
            <pc:docMk/>
            <pc:sldMk cId="2196332493" sldId="3438"/>
            <ac:spMk id="7" creationId="{574C1426-1B03-4900-A58A-18FDE06574E1}"/>
          </ac:spMkLst>
        </pc:spChg>
      </pc:sldChg>
      <pc:sldChg chg="modSp add del ord">
        <pc:chgData name="Lam Quang Phuc" userId="d608ebc6-5e65-443f-9aef-a02db88c7c06" providerId="ADAL" clId="{1759BA28-0B35-4EF2-B12D-3FBCC54A3DDA}" dt="2020-01-02T09:42:42.107" v="11332" actId="2696"/>
        <pc:sldMkLst>
          <pc:docMk/>
          <pc:sldMk cId="1598389746" sldId="3439"/>
        </pc:sldMkLst>
        <pc:spChg chg="mod">
          <ac:chgData name="Lam Quang Phuc" userId="d608ebc6-5e65-443f-9aef-a02db88c7c06" providerId="ADAL" clId="{1759BA28-0B35-4EF2-B12D-3FBCC54A3DDA}" dt="2020-01-02T04:58:59.467" v="8102" actId="20577"/>
          <ac:spMkLst>
            <pc:docMk/>
            <pc:sldMk cId="1598389746" sldId="3439"/>
            <ac:spMk id="5" creationId="{C9F3C8FD-6AAC-F24A-98B9-9C57D89D4CF1}"/>
          </ac:spMkLst>
        </pc:spChg>
        <pc:spChg chg="mod">
          <ac:chgData name="Lam Quang Phuc" userId="d608ebc6-5e65-443f-9aef-a02db88c7c06" providerId="ADAL" clId="{1759BA28-0B35-4EF2-B12D-3FBCC54A3DDA}" dt="2020-01-02T05:04:11.384" v="8299" actId="207"/>
          <ac:spMkLst>
            <pc:docMk/>
            <pc:sldMk cId="1598389746" sldId="3439"/>
            <ac:spMk id="29" creationId="{52E5DA4D-81BA-1F46-80AD-D50A7925EE6B}"/>
          </ac:spMkLst>
        </pc:spChg>
      </pc:sldChg>
      <pc:sldChg chg="addSp delSp modSp add ord">
        <pc:chgData name="Lam Quang Phuc" userId="d608ebc6-5e65-443f-9aef-a02db88c7c06" providerId="ADAL" clId="{1759BA28-0B35-4EF2-B12D-3FBCC54A3DDA}" dt="2020-01-02T09:45:14.569" v="11356" actId="20577"/>
        <pc:sldMkLst>
          <pc:docMk/>
          <pc:sldMk cId="3127198250" sldId="3439"/>
        </pc:sldMkLst>
        <pc:spChg chg="mod">
          <ac:chgData name="Lam Quang Phuc" userId="d608ebc6-5e65-443f-9aef-a02db88c7c06" providerId="ADAL" clId="{1759BA28-0B35-4EF2-B12D-3FBCC54A3DDA}" dt="2020-01-02T09:45:14.569" v="11356" actId="20577"/>
          <ac:spMkLst>
            <pc:docMk/>
            <pc:sldMk cId="3127198250" sldId="3439"/>
            <ac:spMk id="3" creationId="{BE396ECB-3EF3-4F60-AC92-70394A7954BC}"/>
          </ac:spMkLst>
        </pc:spChg>
        <pc:spChg chg="mod">
          <ac:chgData name="Lam Quang Phuc" userId="d608ebc6-5e65-443f-9aef-a02db88c7c06" providerId="ADAL" clId="{1759BA28-0B35-4EF2-B12D-3FBCC54A3DDA}" dt="2020-01-02T09:45:03.473" v="11345" actId="14100"/>
          <ac:spMkLst>
            <pc:docMk/>
            <pc:sldMk cId="3127198250" sldId="3439"/>
            <ac:spMk id="5" creationId="{9A352F1F-5260-4409-8FD7-9212818805B1}"/>
          </ac:spMkLst>
        </pc:spChg>
        <pc:picChg chg="del">
          <ac:chgData name="Lam Quang Phuc" userId="d608ebc6-5e65-443f-9aef-a02db88c7c06" providerId="ADAL" clId="{1759BA28-0B35-4EF2-B12D-3FBCC54A3DDA}" dt="2020-01-02T09:44:26.304" v="11336" actId="478"/>
          <ac:picMkLst>
            <pc:docMk/>
            <pc:sldMk cId="3127198250" sldId="3439"/>
            <ac:picMk id="2" creationId="{2C16231F-C5EE-4FE4-A101-AB90DF71E9AC}"/>
          </ac:picMkLst>
        </pc:picChg>
        <pc:picChg chg="add del">
          <ac:chgData name="Lam Quang Phuc" userId="d608ebc6-5e65-443f-9aef-a02db88c7c06" providerId="ADAL" clId="{1759BA28-0B35-4EF2-B12D-3FBCC54A3DDA}" dt="2020-01-02T09:44:43.040" v="11338" actId="478"/>
          <ac:picMkLst>
            <pc:docMk/>
            <pc:sldMk cId="3127198250" sldId="3439"/>
            <ac:picMk id="4" creationId="{9BFE69F6-E3F0-4863-A205-A3AE49A30F96}"/>
          </ac:picMkLst>
        </pc:picChg>
        <pc:picChg chg="add mod ord">
          <ac:chgData name="Lam Quang Phuc" userId="d608ebc6-5e65-443f-9aef-a02db88c7c06" providerId="ADAL" clId="{1759BA28-0B35-4EF2-B12D-3FBCC54A3DDA}" dt="2020-01-02T09:44:58.199" v="11343" actId="167"/>
          <ac:picMkLst>
            <pc:docMk/>
            <pc:sldMk cId="3127198250" sldId="3439"/>
            <ac:picMk id="6" creationId="{0E0BBCAF-E8CE-4DE7-A008-91FB125656ED}"/>
          </ac:picMkLst>
        </pc:picChg>
      </pc:sldChg>
      <pc:sldChg chg="modSp add del ord">
        <pc:chgData name="Lam Quang Phuc" userId="d608ebc6-5e65-443f-9aef-a02db88c7c06" providerId="ADAL" clId="{1759BA28-0B35-4EF2-B12D-3FBCC54A3DDA}" dt="2020-01-02T09:42:42.124" v="11333" actId="2696"/>
        <pc:sldMkLst>
          <pc:docMk/>
          <pc:sldMk cId="2450562305" sldId="3440"/>
        </pc:sldMkLst>
        <pc:spChg chg="mod">
          <ac:chgData name="Lam Quang Phuc" userId="d608ebc6-5e65-443f-9aef-a02db88c7c06" providerId="ADAL" clId="{1759BA28-0B35-4EF2-B12D-3FBCC54A3DDA}" dt="2020-01-02T04:59:05.410" v="8105" actId="20577"/>
          <ac:spMkLst>
            <pc:docMk/>
            <pc:sldMk cId="2450562305" sldId="3440"/>
            <ac:spMk id="5" creationId="{C9F3C8FD-6AAC-F24A-98B9-9C57D89D4CF1}"/>
          </ac:spMkLst>
        </pc:spChg>
      </pc:sldChg>
      <pc:sldChg chg="modSp add ord">
        <pc:chgData name="Lam Quang Phuc" userId="d608ebc6-5e65-443f-9aef-a02db88c7c06" providerId="ADAL" clId="{1759BA28-0B35-4EF2-B12D-3FBCC54A3DDA}" dt="2020-01-02T10:48:15.052" v="14362"/>
        <pc:sldMkLst>
          <pc:docMk/>
          <pc:sldMk cId="3220732754" sldId="3440"/>
        </pc:sldMkLst>
        <pc:spChg chg="mod">
          <ac:chgData name="Lam Quang Phuc" userId="d608ebc6-5e65-443f-9aef-a02db88c7c06" providerId="ADAL" clId="{1759BA28-0B35-4EF2-B12D-3FBCC54A3DDA}" dt="2020-01-02T09:50:16.408" v="11546" actId="20577"/>
          <ac:spMkLst>
            <pc:docMk/>
            <pc:sldMk cId="3220732754" sldId="3440"/>
            <ac:spMk id="2" creationId="{E28F1B5A-7382-478F-98F7-E8BFC63C898A}"/>
          </ac:spMkLst>
        </pc:spChg>
        <pc:spChg chg="mod">
          <ac:chgData name="Lam Quang Phuc" userId="d608ebc6-5e65-443f-9aef-a02db88c7c06" providerId="ADAL" clId="{1759BA28-0B35-4EF2-B12D-3FBCC54A3DDA}" dt="2020-01-02T10:14:03.273" v="13387" actId="20577"/>
          <ac:spMkLst>
            <pc:docMk/>
            <pc:sldMk cId="3220732754" sldId="3440"/>
            <ac:spMk id="3" creationId="{37B8D27D-AF16-42D1-9CAD-6701B24E6444}"/>
          </ac:spMkLst>
        </pc:spChg>
      </pc:sldChg>
      <pc:sldChg chg="modSp add del ord">
        <pc:chgData name="Lam Quang Phuc" userId="d608ebc6-5e65-443f-9aef-a02db88c7c06" providerId="ADAL" clId="{1759BA28-0B35-4EF2-B12D-3FBCC54A3DDA}" dt="2020-01-02T09:32:26.864" v="11245" actId="2696"/>
        <pc:sldMkLst>
          <pc:docMk/>
          <pc:sldMk cId="13541181" sldId="3441"/>
        </pc:sldMkLst>
        <pc:spChg chg="mod">
          <ac:chgData name="Lam Quang Phuc" userId="d608ebc6-5e65-443f-9aef-a02db88c7c06" providerId="ADAL" clId="{1759BA28-0B35-4EF2-B12D-3FBCC54A3DDA}" dt="2020-01-02T08:44:07.709" v="9799" actId="20577"/>
          <ac:spMkLst>
            <pc:docMk/>
            <pc:sldMk cId="13541181" sldId="3441"/>
            <ac:spMk id="2" creationId="{DB3AFE3A-68FA-D942-A32A-1F9099FE99CA}"/>
          </ac:spMkLst>
        </pc:spChg>
      </pc:sldChg>
      <pc:sldChg chg="modSp add del">
        <pc:chgData name="Lam Quang Phuc" userId="d608ebc6-5e65-443f-9aef-a02db88c7c06" providerId="ADAL" clId="{1759BA28-0B35-4EF2-B12D-3FBCC54A3DDA}" dt="2020-01-02T08:43:56.269" v="9793" actId="2696"/>
        <pc:sldMkLst>
          <pc:docMk/>
          <pc:sldMk cId="2494270919" sldId="3441"/>
        </pc:sldMkLst>
        <pc:spChg chg="mod">
          <ac:chgData name="Lam Quang Phuc" userId="d608ebc6-5e65-443f-9aef-a02db88c7c06" providerId="ADAL" clId="{1759BA28-0B35-4EF2-B12D-3FBCC54A3DDA}" dt="2020-01-02T08:42:42.268" v="9786" actId="20577"/>
          <ac:spMkLst>
            <pc:docMk/>
            <pc:sldMk cId="2494270919" sldId="3441"/>
            <ac:spMk id="2" creationId="{DB3AFE3A-68FA-D942-A32A-1F9099FE99CA}"/>
          </ac:spMkLst>
        </pc:spChg>
      </pc:sldChg>
      <pc:sldChg chg="modSp add ord">
        <pc:chgData name="Lam Quang Phuc" userId="d608ebc6-5e65-443f-9aef-a02db88c7c06" providerId="ADAL" clId="{1759BA28-0B35-4EF2-B12D-3FBCC54A3DDA}" dt="2020-01-02T10:44:48.886" v="13849" actId="20577"/>
        <pc:sldMkLst>
          <pc:docMk/>
          <pc:sldMk cId="3601087518" sldId="3441"/>
        </pc:sldMkLst>
        <pc:spChg chg="mod">
          <ac:chgData name="Lam Quang Phuc" userId="d608ebc6-5e65-443f-9aef-a02db88c7c06" providerId="ADAL" clId="{1759BA28-0B35-4EF2-B12D-3FBCC54A3DDA}" dt="2020-01-02T10:44:48.886" v="13849" actId="20577"/>
          <ac:spMkLst>
            <pc:docMk/>
            <pc:sldMk cId="3601087518" sldId="3441"/>
            <ac:spMk id="2" creationId="{9DB2C9E8-72F2-4083-B914-D0DD3FD82BD1}"/>
          </ac:spMkLst>
        </pc:spChg>
        <pc:spChg chg="mod">
          <ac:chgData name="Lam Quang Phuc" userId="d608ebc6-5e65-443f-9aef-a02db88c7c06" providerId="ADAL" clId="{1759BA28-0B35-4EF2-B12D-3FBCC54A3DDA}" dt="2020-01-02T10:13:39.269" v="13364" actId="20577"/>
          <ac:spMkLst>
            <pc:docMk/>
            <pc:sldMk cId="3601087518" sldId="3441"/>
            <ac:spMk id="3" creationId="{FB116DA2-0E45-4299-BDCA-EEA7F6C48BE4}"/>
          </ac:spMkLst>
        </pc:spChg>
      </pc:sldChg>
      <pc:sldChg chg="addSp modSp add del ord">
        <pc:chgData name="Lam Quang Phuc" userId="d608ebc6-5e65-443f-9aef-a02db88c7c06" providerId="ADAL" clId="{1759BA28-0B35-4EF2-B12D-3FBCC54A3DDA}" dt="2020-01-02T11:01:27.569" v="14384" actId="2696"/>
        <pc:sldMkLst>
          <pc:docMk/>
          <pc:sldMk cId="4109662000" sldId="3442"/>
        </pc:sldMkLst>
        <pc:spChg chg="add mod">
          <ac:chgData name="Lam Quang Phuc" userId="d608ebc6-5e65-443f-9aef-a02db88c7c06" providerId="ADAL" clId="{1759BA28-0B35-4EF2-B12D-3FBCC54A3DDA}" dt="2020-01-02T10:12:15.668" v="13320" actId="20577"/>
          <ac:spMkLst>
            <pc:docMk/>
            <pc:sldMk cId="4109662000" sldId="3442"/>
            <ac:spMk id="2" creationId="{D2EFCE0C-6E3E-4D94-89D2-18A3036D3F4D}"/>
          </ac:spMkLst>
        </pc:spChg>
        <pc:spChg chg="add mod">
          <ac:chgData name="Lam Quang Phuc" userId="d608ebc6-5e65-443f-9aef-a02db88c7c06" providerId="ADAL" clId="{1759BA28-0B35-4EF2-B12D-3FBCC54A3DDA}" dt="2020-01-02T10:45:11.837" v="13908" actId="20577"/>
          <ac:spMkLst>
            <pc:docMk/>
            <pc:sldMk cId="4109662000" sldId="3442"/>
            <ac:spMk id="3" creationId="{8AC93536-695A-4EC9-95C5-D245E5AF5711}"/>
          </ac:spMkLst>
        </pc:spChg>
      </pc:sldChg>
      <pc:sldChg chg="add del">
        <pc:chgData name="Lam Quang Phuc" userId="d608ebc6-5e65-443f-9aef-a02db88c7c06" providerId="ADAL" clId="{1759BA28-0B35-4EF2-B12D-3FBCC54A3DDA}" dt="2020-01-02T10:18:40.123" v="13390"/>
        <pc:sldMkLst>
          <pc:docMk/>
          <pc:sldMk cId="2114965366" sldId="3443"/>
        </pc:sldMkLst>
      </pc:sldChg>
      <pc:sldChg chg="modSp add">
        <pc:chgData name="Lam Quang Phuc" userId="d608ebc6-5e65-443f-9aef-a02db88c7c06" providerId="ADAL" clId="{1759BA28-0B35-4EF2-B12D-3FBCC54A3DDA}" dt="2020-01-02T10:48:22.877" v="14366" actId="20577"/>
        <pc:sldMkLst>
          <pc:docMk/>
          <pc:sldMk cId="4184398507" sldId="3443"/>
        </pc:sldMkLst>
        <pc:spChg chg="mod">
          <ac:chgData name="Lam Quang Phuc" userId="d608ebc6-5e65-443f-9aef-a02db88c7c06" providerId="ADAL" clId="{1759BA28-0B35-4EF2-B12D-3FBCC54A3DDA}" dt="2020-01-02T10:48:05.098" v="14361" actId="20577"/>
          <ac:spMkLst>
            <pc:docMk/>
            <pc:sldMk cId="4184398507" sldId="3443"/>
            <ac:spMk id="2" creationId="{9DB2C9E8-72F2-4083-B914-D0DD3FD82BD1}"/>
          </ac:spMkLst>
        </pc:spChg>
        <pc:spChg chg="mod">
          <ac:chgData name="Lam Quang Phuc" userId="d608ebc6-5e65-443f-9aef-a02db88c7c06" providerId="ADAL" clId="{1759BA28-0B35-4EF2-B12D-3FBCC54A3DDA}" dt="2020-01-02T10:48:22.877" v="14366" actId="20577"/>
          <ac:spMkLst>
            <pc:docMk/>
            <pc:sldMk cId="4184398507" sldId="3443"/>
            <ac:spMk id="3" creationId="{FB116DA2-0E45-4299-BDCA-EEA7F6C48BE4}"/>
          </ac:spMkLst>
        </pc:spChg>
      </pc:sldChg>
      <pc:sldChg chg="addSp modSp add ord">
        <pc:chgData name="Lam Quang Phuc" userId="d608ebc6-5e65-443f-9aef-a02db88c7c06" providerId="ADAL" clId="{1759BA28-0B35-4EF2-B12D-3FBCC54A3DDA}" dt="2020-01-02T10:46:37.802" v="13949" actId="20577"/>
        <pc:sldMkLst>
          <pc:docMk/>
          <pc:sldMk cId="2560687532" sldId="3444"/>
        </pc:sldMkLst>
        <pc:spChg chg="add mod">
          <ac:chgData name="Lam Quang Phuc" userId="d608ebc6-5e65-443f-9aef-a02db88c7c06" providerId="ADAL" clId="{1759BA28-0B35-4EF2-B12D-3FBCC54A3DDA}" dt="2020-01-02T10:46:37.802" v="13949" actId="20577"/>
          <ac:spMkLst>
            <pc:docMk/>
            <pc:sldMk cId="2560687532" sldId="3444"/>
            <ac:spMk id="2" creationId="{4652D34A-854F-4F15-A73F-A63153F84445}"/>
          </ac:spMkLst>
        </pc:spChg>
        <pc:spChg chg="add mod">
          <ac:chgData name="Lam Quang Phuc" userId="d608ebc6-5e65-443f-9aef-a02db88c7c06" providerId="ADAL" clId="{1759BA28-0B35-4EF2-B12D-3FBCC54A3DDA}" dt="2020-01-02T10:43:37.727" v="13812" actId="20577"/>
          <ac:spMkLst>
            <pc:docMk/>
            <pc:sldMk cId="2560687532" sldId="3444"/>
            <ac:spMk id="3" creationId="{8212305C-0855-4B54-A7B1-C0DA57F0555F}"/>
          </ac:spMkLst>
        </pc:spChg>
      </pc:sldChg>
      <pc:sldChg chg="addSp delSp modSp add mod setBg">
        <pc:chgData name="Lam Quang Phuc" userId="d608ebc6-5e65-443f-9aef-a02db88c7c06" providerId="ADAL" clId="{1759BA28-0B35-4EF2-B12D-3FBCC54A3DDA}" dt="2020-01-02T11:04:59.417" v="14430" actId="26606"/>
        <pc:sldMkLst>
          <pc:docMk/>
          <pc:sldMk cId="2423115817" sldId="3445"/>
        </pc:sldMkLst>
        <pc:spChg chg="add del">
          <ac:chgData name="Lam Quang Phuc" userId="d608ebc6-5e65-443f-9aef-a02db88c7c06" providerId="ADAL" clId="{1759BA28-0B35-4EF2-B12D-3FBCC54A3DDA}" dt="2020-01-02T11:02:03.335" v="14392" actId="26606"/>
          <ac:spMkLst>
            <pc:docMk/>
            <pc:sldMk cId="2423115817" sldId="3445"/>
            <ac:spMk id="5" creationId="{359427B8-4D04-499B-ADC4-C02F51AE0A82}"/>
          </ac:spMkLst>
        </pc:spChg>
        <pc:spChg chg="add del">
          <ac:chgData name="Lam Quang Phuc" userId="d608ebc6-5e65-443f-9aef-a02db88c7c06" providerId="ADAL" clId="{1759BA28-0B35-4EF2-B12D-3FBCC54A3DDA}" dt="2020-01-02T11:02:20.900" v="14408" actId="26606"/>
          <ac:spMkLst>
            <pc:docMk/>
            <pc:sldMk cId="2423115817" sldId="3445"/>
            <ac:spMk id="6" creationId="{206E56BB-C8E6-4F70-B8BF-921C4912D6DE}"/>
          </ac:spMkLst>
        </pc:spChg>
        <pc:spChg chg="add del">
          <ac:chgData name="Lam Quang Phuc" userId="d608ebc6-5e65-443f-9aef-a02db88c7c06" providerId="ADAL" clId="{1759BA28-0B35-4EF2-B12D-3FBCC54A3DDA}" dt="2020-01-02T11:02:20.900" v="14408" actId="26606"/>
          <ac:spMkLst>
            <pc:docMk/>
            <pc:sldMk cId="2423115817" sldId="3445"/>
            <ac:spMk id="7" creationId="{99643316-AB20-4DD1-8578-B5D7F033C0A3}"/>
          </ac:spMkLst>
        </pc:spChg>
        <pc:spChg chg="add del">
          <ac:chgData name="Lam Quang Phuc" userId="d608ebc6-5e65-443f-9aef-a02db88c7c06" providerId="ADAL" clId="{1759BA28-0B35-4EF2-B12D-3FBCC54A3DDA}" dt="2020-01-02T11:02:23.507" v="14410" actId="26606"/>
          <ac:spMkLst>
            <pc:docMk/>
            <pc:sldMk cId="2423115817" sldId="3445"/>
            <ac:spMk id="9" creationId="{569BBA9B-8F4E-4D2B-BEFA-41A475443377}"/>
          </ac:spMkLst>
        </pc:spChg>
        <pc:spChg chg="add del">
          <ac:chgData name="Lam Quang Phuc" userId="d608ebc6-5e65-443f-9aef-a02db88c7c06" providerId="ADAL" clId="{1759BA28-0B35-4EF2-B12D-3FBCC54A3DDA}" dt="2020-01-02T11:02:03.335" v="14392" actId="26606"/>
          <ac:spMkLst>
            <pc:docMk/>
            <pc:sldMk cId="2423115817" sldId="3445"/>
            <ac:spMk id="10" creationId="{0724758F-AE3C-4CC9-B58A-FF0B12987A45}"/>
          </ac:spMkLst>
        </pc:spChg>
        <pc:spChg chg="add del">
          <ac:chgData name="Lam Quang Phuc" userId="d608ebc6-5e65-443f-9aef-a02db88c7c06" providerId="ADAL" clId="{1759BA28-0B35-4EF2-B12D-3FBCC54A3DDA}" dt="2020-01-02T11:02:23.507" v="14410" actId="26606"/>
          <ac:spMkLst>
            <pc:docMk/>
            <pc:sldMk cId="2423115817" sldId="3445"/>
            <ac:spMk id="11" creationId="{851012D1-8033-40B1-9EC0-91390FFC7403}"/>
          </ac:spMkLst>
        </pc:spChg>
        <pc:spChg chg="add del">
          <ac:chgData name="Lam Quang Phuc" userId="d608ebc6-5e65-443f-9aef-a02db88c7c06" providerId="ADAL" clId="{1759BA28-0B35-4EF2-B12D-3FBCC54A3DDA}" dt="2020-01-02T11:02:11.317" v="14394" actId="26606"/>
          <ac:spMkLst>
            <pc:docMk/>
            <pc:sldMk cId="2423115817" sldId="3445"/>
            <ac:spMk id="12" creationId="{B1193618-4E25-4CA2-A90E-01462093F1C5}"/>
          </ac:spMkLst>
        </pc:spChg>
        <pc:spChg chg="add del">
          <ac:chgData name="Lam Quang Phuc" userId="d608ebc6-5e65-443f-9aef-a02db88c7c06" providerId="ADAL" clId="{1759BA28-0B35-4EF2-B12D-3FBCC54A3DDA}" dt="2020-01-02T11:02:23.507" v="14410" actId="26606"/>
          <ac:spMkLst>
            <pc:docMk/>
            <pc:sldMk cId="2423115817" sldId="3445"/>
            <ac:spMk id="13" creationId="{2E80C965-DB6D-4F81-9E9E-B027384D0BD6}"/>
          </ac:spMkLst>
        </pc:spChg>
        <pc:spChg chg="add del">
          <ac:chgData name="Lam Quang Phuc" userId="d608ebc6-5e65-443f-9aef-a02db88c7c06" providerId="ADAL" clId="{1759BA28-0B35-4EF2-B12D-3FBCC54A3DDA}" dt="2020-01-02T11:02:12.002" v="14396" actId="26606"/>
          <ac:spMkLst>
            <pc:docMk/>
            <pc:sldMk cId="2423115817" sldId="3445"/>
            <ac:spMk id="14" creationId="{359427B8-4D04-499B-ADC4-C02F51AE0A82}"/>
          </ac:spMkLst>
        </pc:spChg>
        <pc:spChg chg="add del">
          <ac:chgData name="Lam Quang Phuc" userId="d608ebc6-5e65-443f-9aef-a02db88c7c06" providerId="ADAL" clId="{1759BA28-0B35-4EF2-B12D-3FBCC54A3DDA}" dt="2020-01-02T11:02:12.002" v="14396" actId="26606"/>
          <ac:spMkLst>
            <pc:docMk/>
            <pc:sldMk cId="2423115817" sldId="3445"/>
            <ac:spMk id="15" creationId="{0724758F-AE3C-4CC9-B58A-FF0B12987A45}"/>
          </ac:spMkLst>
        </pc:spChg>
        <pc:spChg chg="add del">
          <ac:chgData name="Lam Quang Phuc" userId="d608ebc6-5e65-443f-9aef-a02db88c7c06" providerId="ADAL" clId="{1759BA28-0B35-4EF2-B12D-3FBCC54A3DDA}" dt="2020-01-02T11:02:23.507" v="14410" actId="26606"/>
          <ac:spMkLst>
            <pc:docMk/>
            <pc:sldMk cId="2423115817" sldId="3445"/>
            <ac:spMk id="16" creationId="{D291F021-C45C-4D44-A2B8-A789E386CC42}"/>
          </ac:spMkLst>
        </pc:spChg>
        <pc:spChg chg="add del">
          <ac:chgData name="Lam Quang Phuc" userId="d608ebc6-5e65-443f-9aef-a02db88c7c06" providerId="ADAL" clId="{1759BA28-0B35-4EF2-B12D-3FBCC54A3DDA}" dt="2020-01-02T11:02:12.860" v="14398" actId="26606"/>
          <ac:spMkLst>
            <pc:docMk/>
            <pc:sldMk cId="2423115817" sldId="3445"/>
            <ac:spMk id="17" creationId="{B1193618-4E25-4CA2-A90E-01462093F1C5}"/>
          </ac:spMkLst>
        </pc:spChg>
        <pc:spChg chg="add del">
          <ac:chgData name="Lam Quang Phuc" userId="d608ebc6-5e65-443f-9aef-a02db88c7c06" providerId="ADAL" clId="{1759BA28-0B35-4EF2-B12D-3FBCC54A3DDA}" dt="2020-01-02T11:02:26.186" v="14412" actId="26606"/>
          <ac:spMkLst>
            <pc:docMk/>
            <pc:sldMk cId="2423115817" sldId="3445"/>
            <ac:spMk id="18" creationId="{940F20C4-574D-4AD1-A244-96E69925EC90}"/>
          </ac:spMkLst>
        </pc:spChg>
        <pc:spChg chg="add del">
          <ac:chgData name="Lam Quang Phuc" userId="d608ebc6-5e65-443f-9aef-a02db88c7c06" providerId="ADAL" clId="{1759BA28-0B35-4EF2-B12D-3FBCC54A3DDA}" dt="2020-01-02T11:02:14.322" v="14400" actId="26606"/>
          <ac:spMkLst>
            <pc:docMk/>
            <pc:sldMk cId="2423115817" sldId="3445"/>
            <ac:spMk id="19" creationId="{359427B8-4D04-499B-ADC4-C02F51AE0A82}"/>
          </ac:spMkLst>
        </pc:spChg>
        <pc:spChg chg="add del">
          <ac:chgData name="Lam Quang Phuc" userId="d608ebc6-5e65-443f-9aef-a02db88c7c06" providerId="ADAL" clId="{1759BA28-0B35-4EF2-B12D-3FBCC54A3DDA}" dt="2020-01-02T11:02:14.322" v="14400" actId="26606"/>
          <ac:spMkLst>
            <pc:docMk/>
            <pc:sldMk cId="2423115817" sldId="3445"/>
            <ac:spMk id="20" creationId="{0724758F-AE3C-4CC9-B58A-FF0B12987A45}"/>
          </ac:spMkLst>
        </pc:spChg>
        <pc:spChg chg="add del">
          <ac:chgData name="Lam Quang Phuc" userId="d608ebc6-5e65-443f-9aef-a02db88c7c06" providerId="ADAL" clId="{1759BA28-0B35-4EF2-B12D-3FBCC54A3DDA}" dt="2020-01-02T11:02:15.507" v="14402" actId="26606"/>
          <ac:spMkLst>
            <pc:docMk/>
            <pc:sldMk cId="2423115817" sldId="3445"/>
            <ac:spMk id="22" creationId="{B1193618-4E25-4CA2-A90E-01462093F1C5}"/>
          </ac:spMkLst>
        </pc:spChg>
        <pc:spChg chg="add del">
          <ac:chgData name="Lam Quang Phuc" userId="d608ebc6-5e65-443f-9aef-a02db88c7c06" providerId="ADAL" clId="{1759BA28-0B35-4EF2-B12D-3FBCC54A3DDA}" dt="2020-01-02T11:02:15.911" v="14404" actId="26606"/>
          <ac:spMkLst>
            <pc:docMk/>
            <pc:sldMk cId="2423115817" sldId="3445"/>
            <ac:spMk id="24" creationId="{359427B8-4D04-499B-ADC4-C02F51AE0A82}"/>
          </ac:spMkLst>
        </pc:spChg>
        <pc:spChg chg="add del">
          <ac:chgData name="Lam Quang Phuc" userId="d608ebc6-5e65-443f-9aef-a02db88c7c06" providerId="ADAL" clId="{1759BA28-0B35-4EF2-B12D-3FBCC54A3DDA}" dt="2020-01-02T11:02:15.911" v="14404" actId="26606"/>
          <ac:spMkLst>
            <pc:docMk/>
            <pc:sldMk cId="2423115817" sldId="3445"/>
            <ac:spMk id="25" creationId="{0724758F-AE3C-4CC9-B58A-FF0B12987A45}"/>
          </ac:spMkLst>
        </pc:spChg>
        <pc:spChg chg="add del">
          <ac:chgData name="Lam Quang Phuc" userId="d608ebc6-5e65-443f-9aef-a02db88c7c06" providerId="ADAL" clId="{1759BA28-0B35-4EF2-B12D-3FBCC54A3DDA}" dt="2020-01-02T11:02:27.039" v="14414" actId="26606"/>
          <ac:spMkLst>
            <pc:docMk/>
            <pc:sldMk cId="2423115817" sldId="3445"/>
            <ac:spMk id="28" creationId="{206E56BB-C8E6-4F70-B8BF-921C4912D6DE}"/>
          </ac:spMkLst>
        </pc:spChg>
        <pc:spChg chg="add del">
          <ac:chgData name="Lam Quang Phuc" userId="d608ebc6-5e65-443f-9aef-a02db88c7c06" providerId="ADAL" clId="{1759BA28-0B35-4EF2-B12D-3FBCC54A3DDA}" dt="2020-01-02T11:02:27.039" v="14414" actId="26606"/>
          <ac:spMkLst>
            <pc:docMk/>
            <pc:sldMk cId="2423115817" sldId="3445"/>
            <ac:spMk id="29" creationId="{99643316-AB20-4DD1-8578-B5D7F033C0A3}"/>
          </ac:spMkLst>
        </pc:spChg>
        <pc:spChg chg="add del">
          <ac:chgData name="Lam Quang Phuc" userId="d608ebc6-5e65-443f-9aef-a02db88c7c06" providerId="ADAL" clId="{1759BA28-0B35-4EF2-B12D-3FBCC54A3DDA}" dt="2020-01-02T11:02:31.933" v="14416" actId="26606"/>
          <ac:spMkLst>
            <pc:docMk/>
            <pc:sldMk cId="2423115817" sldId="3445"/>
            <ac:spMk id="31" creationId="{940F20C4-574D-4AD1-A244-96E69925EC90}"/>
          </ac:spMkLst>
        </pc:spChg>
        <pc:spChg chg="add del">
          <ac:chgData name="Lam Quang Phuc" userId="d608ebc6-5e65-443f-9aef-a02db88c7c06" providerId="ADAL" clId="{1759BA28-0B35-4EF2-B12D-3FBCC54A3DDA}" dt="2020-01-02T11:02:33.744" v="14418" actId="26606"/>
          <ac:spMkLst>
            <pc:docMk/>
            <pc:sldMk cId="2423115817" sldId="3445"/>
            <ac:spMk id="36" creationId="{206E56BB-C8E6-4F70-B8BF-921C4912D6DE}"/>
          </ac:spMkLst>
        </pc:spChg>
        <pc:spChg chg="add del">
          <ac:chgData name="Lam Quang Phuc" userId="d608ebc6-5e65-443f-9aef-a02db88c7c06" providerId="ADAL" clId="{1759BA28-0B35-4EF2-B12D-3FBCC54A3DDA}" dt="2020-01-02T11:02:33.744" v="14418" actId="26606"/>
          <ac:spMkLst>
            <pc:docMk/>
            <pc:sldMk cId="2423115817" sldId="3445"/>
            <ac:spMk id="37" creationId="{99643316-AB20-4DD1-8578-B5D7F033C0A3}"/>
          </ac:spMkLst>
        </pc:spChg>
        <pc:spChg chg="add del">
          <ac:chgData name="Lam Quang Phuc" userId="d608ebc6-5e65-443f-9aef-a02db88c7c06" providerId="ADAL" clId="{1759BA28-0B35-4EF2-B12D-3FBCC54A3DDA}" dt="2020-01-02T11:02:35.117" v="14420" actId="26606"/>
          <ac:spMkLst>
            <pc:docMk/>
            <pc:sldMk cId="2423115817" sldId="3445"/>
            <ac:spMk id="39" creationId="{B1193618-4E25-4CA2-A90E-01462093F1C5}"/>
          </ac:spMkLst>
        </pc:spChg>
        <pc:spChg chg="add del">
          <ac:chgData name="Lam Quang Phuc" userId="d608ebc6-5e65-443f-9aef-a02db88c7c06" providerId="ADAL" clId="{1759BA28-0B35-4EF2-B12D-3FBCC54A3DDA}" dt="2020-01-02T11:02:40.809" v="14422" actId="26606"/>
          <ac:spMkLst>
            <pc:docMk/>
            <pc:sldMk cId="2423115817" sldId="3445"/>
            <ac:spMk id="41" creationId="{359427B8-4D04-499B-ADC4-C02F51AE0A82}"/>
          </ac:spMkLst>
        </pc:spChg>
        <pc:spChg chg="add del">
          <ac:chgData name="Lam Quang Phuc" userId="d608ebc6-5e65-443f-9aef-a02db88c7c06" providerId="ADAL" clId="{1759BA28-0B35-4EF2-B12D-3FBCC54A3DDA}" dt="2020-01-02T11:02:40.809" v="14422" actId="26606"/>
          <ac:spMkLst>
            <pc:docMk/>
            <pc:sldMk cId="2423115817" sldId="3445"/>
            <ac:spMk id="42" creationId="{0724758F-AE3C-4CC9-B58A-FF0B12987A45}"/>
          </ac:spMkLst>
        </pc:spChg>
        <pc:spChg chg="add del">
          <ac:chgData name="Lam Quang Phuc" userId="d608ebc6-5e65-443f-9aef-a02db88c7c06" providerId="ADAL" clId="{1759BA28-0B35-4EF2-B12D-3FBCC54A3DDA}" dt="2020-01-02T11:04:59.417" v="14430" actId="26606"/>
          <ac:spMkLst>
            <pc:docMk/>
            <pc:sldMk cId="2423115817" sldId="3445"/>
            <ac:spMk id="44" creationId="{569BBA9B-8F4E-4D2B-BEFA-41A475443377}"/>
          </ac:spMkLst>
        </pc:spChg>
        <pc:spChg chg="add del">
          <ac:chgData name="Lam Quang Phuc" userId="d608ebc6-5e65-443f-9aef-a02db88c7c06" providerId="ADAL" clId="{1759BA28-0B35-4EF2-B12D-3FBCC54A3DDA}" dt="2020-01-02T11:04:59.417" v="14430" actId="26606"/>
          <ac:spMkLst>
            <pc:docMk/>
            <pc:sldMk cId="2423115817" sldId="3445"/>
            <ac:spMk id="45" creationId="{851012D1-8033-40B1-9EC0-91390FFC7403}"/>
          </ac:spMkLst>
        </pc:spChg>
        <pc:spChg chg="add del">
          <ac:chgData name="Lam Quang Phuc" userId="d608ebc6-5e65-443f-9aef-a02db88c7c06" providerId="ADAL" clId="{1759BA28-0B35-4EF2-B12D-3FBCC54A3DDA}" dt="2020-01-02T11:04:59.417" v="14430" actId="26606"/>
          <ac:spMkLst>
            <pc:docMk/>
            <pc:sldMk cId="2423115817" sldId="3445"/>
            <ac:spMk id="46" creationId="{2E80C965-DB6D-4F81-9E9E-B027384D0BD6}"/>
          </ac:spMkLst>
        </pc:spChg>
        <pc:spChg chg="add del">
          <ac:chgData name="Lam Quang Phuc" userId="d608ebc6-5e65-443f-9aef-a02db88c7c06" providerId="ADAL" clId="{1759BA28-0B35-4EF2-B12D-3FBCC54A3DDA}" dt="2020-01-02T11:04:59.417" v="14430" actId="26606"/>
          <ac:spMkLst>
            <pc:docMk/>
            <pc:sldMk cId="2423115817" sldId="3445"/>
            <ac:spMk id="47" creationId="{D291F021-C45C-4D44-A2B8-A789E386CC42}"/>
          </ac:spMkLst>
        </pc:spChg>
        <pc:spChg chg="add del">
          <ac:chgData name="Lam Quang Phuc" userId="d608ebc6-5e65-443f-9aef-a02db88c7c06" providerId="ADAL" clId="{1759BA28-0B35-4EF2-B12D-3FBCC54A3DDA}" dt="2020-01-02T11:04:59.417" v="14430" actId="26606"/>
          <ac:spMkLst>
            <pc:docMk/>
            <pc:sldMk cId="2423115817" sldId="3445"/>
            <ac:spMk id="52" creationId="{86FF76B9-219D-4469-AF87-0236D29032F1}"/>
          </ac:spMkLst>
        </pc:spChg>
        <pc:spChg chg="add del">
          <ac:chgData name="Lam Quang Phuc" userId="d608ebc6-5e65-443f-9aef-a02db88c7c06" providerId="ADAL" clId="{1759BA28-0B35-4EF2-B12D-3FBCC54A3DDA}" dt="2020-01-02T11:04:59.417" v="14430" actId="26606"/>
          <ac:spMkLst>
            <pc:docMk/>
            <pc:sldMk cId="2423115817" sldId="3445"/>
            <ac:spMk id="58" creationId="{2E80C965-DB6D-4F81-9E9E-B027384D0BD6}"/>
          </ac:spMkLst>
        </pc:spChg>
        <pc:spChg chg="add del">
          <ac:chgData name="Lam Quang Phuc" userId="d608ebc6-5e65-443f-9aef-a02db88c7c06" providerId="ADAL" clId="{1759BA28-0B35-4EF2-B12D-3FBCC54A3DDA}" dt="2020-01-02T11:04:59.417" v="14430" actId="26606"/>
          <ac:spMkLst>
            <pc:docMk/>
            <pc:sldMk cId="2423115817" sldId="3445"/>
            <ac:spMk id="60" creationId="{633C5E46-DAC5-4661-9C87-22B08E2A512F}"/>
          </ac:spMkLst>
        </pc:spChg>
        <pc:grpChg chg="add del">
          <ac:chgData name="Lam Quang Phuc" userId="d608ebc6-5e65-443f-9aef-a02db88c7c06" providerId="ADAL" clId="{1759BA28-0B35-4EF2-B12D-3FBCC54A3DDA}" dt="2020-01-02T11:02:26.186" v="14412" actId="26606"/>
          <ac:grpSpMkLst>
            <pc:docMk/>
            <pc:sldMk cId="2423115817" sldId="3445"/>
            <ac:grpSpMk id="21" creationId="{9A7CC453-6F47-4427-B67D-37E65A92C553}"/>
          </ac:grpSpMkLst>
        </pc:grpChg>
        <pc:grpChg chg="add del">
          <ac:chgData name="Lam Quang Phuc" userId="d608ebc6-5e65-443f-9aef-a02db88c7c06" providerId="ADAL" clId="{1759BA28-0B35-4EF2-B12D-3FBCC54A3DDA}" dt="2020-01-02T11:02:31.933" v="14416" actId="26606"/>
          <ac:grpSpMkLst>
            <pc:docMk/>
            <pc:sldMk cId="2423115817" sldId="3445"/>
            <ac:grpSpMk id="32" creationId="{9A7CC453-6F47-4427-B67D-37E65A92C553}"/>
          </ac:grpSpMkLst>
        </pc:grpChg>
        <pc:grpChg chg="add del">
          <ac:chgData name="Lam Quang Phuc" userId="d608ebc6-5e65-443f-9aef-a02db88c7c06" providerId="ADAL" clId="{1759BA28-0B35-4EF2-B12D-3FBCC54A3DDA}" dt="2020-01-02T11:04:59.417" v="14430" actId="26606"/>
          <ac:grpSpMkLst>
            <pc:docMk/>
            <pc:sldMk cId="2423115817" sldId="3445"/>
            <ac:grpSpMk id="54" creationId="{DB88BD78-87E1-424D-B479-C37D8E41B12E}"/>
          </ac:grpSpMkLst>
        </pc:grpChg>
        <pc:picChg chg="add mod">
          <ac:chgData name="Lam Quang Phuc" userId="d608ebc6-5e65-443f-9aef-a02db88c7c06" providerId="ADAL" clId="{1759BA28-0B35-4EF2-B12D-3FBCC54A3DDA}" dt="2020-01-02T11:04:59.417" v="14430" actId="26606"/>
          <ac:picMkLst>
            <pc:docMk/>
            <pc:sldMk cId="2423115817" sldId="3445"/>
            <ac:picMk id="3" creationId="{125BDE42-40CD-4278-8B00-DE60DC716A3D}"/>
          </ac:picMkLst>
        </pc:picChg>
        <pc:picChg chg="add del">
          <ac:chgData name="Lam Quang Phuc" userId="d608ebc6-5e65-443f-9aef-a02db88c7c06" providerId="ADAL" clId="{1759BA28-0B35-4EF2-B12D-3FBCC54A3DDA}" dt="2020-01-02T11:01:58.749" v="14388" actId="26606"/>
          <ac:picMkLst>
            <pc:docMk/>
            <pc:sldMk cId="2423115817" sldId="3445"/>
            <ac:picMk id="8" creationId="{CB607B98-7700-4DC9-8BE8-A876255F9C52}"/>
          </ac:picMkLst>
        </pc:picChg>
      </pc:sldChg>
      <pc:sldChg chg="modSp add del">
        <pc:chgData name="Lam Quang Phuc" userId="d608ebc6-5e65-443f-9aef-a02db88c7c06" providerId="ADAL" clId="{1759BA28-0B35-4EF2-B12D-3FBCC54A3DDA}" dt="2020-01-02T11:19:35.834" v="14592" actId="2696"/>
        <pc:sldMkLst>
          <pc:docMk/>
          <pc:sldMk cId="1219563400" sldId="3446"/>
        </pc:sldMkLst>
        <pc:spChg chg="mod">
          <ac:chgData name="Lam Quang Phuc" userId="d608ebc6-5e65-443f-9aef-a02db88c7c06" providerId="ADAL" clId="{1759BA28-0B35-4EF2-B12D-3FBCC54A3DDA}" dt="2020-01-02T11:10:54.302" v="14487" actId="20577"/>
          <ac:spMkLst>
            <pc:docMk/>
            <pc:sldMk cId="1219563400" sldId="3446"/>
            <ac:spMk id="2" creationId="{DB3AFE3A-68FA-D942-A32A-1F9099FE99CA}"/>
          </ac:spMkLst>
        </pc:spChg>
      </pc:sldChg>
      <pc:sldChg chg="delSp modSp add delAnim">
        <pc:chgData name="Lam Quang Phuc" userId="d608ebc6-5e65-443f-9aef-a02db88c7c06" providerId="ADAL" clId="{1759BA28-0B35-4EF2-B12D-3FBCC54A3DDA}" dt="2020-01-02T11:19:26.989" v="14591" actId="14100"/>
        <pc:sldMkLst>
          <pc:docMk/>
          <pc:sldMk cId="1329438541" sldId="3447"/>
        </pc:sldMkLst>
        <pc:spChg chg="mod">
          <ac:chgData name="Lam Quang Phuc" userId="d608ebc6-5e65-443f-9aef-a02db88c7c06" providerId="ADAL" clId="{1759BA28-0B35-4EF2-B12D-3FBCC54A3DDA}" dt="2020-01-02T11:15:48.050" v="14524"/>
          <ac:spMkLst>
            <pc:docMk/>
            <pc:sldMk cId="1329438541" sldId="3447"/>
            <ac:spMk id="2" creationId="{5C7DA41C-D601-9E4A-A75E-4914165CB911}"/>
          </ac:spMkLst>
        </pc:spChg>
        <pc:spChg chg="del mod">
          <ac:chgData name="Lam Quang Phuc" userId="d608ebc6-5e65-443f-9aef-a02db88c7c06" providerId="ADAL" clId="{1759BA28-0B35-4EF2-B12D-3FBCC54A3DDA}" dt="2020-01-02T11:18:54.074" v="14574" actId="478"/>
          <ac:spMkLst>
            <pc:docMk/>
            <pc:sldMk cId="1329438541" sldId="3447"/>
            <ac:spMk id="4" creationId="{50C90E58-E5B5-8349-9318-F29876A3F028}"/>
          </ac:spMkLst>
        </pc:spChg>
        <pc:spChg chg="del mod">
          <ac:chgData name="Lam Quang Phuc" userId="d608ebc6-5e65-443f-9aef-a02db88c7c06" providerId="ADAL" clId="{1759BA28-0B35-4EF2-B12D-3FBCC54A3DDA}" dt="2020-01-02T11:18:59.702" v="14579" actId="478"/>
          <ac:spMkLst>
            <pc:docMk/>
            <pc:sldMk cId="1329438541" sldId="3447"/>
            <ac:spMk id="5" creationId="{5AB6B1BA-B737-EF4F-A787-B187755AAF92}"/>
          </ac:spMkLst>
        </pc:spChg>
        <pc:spChg chg="del">
          <ac:chgData name="Lam Quang Phuc" userId="d608ebc6-5e65-443f-9aef-a02db88c7c06" providerId="ADAL" clId="{1759BA28-0B35-4EF2-B12D-3FBCC54A3DDA}" dt="2020-01-02T11:19:02.603" v="14580" actId="478"/>
          <ac:spMkLst>
            <pc:docMk/>
            <pc:sldMk cId="1329438541" sldId="3447"/>
            <ac:spMk id="6" creationId="{613EDF77-8563-8C46-A378-CEB927DD986F}"/>
          </ac:spMkLst>
        </pc:spChg>
        <pc:spChg chg="del">
          <ac:chgData name="Lam Quang Phuc" userId="d608ebc6-5e65-443f-9aef-a02db88c7c06" providerId="ADAL" clId="{1759BA28-0B35-4EF2-B12D-3FBCC54A3DDA}" dt="2020-01-02T11:18:55.282" v="14575" actId="478"/>
          <ac:spMkLst>
            <pc:docMk/>
            <pc:sldMk cId="1329438541" sldId="3447"/>
            <ac:spMk id="8" creationId="{43CBFB6A-3324-7748-968B-C5DE0291B3C1}"/>
          </ac:spMkLst>
        </pc:spChg>
        <pc:spChg chg="del">
          <ac:chgData name="Lam Quang Phuc" userId="d608ebc6-5e65-443f-9aef-a02db88c7c06" providerId="ADAL" clId="{1759BA28-0B35-4EF2-B12D-3FBCC54A3DDA}" dt="2020-01-02T11:18:57.494" v="14577" actId="478"/>
          <ac:spMkLst>
            <pc:docMk/>
            <pc:sldMk cId="1329438541" sldId="3447"/>
            <ac:spMk id="9" creationId="{089ECFCF-4979-1345-B756-8C14B3CBC59F}"/>
          </ac:spMkLst>
        </pc:spChg>
        <pc:spChg chg="del">
          <ac:chgData name="Lam Quang Phuc" userId="d608ebc6-5e65-443f-9aef-a02db88c7c06" providerId="ADAL" clId="{1759BA28-0B35-4EF2-B12D-3FBCC54A3DDA}" dt="2020-01-02T11:19:03.289" v="14581" actId="478"/>
          <ac:spMkLst>
            <pc:docMk/>
            <pc:sldMk cId="1329438541" sldId="3447"/>
            <ac:spMk id="10" creationId="{096D48B8-D0A1-D740-A36E-94FC0FA06EC7}"/>
          </ac:spMkLst>
        </pc:spChg>
        <pc:spChg chg="mod">
          <ac:chgData name="Lam Quang Phuc" userId="d608ebc6-5e65-443f-9aef-a02db88c7c06" providerId="ADAL" clId="{1759BA28-0B35-4EF2-B12D-3FBCC54A3DDA}" dt="2020-01-02T11:19:14.797" v="14588" actId="1076"/>
          <ac:spMkLst>
            <pc:docMk/>
            <pc:sldMk cId="1329438541" sldId="3447"/>
            <ac:spMk id="18" creationId="{B88CBB61-DF50-904B-87C2-96F8773F7122}"/>
          </ac:spMkLst>
        </pc:spChg>
        <pc:spChg chg="mod">
          <ac:chgData name="Lam Quang Phuc" userId="d608ebc6-5e65-443f-9aef-a02db88c7c06" providerId="ADAL" clId="{1759BA28-0B35-4EF2-B12D-3FBCC54A3DDA}" dt="2020-01-02T11:19:19.091" v="14589" actId="1076"/>
          <ac:spMkLst>
            <pc:docMk/>
            <pc:sldMk cId="1329438541" sldId="3447"/>
            <ac:spMk id="58" creationId="{11498BBF-99DB-4336-98EF-296556B0BA1F}"/>
          </ac:spMkLst>
        </pc:spChg>
        <pc:spChg chg="del">
          <ac:chgData name="Lam Quang Phuc" userId="d608ebc6-5e65-443f-9aef-a02db88c7c06" providerId="ADAL" clId="{1759BA28-0B35-4EF2-B12D-3FBCC54A3DDA}" dt="2020-01-02T11:19:04.760" v="14582" actId="478"/>
          <ac:spMkLst>
            <pc:docMk/>
            <pc:sldMk cId="1329438541" sldId="3447"/>
            <ac:spMk id="174" creationId="{4D238FEE-6D27-4A09-981B-CB6F2D4BFABF}"/>
          </ac:spMkLst>
        </pc:spChg>
        <pc:cxnChg chg="mod">
          <ac:chgData name="Lam Quang Phuc" userId="d608ebc6-5e65-443f-9aef-a02db88c7c06" providerId="ADAL" clId="{1759BA28-0B35-4EF2-B12D-3FBCC54A3DDA}" dt="2020-01-02T11:19:26.989" v="14591" actId="14100"/>
          <ac:cxnSpMkLst>
            <pc:docMk/>
            <pc:sldMk cId="1329438541" sldId="3447"/>
            <ac:cxnSpMk id="26" creationId="{B1640261-A22C-5D4B-A920-312EF83A71E6}"/>
          </ac:cxnSpMkLst>
        </pc:cxnChg>
        <pc:cxnChg chg="mod">
          <ac:chgData name="Lam Quang Phuc" userId="d608ebc6-5e65-443f-9aef-a02db88c7c06" providerId="ADAL" clId="{1759BA28-0B35-4EF2-B12D-3FBCC54A3DDA}" dt="2020-01-02T11:19:19.091" v="14589" actId="1076"/>
          <ac:cxnSpMkLst>
            <pc:docMk/>
            <pc:sldMk cId="1329438541" sldId="3447"/>
            <ac:cxnSpMk id="77" creationId="{6F4F0D78-A47C-4BD8-BE86-37BA64268269}"/>
          </ac:cxnSpMkLst>
        </pc:cxnChg>
        <pc:cxnChg chg="mod">
          <ac:chgData name="Lam Quang Phuc" userId="d608ebc6-5e65-443f-9aef-a02db88c7c06" providerId="ADAL" clId="{1759BA28-0B35-4EF2-B12D-3FBCC54A3DDA}" dt="2020-01-02T11:19:19.091" v="14589" actId="1076"/>
          <ac:cxnSpMkLst>
            <pc:docMk/>
            <pc:sldMk cId="1329438541" sldId="3447"/>
            <ac:cxnSpMk id="156" creationId="{EBE39F0C-E7A6-46D4-A84D-D2D5527DE665}"/>
          </ac:cxnSpMkLst>
        </pc:cxnChg>
        <pc:cxnChg chg="mod">
          <ac:chgData name="Lam Quang Phuc" userId="d608ebc6-5e65-443f-9aef-a02db88c7c06" providerId="ADAL" clId="{1759BA28-0B35-4EF2-B12D-3FBCC54A3DDA}" dt="2020-01-02T11:19:19.091" v="14589" actId="1076"/>
          <ac:cxnSpMkLst>
            <pc:docMk/>
            <pc:sldMk cId="1329438541" sldId="3447"/>
            <ac:cxnSpMk id="225" creationId="{5A385711-9640-4413-93D4-629C4CB812D2}"/>
          </ac:cxnSpMkLst>
        </pc:cxnChg>
      </pc:sldChg>
      <pc:sldMasterChg chg="delSldLayout modSldLayout">
        <pc:chgData name="Lam Quang Phuc" userId="d608ebc6-5e65-443f-9aef-a02db88c7c06" providerId="ADAL" clId="{1759BA28-0B35-4EF2-B12D-3FBCC54A3DDA}" dt="2020-01-02T11:06:52.605" v="14439" actId="2696"/>
        <pc:sldMasterMkLst>
          <pc:docMk/>
          <pc:sldMasterMk cId="2164932234" sldId="2147483982"/>
        </pc:sldMasterMkLst>
        <pc:sldLayoutChg chg="modSp">
          <pc:chgData name="Lam Quang Phuc" userId="d608ebc6-5e65-443f-9aef-a02db88c7c06" providerId="ADAL" clId="{1759BA28-0B35-4EF2-B12D-3FBCC54A3DDA}" dt="2020-01-02T11:06:28.381" v="14432" actId="20577"/>
          <pc:sldLayoutMkLst>
            <pc:docMk/>
            <pc:sldMasterMk cId="2164932234" sldId="2147483982"/>
            <pc:sldLayoutMk cId="366907329" sldId="2147483988"/>
          </pc:sldLayoutMkLst>
          <pc:spChg chg="mod">
            <ac:chgData name="Lam Quang Phuc" userId="d608ebc6-5e65-443f-9aef-a02db88c7c06" providerId="ADAL" clId="{1759BA28-0B35-4EF2-B12D-3FBCC54A3DDA}" dt="2020-01-02T11:06:28.381" v="14432" actId="20577"/>
            <ac:spMkLst>
              <pc:docMk/>
              <pc:sldMasterMk cId="2164932234" sldId="2147483982"/>
              <pc:sldLayoutMk cId="366907329" sldId="2147483988"/>
              <ac:spMk id="2" creationId="{CFD4B2D0-696D-48FA-9917-0FADDAC75C66}"/>
            </ac:spMkLst>
          </pc:spChg>
        </pc:sldLayoutChg>
        <pc:sldLayoutChg chg="modSp">
          <pc:chgData name="Lam Quang Phuc" userId="d608ebc6-5e65-443f-9aef-a02db88c7c06" providerId="ADAL" clId="{1759BA28-0B35-4EF2-B12D-3FBCC54A3DDA}" dt="2020-01-02T11:06:38.431" v="14436" actId="20577"/>
          <pc:sldLayoutMkLst>
            <pc:docMk/>
            <pc:sldMasterMk cId="2164932234" sldId="2147483982"/>
            <pc:sldLayoutMk cId="1449637910" sldId="2147483992"/>
          </pc:sldLayoutMkLst>
          <pc:spChg chg="mod">
            <ac:chgData name="Lam Quang Phuc" userId="d608ebc6-5e65-443f-9aef-a02db88c7c06" providerId="ADAL" clId="{1759BA28-0B35-4EF2-B12D-3FBCC54A3DDA}" dt="2020-01-02T11:06:38.431" v="14436" actId="20577"/>
            <ac:spMkLst>
              <pc:docMk/>
              <pc:sldMasterMk cId="2164932234" sldId="2147483982"/>
              <pc:sldLayoutMk cId="1449637910" sldId="2147483992"/>
              <ac:spMk id="2" creationId="{CFD4B2D0-696D-48FA-9917-0FADDAC75C66}"/>
            </ac:spMkLst>
          </pc:spChg>
        </pc:sldLayoutChg>
        <pc:sldLayoutChg chg="del">
          <pc:chgData name="Lam Quang Phuc" userId="d608ebc6-5e65-443f-9aef-a02db88c7c06" providerId="ADAL" clId="{1759BA28-0B35-4EF2-B12D-3FBCC54A3DDA}" dt="2020-01-02T11:06:42.345" v="14437" actId="2696"/>
          <pc:sldLayoutMkLst>
            <pc:docMk/>
            <pc:sldMasterMk cId="2164932234" sldId="2147483982"/>
            <pc:sldLayoutMk cId="2014310559" sldId="2147484004"/>
          </pc:sldLayoutMkLst>
        </pc:sldLayoutChg>
        <pc:sldLayoutChg chg="del">
          <pc:chgData name="Lam Quang Phuc" userId="d608ebc6-5e65-443f-9aef-a02db88c7c06" providerId="ADAL" clId="{1759BA28-0B35-4EF2-B12D-3FBCC54A3DDA}" dt="2020-01-02T11:06:43.850" v="14438" actId="2696"/>
          <pc:sldLayoutMkLst>
            <pc:docMk/>
            <pc:sldMasterMk cId="2164932234" sldId="2147483982"/>
            <pc:sldLayoutMk cId="3213562583" sldId="2147484005"/>
          </pc:sldLayoutMkLst>
        </pc:sldLayoutChg>
        <pc:sldLayoutChg chg="del">
          <pc:chgData name="Lam Quang Phuc" userId="d608ebc6-5e65-443f-9aef-a02db88c7c06" providerId="ADAL" clId="{1759BA28-0B35-4EF2-B12D-3FBCC54A3DDA}" dt="2020-01-02T11:06:52.605" v="14439" actId="2696"/>
          <pc:sldLayoutMkLst>
            <pc:docMk/>
            <pc:sldMasterMk cId="2164932234" sldId="2147483982"/>
            <pc:sldLayoutMk cId="4653624" sldId="2147484012"/>
          </pc:sldLayoutMkLst>
        </pc:sldLayoutChg>
      </pc:sldMasterChg>
      <pc:sldMasterChg chg="modSp delSldLayout modSldLayout">
        <pc:chgData name="Lam Quang Phuc" userId="d608ebc6-5e65-443f-9aef-a02db88c7c06" providerId="ADAL" clId="{1759BA28-0B35-4EF2-B12D-3FBCC54A3DDA}" dt="2020-01-02T11:07:22.935" v="14444" actId="2696"/>
        <pc:sldMasterMkLst>
          <pc:docMk/>
          <pc:sldMasterMk cId="2667234145" sldId="2147484001"/>
        </pc:sldMasterMkLst>
        <pc:spChg chg="mod">
          <ac:chgData name="Lam Quang Phuc" userId="d608ebc6-5e65-443f-9aef-a02db88c7c06" providerId="ADAL" clId="{1759BA28-0B35-4EF2-B12D-3FBCC54A3DDA}" dt="2020-01-02T11:07:07.677" v="14441" actId="20577"/>
          <ac:spMkLst>
            <pc:docMk/>
            <pc:sldMasterMk cId="2667234145" sldId="2147484001"/>
            <ac:spMk id="9" creationId="{3AD7C0B8-D912-4BB0-9EFA-628214C1704E}"/>
          </ac:spMkLst>
        </pc:spChg>
        <pc:sldLayoutChg chg="addSp">
          <pc:chgData name="Lam Quang Phuc" userId="d608ebc6-5e65-443f-9aef-a02db88c7c06" providerId="ADAL" clId="{1759BA28-0B35-4EF2-B12D-3FBCC54A3DDA}" dt="2019-12-31T01:39:24.973" v="11"/>
          <pc:sldLayoutMkLst>
            <pc:docMk/>
            <pc:sldMasterMk cId="2667234145" sldId="2147484001"/>
            <pc:sldLayoutMk cId="1431236707" sldId="2147484003"/>
          </pc:sldLayoutMkLst>
          <pc:spChg chg="add">
            <ac:chgData name="Lam Quang Phuc" userId="d608ebc6-5e65-443f-9aef-a02db88c7c06" providerId="ADAL" clId="{1759BA28-0B35-4EF2-B12D-3FBCC54A3DDA}" dt="2019-12-31T01:39:24.973" v="11"/>
            <ac:spMkLst>
              <pc:docMk/>
              <pc:sldMasterMk cId="2667234145" sldId="2147484001"/>
              <pc:sldLayoutMk cId="1431236707" sldId="2147484003"/>
              <ac:spMk id="4" creationId="{6E09302A-49C3-4EE0-B83C-0ACF4BAE7081}"/>
            </ac:spMkLst>
          </pc:spChg>
        </pc:sldLayoutChg>
        <pc:sldLayoutChg chg="del">
          <pc:chgData name="Lam Quang Phuc" userId="d608ebc6-5e65-443f-9aef-a02db88c7c06" providerId="ADAL" clId="{1759BA28-0B35-4EF2-B12D-3FBCC54A3DDA}" dt="2020-01-02T09:32:26.864" v="11246" actId="2696"/>
          <pc:sldLayoutMkLst>
            <pc:docMk/>
            <pc:sldMasterMk cId="2667234145" sldId="2147484001"/>
            <pc:sldLayoutMk cId="1631469749" sldId="2147484006"/>
          </pc:sldLayoutMkLst>
        </pc:sldLayoutChg>
        <pc:sldLayoutChg chg="delSp del">
          <pc:chgData name="Lam Quang Phuc" userId="d608ebc6-5e65-443f-9aef-a02db88c7c06" providerId="ADAL" clId="{1759BA28-0B35-4EF2-B12D-3FBCC54A3DDA}" dt="2020-01-02T11:07:22.935" v="14444" actId="2696"/>
          <pc:sldLayoutMkLst>
            <pc:docMk/>
            <pc:sldMasterMk cId="2667234145" sldId="2147484001"/>
            <pc:sldLayoutMk cId="3528329219" sldId="2147484009"/>
          </pc:sldLayoutMkLst>
          <pc:spChg chg="del">
            <ac:chgData name="Lam Quang Phuc" userId="d608ebc6-5e65-443f-9aef-a02db88c7c06" providerId="ADAL" clId="{1759BA28-0B35-4EF2-B12D-3FBCC54A3DDA}" dt="2020-01-02T08:56:36.819" v="10264"/>
            <ac:spMkLst>
              <pc:docMk/>
              <pc:sldMasterMk cId="2667234145" sldId="2147484001"/>
              <pc:sldLayoutMk cId="3528329219" sldId="2147484009"/>
              <ac:spMk id="4" creationId="{00000000-0000-0000-0000-000000000000}"/>
            </ac:spMkLst>
          </pc:spChg>
        </pc:sldLayoutChg>
        <pc:sldLayoutChg chg="del">
          <pc:chgData name="Lam Quang Phuc" userId="d608ebc6-5e65-443f-9aef-a02db88c7c06" providerId="ADAL" clId="{1759BA28-0B35-4EF2-B12D-3FBCC54A3DDA}" dt="2020-01-02T11:07:17.665" v="14443" actId="2696"/>
          <pc:sldLayoutMkLst>
            <pc:docMk/>
            <pc:sldMasterMk cId="2667234145" sldId="2147484001"/>
            <pc:sldLayoutMk cId="4255962149" sldId="2147484010"/>
          </pc:sldLayoutMkLst>
        </pc:sldLayoutChg>
        <pc:sldLayoutChg chg="del">
          <pc:chgData name="Lam Quang Phuc" userId="d608ebc6-5e65-443f-9aef-a02db88c7c06" providerId="ADAL" clId="{1759BA28-0B35-4EF2-B12D-3FBCC54A3DDA}" dt="2020-01-02T11:07:15.257" v="14442" actId="2696"/>
          <pc:sldLayoutMkLst>
            <pc:docMk/>
            <pc:sldMasterMk cId="2667234145" sldId="2147484001"/>
            <pc:sldLayoutMk cId="4031008842" sldId="2147484011"/>
          </pc:sldLayoutMkLst>
        </pc:sldLayoutChg>
      </pc:sldMasterChg>
    </pc:docChg>
  </pc:docChgLst>
  <pc:docChgLst>
    <pc:chgData name="Lam Quang Phuc" userId="d608ebc6-5e65-443f-9aef-a02db88c7c06" providerId="ADAL" clId="{DC455739-3C5F-4FB6-9AC9-81005381218F}"/>
    <pc:docChg chg="undo custSel addSld delSld modSld sldOrd addMainMaster delMainMaster modMainMaster">
      <pc:chgData name="Lam Quang Phuc" userId="d608ebc6-5e65-443f-9aef-a02db88c7c06" providerId="ADAL" clId="{DC455739-3C5F-4FB6-9AC9-81005381218F}" dt="2019-11-14T06:49:20.228" v="439"/>
      <pc:docMkLst>
        <pc:docMk/>
      </pc:docMkLst>
      <pc:sldMasterChg chg="modSldLayout">
        <pc:chgData name="Lam Quang Phuc" userId="d608ebc6-5e65-443f-9aef-a02db88c7c06" providerId="ADAL" clId="{DC455739-3C5F-4FB6-9AC9-81005381218F}" dt="2019-11-14T06:44:52.663" v="400" actId="478"/>
        <pc:sldMasterMkLst>
          <pc:docMk/>
          <pc:sldMasterMk cId="2164932234" sldId="2147483982"/>
        </pc:sldMasterMkLst>
        <pc:sldLayoutChg chg="modSp">
          <pc:chgData name="Lam Quang Phuc" userId="d608ebc6-5e65-443f-9aef-a02db88c7c06" providerId="ADAL" clId="{DC455739-3C5F-4FB6-9AC9-81005381218F}" dt="2019-11-14T06:43:35.418" v="398" actId="20577"/>
          <pc:sldLayoutMkLst>
            <pc:docMk/>
            <pc:sldMasterMk cId="2164932234" sldId="2147483982"/>
            <pc:sldLayoutMk cId="3446523659" sldId="2147483986"/>
          </pc:sldLayoutMkLst>
          <pc:spChg chg="mod">
            <ac:chgData name="Lam Quang Phuc" userId="d608ebc6-5e65-443f-9aef-a02db88c7c06" providerId="ADAL" clId="{DC455739-3C5F-4FB6-9AC9-81005381218F}" dt="2019-11-14T06:40:11.993" v="300" actId="1582"/>
            <ac:spMkLst>
              <pc:docMk/>
              <pc:sldMasterMk cId="2164932234" sldId="2147483982"/>
              <pc:sldLayoutMk cId="3446523659" sldId="2147483986"/>
              <ac:spMk id="4" creationId="{00000000-0000-0000-0000-000000000000}"/>
            </ac:spMkLst>
          </pc:spChg>
          <pc:spChg chg="mod">
            <ac:chgData name="Lam Quang Phuc" userId="d608ebc6-5e65-443f-9aef-a02db88c7c06" providerId="ADAL" clId="{DC455739-3C5F-4FB6-9AC9-81005381218F}" dt="2019-11-14T06:43:27.480" v="390" actId="20577"/>
            <ac:spMkLst>
              <pc:docMk/>
              <pc:sldMasterMk cId="2164932234" sldId="2147483982"/>
              <pc:sldLayoutMk cId="3446523659" sldId="2147483986"/>
              <ac:spMk id="191490" creationId="{00000000-0000-0000-0000-000000000000}"/>
            </ac:spMkLst>
          </pc:spChg>
          <pc:spChg chg="mod">
            <ac:chgData name="Lam Quang Phuc" userId="d608ebc6-5e65-443f-9aef-a02db88c7c06" providerId="ADAL" clId="{DC455739-3C5F-4FB6-9AC9-81005381218F}" dt="2019-11-14T06:43:35.418" v="398" actId="20577"/>
            <ac:spMkLst>
              <pc:docMk/>
              <pc:sldMasterMk cId="2164932234" sldId="2147483982"/>
              <pc:sldLayoutMk cId="3446523659" sldId="2147483986"/>
              <ac:spMk id="191491" creationId="{00000000-0000-0000-0000-000000000000}"/>
            </ac:spMkLst>
          </pc:spChg>
        </pc:sldLayoutChg>
        <pc:sldLayoutChg chg="delSp">
          <pc:chgData name="Lam Quang Phuc" userId="d608ebc6-5e65-443f-9aef-a02db88c7c06" providerId="ADAL" clId="{DC455739-3C5F-4FB6-9AC9-81005381218F}" dt="2019-11-14T06:44:52.663" v="400" actId="478"/>
          <pc:sldLayoutMkLst>
            <pc:docMk/>
            <pc:sldMasterMk cId="2164932234" sldId="2147483982"/>
            <pc:sldLayoutMk cId="366907329" sldId="2147483988"/>
          </pc:sldLayoutMkLst>
          <pc:spChg chg="del">
            <ac:chgData name="Lam Quang Phuc" userId="d608ebc6-5e65-443f-9aef-a02db88c7c06" providerId="ADAL" clId="{DC455739-3C5F-4FB6-9AC9-81005381218F}" dt="2019-11-14T06:44:52.663" v="400" actId="478"/>
            <ac:spMkLst>
              <pc:docMk/>
              <pc:sldMasterMk cId="2164932234" sldId="2147483982"/>
              <pc:sldLayoutMk cId="366907329" sldId="2147483988"/>
              <ac:spMk id="6" creationId="{5A2DC4E4-7A5D-47C8-8DA6-308763C2D76A}"/>
            </ac:spMkLst>
          </pc:spChg>
        </pc:sldLayoutChg>
        <pc:sldLayoutChg chg="modSp">
          <pc:chgData name="Lam Quang Phuc" userId="d608ebc6-5e65-443f-9aef-a02db88c7c06" providerId="ADAL" clId="{DC455739-3C5F-4FB6-9AC9-81005381218F}" dt="2019-11-14T06:44:48.035" v="399" actId="1582"/>
          <pc:sldLayoutMkLst>
            <pc:docMk/>
            <pc:sldMasterMk cId="2164932234" sldId="2147483982"/>
            <pc:sldLayoutMk cId="1449637910" sldId="2147483992"/>
          </pc:sldLayoutMkLst>
          <pc:spChg chg="mod">
            <ac:chgData name="Lam Quang Phuc" userId="d608ebc6-5e65-443f-9aef-a02db88c7c06" providerId="ADAL" clId="{DC455739-3C5F-4FB6-9AC9-81005381218F}" dt="2019-11-14T06:44:48.035" v="399" actId="1582"/>
            <ac:spMkLst>
              <pc:docMk/>
              <pc:sldMasterMk cId="2164932234" sldId="2147483982"/>
              <pc:sldLayoutMk cId="1449637910" sldId="2147483992"/>
              <ac:spMk id="6" creationId="{5A2DC4E4-7A5D-47C8-8DA6-308763C2D76A}"/>
            </ac:spMkLst>
          </pc:spChg>
        </pc:sldLayoutChg>
      </pc:sldMasterChg>
    </pc:docChg>
  </pc:docChgLst>
  <pc:docChgLst>
    <pc:chgData name="Lam Quang Phuc" userId="d608ebc6-5e65-443f-9aef-a02db88c7c06" providerId="ADAL" clId="{6460E56A-BAEC-4DCF-94CF-4A59FEB8A01F}"/>
    <pc:docChg chg="modSld">
      <pc:chgData name="Lam Quang Phuc" userId="d608ebc6-5e65-443f-9aef-a02db88c7c06" providerId="ADAL" clId="{6460E56A-BAEC-4DCF-94CF-4A59FEB8A01F}" dt="2019-11-18T02:46:49.071" v="114" actId="20577"/>
      <pc:docMkLst>
        <pc:docMk/>
      </pc:docMkLst>
    </pc:docChg>
  </pc:docChgLst>
  <pc:docChgLst>
    <pc:chgData name="Lam Quang Phuc" userId="d608ebc6-5e65-443f-9aef-a02db88c7c06" providerId="ADAL" clId="{B0499953-4529-4139-93EF-69CD752D2129}"/>
    <pc:docChg chg="undo redo custSel addSld delSld modSld sldOrd delMainMaster modMainMaster">
      <pc:chgData name="Lam Quang Phuc" userId="d608ebc6-5e65-443f-9aef-a02db88c7c06" providerId="ADAL" clId="{B0499953-4529-4139-93EF-69CD752D2129}" dt="2019-11-26T04:20:04.400" v="14471" actId="20577"/>
      <pc:docMkLst>
        <pc:docMk/>
      </pc:docMkLst>
      <pc:sldMasterChg chg="delSldLayout">
        <pc:chgData name="Lam Quang Phuc" userId="d608ebc6-5e65-443f-9aef-a02db88c7c06" providerId="ADAL" clId="{B0499953-4529-4139-93EF-69CD752D2129}" dt="2019-11-20T10:33:24.727" v="4153" actId="2696"/>
        <pc:sldMasterMkLst>
          <pc:docMk/>
          <pc:sldMasterMk cId="2164932234" sldId="2147483982"/>
        </pc:sldMasterMkLst>
      </pc:sldMasterChg>
    </pc:docChg>
  </pc:docChgLst>
  <pc:docChgLst>
    <pc:chgData name="Lam Quang Phuc" userId="d608ebc6-5e65-443f-9aef-a02db88c7c06" providerId="ADAL" clId="{C9DFA663-BBB2-43B2-94B9-4B0FE77576EC}"/>
    <pc:docChg chg="undo redo custSel addSld delSld modSld sldOrd">
      <pc:chgData name="Lam Quang Phuc" userId="d608ebc6-5e65-443f-9aef-a02db88c7c06" providerId="ADAL" clId="{C9DFA663-BBB2-43B2-94B9-4B0FE77576EC}" dt="2019-12-03T09:34:11.945" v="2592" actId="6549"/>
      <pc:docMkLst>
        <pc:docMk/>
      </pc:docMkLst>
    </pc:docChg>
  </pc:docChgLst>
  <pc:docChgLst>
    <pc:chgData name="Phuc Lam" userId="d608ebc6-5e65-443f-9aef-a02db88c7c06" providerId="ADAL" clId="{91E192E7-FC66-452E-9D44-5F22846BCAD7}"/>
    <pc:docChg chg="undo custSel addSld modSld modMainMaster">
      <pc:chgData name="Phuc Lam" userId="d608ebc6-5e65-443f-9aef-a02db88c7c06" providerId="ADAL" clId="{91E192E7-FC66-452E-9D44-5F22846BCAD7}" dt="2019-12-11T09:10:38.254" v="24"/>
      <pc:docMkLst>
        <pc:docMk/>
      </pc:docMkLst>
      <pc:sldMasterChg chg="addSp delSp modSp delSldLayout modSldLayout">
        <pc:chgData name="Phuc Lam" userId="d608ebc6-5e65-443f-9aef-a02db88c7c06" providerId="ADAL" clId="{91E192E7-FC66-452E-9D44-5F22846BCAD7}" dt="2019-12-11T08:13:50.261" v="23" actId="1076"/>
        <pc:sldMasterMkLst>
          <pc:docMk/>
          <pc:sldMasterMk cId="2667234145" sldId="2147484001"/>
        </pc:sldMasterMkLst>
        <pc:spChg chg="mod">
          <ac:chgData name="Phuc Lam" userId="d608ebc6-5e65-443f-9aef-a02db88c7c06" providerId="ADAL" clId="{91E192E7-FC66-452E-9D44-5F22846BCAD7}" dt="2019-12-11T08:13:50.261" v="23" actId="1076"/>
          <ac:spMkLst>
            <pc:docMk/>
            <pc:sldMasterMk cId="2667234145" sldId="2147484001"/>
            <ac:spMk id="5" creationId="{BBCCF403-77F5-E64B-B3A1-43CAED52C50B}"/>
          </ac:spMkLst>
        </pc:spChg>
        <pc:spChg chg="add del mod">
          <ac:chgData name="Phuc Lam" userId="d608ebc6-5e65-443f-9aef-a02db88c7c06" providerId="ADAL" clId="{91E192E7-FC66-452E-9D44-5F22846BCAD7}" dt="2019-12-11T08:13:04.113" v="15"/>
          <ac:spMkLst>
            <pc:docMk/>
            <pc:sldMasterMk cId="2667234145" sldId="2147484001"/>
            <ac:spMk id="12" creationId="{8DE10DEC-3D46-4735-9257-D66E101A8F40}"/>
          </ac:spMkLst>
        </pc:spChg>
        <pc:spChg chg="del">
          <ac:chgData name="Phuc Lam" userId="d608ebc6-5e65-443f-9aef-a02db88c7c06" providerId="ADAL" clId="{91E192E7-FC66-452E-9D44-5F22846BCAD7}" dt="2019-12-11T08:13:01.548" v="14" actId="478"/>
          <ac:spMkLst>
            <pc:docMk/>
            <pc:sldMasterMk cId="2667234145" sldId="2147484001"/>
            <ac:spMk id="13" creationId="{67C676C9-41FC-4006-B32C-BF48D8101D4D}"/>
          </ac:spMkLst>
        </pc:spChg>
        <pc:sldLayoutChg chg="addSp">
          <pc:chgData name="Phuc Lam" userId="d608ebc6-5e65-443f-9aef-a02db88c7c06" providerId="ADAL" clId="{91E192E7-FC66-452E-9D44-5F22846BCAD7}" dt="2019-12-11T08:13:25.173" v="20"/>
          <pc:sldLayoutMkLst>
            <pc:docMk/>
            <pc:sldMasterMk cId="2667234145" sldId="2147484001"/>
            <pc:sldLayoutMk cId="1431236707" sldId="2147484003"/>
          </pc:sldLayoutMkLst>
          <pc:spChg chg="add">
            <ac:chgData name="Phuc Lam" userId="d608ebc6-5e65-443f-9aef-a02db88c7c06" providerId="ADAL" clId="{91E192E7-FC66-452E-9D44-5F22846BCAD7}" dt="2019-12-11T08:13:25.173" v="20"/>
            <ac:spMkLst>
              <pc:docMk/>
              <pc:sldMasterMk cId="2667234145" sldId="2147484001"/>
              <pc:sldLayoutMk cId="1431236707" sldId="2147484003"/>
              <ac:spMk id="4" creationId="{DA210912-EBA2-4F50-AEE2-358DDDA58C72}"/>
            </ac:spMkLst>
          </pc:spChg>
        </pc:sldLayoutChg>
      </pc:sldMasterChg>
    </pc:docChg>
  </pc:docChgLst>
  <pc:docChgLst>
    <pc:chgData name="Lam Quang Phuc" userId="d608ebc6-5e65-443f-9aef-a02db88c7c06" providerId="ADAL" clId="{38D8A211-BA99-4036-A5FF-F1A56B085FD4}"/>
    <pc:docChg chg="undo custSel addSld delSld modSld sldOrd modSection">
      <pc:chgData name="Lam Quang Phuc" userId="d608ebc6-5e65-443f-9aef-a02db88c7c06" providerId="ADAL" clId="{38D8A211-BA99-4036-A5FF-F1A56B085FD4}" dt="2020-04-23T00:49:31.793" v="2069" actId="14100"/>
      <pc:docMkLst>
        <pc:docMk/>
      </pc:docMkLst>
      <pc:sldChg chg="modSp">
        <pc:chgData name="Lam Quang Phuc" userId="d608ebc6-5e65-443f-9aef-a02db88c7c06" providerId="ADAL" clId="{38D8A211-BA99-4036-A5FF-F1A56B085FD4}" dt="2020-04-20T07:13:27.574" v="60" actId="20577"/>
        <pc:sldMkLst>
          <pc:docMk/>
          <pc:sldMk cId="1653481665" sldId="256"/>
        </pc:sldMkLst>
        <pc:spChg chg="mod">
          <ac:chgData name="Lam Quang Phuc" userId="d608ebc6-5e65-443f-9aef-a02db88c7c06" providerId="ADAL" clId="{38D8A211-BA99-4036-A5FF-F1A56B085FD4}" dt="2020-04-20T07:13:27.574" v="60" actId="20577"/>
          <ac:spMkLst>
            <pc:docMk/>
            <pc:sldMk cId="1653481665" sldId="256"/>
            <ac:spMk id="2" creationId="{BB4989F0-BA2F-451C-883F-3A97A71FFD17}"/>
          </ac:spMkLst>
        </pc:spChg>
        <pc:spChg chg="mod">
          <ac:chgData name="Lam Quang Phuc" userId="d608ebc6-5e65-443f-9aef-a02db88c7c06" providerId="ADAL" clId="{38D8A211-BA99-4036-A5FF-F1A56B085FD4}" dt="2020-04-20T07:13:21.458" v="37" actId="6549"/>
          <ac:spMkLst>
            <pc:docMk/>
            <pc:sldMk cId="1653481665" sldId="256"/>
            <ac:spMk id="3" creationId="{14242013-38AB-4BF2-9387-1FE754FF2166}"/>
          </ac:spMkLst>
        </pc:spChg>
      </pc:sldChg>
      <pc:sldChg chg="modSp ord modTransition">
        <pc:chgData name="Lam Quang Phuc" userId="d608ebc6-5e65-443f-9aef-a02db88c7c06" providerId="ADAL" clId="{38D8A211-BA99-4036-A5FF-F1A56B085FD4}" dt="2020-04-20T07:45:12.958" v="978" actId="20577"/>
        <pc:sldMkLst>
          <pc:docMk/>
          <pc:sldMk cId="2352677496" sldId="257"/>
        </pc:sldMkLst>
        <pc:spChg chg="mod">
          <ac:chgData name="Lam Quang Phuc" userId="d608ebc6-5e65-443f-9aef-a02db88c7c06" providerId="ADAL" clId="{38D8A211-BA99-4036-A5FF-F1A56B085FD4}" dt="2020-04-20T07:45:12.958" v="978" actId="20577"/>
          <ac:spMkLst>
            <pc:docMk/>
            <pc:sldMk cId="2352677496" sldId="257"/>
            <ac:spMk id="3" creationId="{4143D920-1178-4328-A690-445C3AC34773}"/>
          </ac:spMkLst>
        </pc:spChg>
      </pc:sldChg>
      <pc:sldChg chg="del">
        <pc:chgData name="Lam Quang Phuc" userId="d608ebc6-5e65-443f-9aef-a02db88c7c06" providerId="ADAL" clId="{38D8A211-BA99-4036-A5FF-F1A56B085FD4}" dt="2020-04-20T07:46:33.523" v="1003" actId="2696"/>
        <pc:sldMkLst>
          <pc:docMk/>
          <pc:sldMk cId="552990107" sldId="258"/>
        </pc:sldMkLst>
      </pc:sldChg>
      <pc:sldChg chg="modSp">
        <pc:chgData name="Lam Quang Phuc" userId="d608ebc6-5e65-443f-9aef-a02db88c7c06" providerId="ADAL" clId="{38D8A211-BA99-4036-A5FF-F1A56B085FD4}" dt="2020-04-20T07:45:35.616" v="1002" actId="20577"/>
        <pc:sldMkLst>
          <pc:docMk/>
          <pc:sldMk cId="2009990699" sldId="259"/>
        </pc:sldMkLst>
        <pc:spChg chg="mod">
          <ac:chgData name="Lam Quang Phuc" userId="d608ebc6-5e65-443f-9aef-a02db88c7c06" providerId="ADAL" clId="{38D8A211-BA99-4036-A5FF-F1A56B085FD4}" dt="2020-04-20T07:45:35.616" v="1002" actId="20577"/>
          <ac:spMkLst>
            <pc:docMk/>
            <pc:sldMk cId="2009990699" sldId="259"/>
            <ac:spMk id="2" creationId="{38F19D61-16A7-49B5-AF51-3200EA6A5270}"/>
          </ac:spMkLst>
        </pc:spChg>
        <pc:spChg chg="mod">
          <ac:chgData name="Lam Quang Phuc" userId="d608ebc6-5e65-443f-9aef-a02db88c7c06" providerId="ADAL" clId="{38D8A211-BA99-4036-A5FF-F1A56B085FD4}" dt="2020-04-20T07:14:33.740" v="108" actId="6549"/>
          <ac:spMkLst>
            <pc:docMk/>
            <pc:sldMk cId="2009990699" sldId="259"/>
            <ac:spMk id="3" creationId="{B2E881DF-BD04-4556-A1F4-852F920342AD}"/>
          </ac:spMkLst>
        </pc:spChg>
      </pc:sldChg>
      <pc:sldChg chg="del">
        <pc:chgData name="Lam Quang Phuc" userId="d608ebc6-5e65-443f-9aef-a02db88c7c06" providerId="ADAL" clId="{38D8A211-BA99-4036-A5FF-F1A56B085FD4}" dt="2020-04-20T07:46:33.538" v="1004" actId="2696"/>
        <pc:sldMkLst>
          <pc:docMk/>
          <pc:sldMk cId="1523993171" sldId="260"/>
        </pc:sldMkLst>
      </pc:sldChg>
      <pc:sldChg chg="del">
        <pc:chgData name="Lam Quang Phuc" userId="d608ebc6-5e65-443f-9aef-a02db88c7c06" providerId="ADAL" clId="{38D8A211-BA99-4036-A5FF-F1A56B085FD4}" dt="2020-04-20T07:46:33.552" v="1005" actId="2696"/>
        <pc:sldMkLst>
          <pc:docMk/>
          <pc:sldMk cId="952082400" sldId="261"/>
        </pc:sldMkLst>
      </pc:sldChg>
      <pc:sldChg chg="del">
        <pc:chgData name="Lam Quang Phuc" userId="d608ebc6-5e65-443f-9aef-a02db88c7c06" providerId="ADAL" clId="{38D8A211-BA99-4036-A5FF-F1A56B085FD4}" dt="2020-04-20T07:46:33.562" v="1006" actId="2696"/>
        <pc:sldMkLst>
          <pc:docMk/>
          <pc:sldMk cId="2793193094" sldId="262"/>
        </pc:sldMkLst>
      </pc:sldChg>
      <pc:sldChg chg="del">
        <pc:chgData name="Lam Quang Phuc" userId="d608ebc6-5e65-443f-9aef-a02db88c7c06" providerId="ADAL" clId="{38D8A211-BA99-4036-A5FF-F1A56B085FD4}" dt="2020-04-20T07:46:33.573" v="1007" actId="2696"/>
        <pc:sldMkLst>
          <pc:docMk/>
          <pc:sldMk cId="3018935264" sldId="263"/>
        </pc:sldMkLst>
      </pc:sldChg>
      <pc:sldChg chg="del">
        <pc:chgData name="Lam Quang Phuc" userId="d608ebc6-5e65-443f-9aef-a02db88c7c06" providerId="ADAL" clId="{38D8A211-BA99-4036-A5FF-F1A56B085FD4}" dt="2020-04-20T07:46:33.588" v="1008" actId="2696"/>
        <pc:sldMkLst>
          <pc:docMk/>
          <pc:sldMk cId="428200402" sldId="264"/>
        </pc:sldMkLst>
      </pc:sldChg>
      <pc:sldChg chg="modSp add">
        <pc:chgData name="Lam Quang Phuc" userId="d608ebc6-5e65-443f-9aef-a02db88c7c06" providerId="ADAL" clId="{38D8A211-BA99-4036-A5FF-F1A56B085FD4}" dt="2020-04-20T07:20:37.214" v="463" actId="6549"/>
        <pc:sldMkLst>
          <pc:docMk/>
          <pc:sldMk cId="1804145873" sldId="265"/>
        </pc:sldMkLst>
        <pc:spChg chg="mod">
          <ac:chgData name="Lam Quang Phuc" userId="d608ebc6-5e65-443f-9aef-a02db88c7c06" providerId="ADAL" clId="{38D8A211-BA99-4036-A5FF-F1A56B085FD4}" dt="2020-04-20T07:19:27.239" v="355" actId="20577"/>
          <ac:spMkLst>
            <pc:docMk/>
            <pc:sldMk cId="1804145873" sldId="265"/>
            <ac:spMk id="2" creationId="{2C44FCF8-D450-4F56-91B6-FA7562D2DE18}"/>
          </ac:spMkLst>
        </pc:spChg>
        <pc:spChg chg="mod">
          <ac:chgData name="Lam Quang Phuc" userId="d608ebc6-5e65-443f-9aef-a02db88c7c06" providerId="ADAL" clId="{38D8A211-BA99-4036-A5FF-F1A56B085FD4}" dt="2020-04-20T07:20:37.214" v="463" actId="6549"/>
          <ac:spMkLst>
            <pc:docMk/>
            <pc:sldMk cId="1804145873" sldId="265"/>
            <ac:spMk id="3" creationId="{DF6680AC-096C-41B6-A56B-9F8E622E7310}"/>
          </ac:spMkLst>
        </pc:spChg>
      </pc:sldChg>
      <pc:sldChg chg="modSp add del">
        <pc:chgData name="Lam Quang Phuc" userId="d608ebc6-5e65-443f-9aef-a02db88c7c06" providerId="ADAL" clId="{38D8A211-BA99-4036-A5FF-F1A56B085FD4}" dt="2020-04-20T07:24:54.046" v="485" actId="2696"/>
        <pc:sldMkLst>
          <pc:docMk/>
          <pc:sldMk cId="4220194791" sldId="266"/>
        </pc:sldMkLst>
        <pc:spChg chg="mod">
          <ac:chgData name="Lam Quang Phuc" userId="d608ebc6-5e65-443f-9aef-a02db88c7c06" providerId="ADAL" clId="{38D8A211-BA99-4036-A5FF-F1A56B085FD4}" dt="2020-04-20T07:15:18.262" v="217" actId="20577"/>
          <ac:spMkLst>
            <pc:docMk/>
            <pc:sldMk cId="4220194791" sldId="266"/>
            <ac:spMk id="3" creationId="{3FC8053F-A2E5-414C-AE0A-7AC312A57F83}"/>
          </ac:spMkLst>
        </pc:spChg>
      </pc:sldChg>
      <pc:sldChg chg="modSp add">
        <pc:chgData name="Lam Quang Phuc" userId="d608ebc6-5e65-443f-9aef-a02db88c7c06" providerId="ADAL" clId="{38D8A211-BA99-4036-A5FF-F1A56B085FD4}" dt="2020-04-20T07:44:01.044" v="910"/>
        <pc:sldMkLst>
          <pc:docMk/>
          <pc:sldMk cId="3545413870" sldId="267"/>
        </pc:sldMkLst>
        <pc:spChg chg="mod">
          <ac:chgData name="Lam Quang Phuc" userId="d608ebc6-5e65-443f-9aef-a02db88c7c06" providerId="ADAL" clId="{38D8A211-BA99-4036-A5FF-F1A56B085FD4}" dt="2020-04-20T07:44:01.044" v="910"/>
          <ac:spMkLst>
            <pc:docMk/>
            <pc:sldMk cId="3545413870" sldId="267"/>
            <ac:spMk id="2" creationId="{2C44FCF8-D450-4F56-91B6-FA7562D2DE18}"/>
          </ac:spMkLst>
        </pc:spChg>
        <pc:spChg chg="mod">
          <ac:chgData name="Lam Quang Phuc" userId="d608ebc6-5e65-443f-9aef-a02db88c7c06" providerId="ADAL" clId="{38D8A211-BA99-4036-A5FF-F1A56B085FD4}" dt="2020-04-20T07:40:55.465" v="734" actId="6549"/>
          <ac:spMkLst>
            <pc:docMk/>
            <pc:sldMk cId="3545413870" sldId="267"/>
            <ac:spMk id="3" creationId="{DF6680AC-096C-41B6-A56B-9F8E622E7310}"/>
          </ac:spMkLst>
        </pc:spChg>
      </pc:sldChg>
      <pc:sldChg chg="modSp add">
        <pc:chgData name="Lam Quang Phuc" userId="d608ebc6-5e65-443f-9aef-a02db88c7c06" providerId="ADAL" clId="{38D8A211-BA99-4036-A5FF-F1A56B085FD4}" dt="2020-04-20T07:20:09.448" v="461" actId="20577"/>
        <pc:sldMkLst>
          <pc:docMk/>
          <pc:sldMk cId="600751720" sldId="268"/>
        </pc:sldMkLst>
        <pc:spChg chg="mod">
          <ac:chgData name="Lam Quang Phuc" userId="d608ebc6-5e65-443f-9aef-a02db88c7c06" providerId="ADAL" clId="{38D8A211-BA99-4036-A5FF-F1A56B085FD4}" dt="2020-04-20T07:20:09.448" v="461" actId="20577"/>
          <ac:spMkLst>
            <pc:docMk/>
            <pc:sldMk cId="600751720" sldId="268"/>
            <ac:spMk id="2" creationId="{2C44FCF8-D450-4F56-91B6-FA7562D2DE18}"/>
          </ac:spMkLst>
        </pc:spChg>
        <pc:spChg chg="mod">
          <ac:chgData name="Lam Quang Phuc" userId="d608ebc6-5e65-443f-9aef-a02db88c7c06" providerId="ADAL" clId="{38D8A211-BA99-4036-A5FF-F1A56B085FD4}" dt="2020-04-20T07:19:57.209" v="447" actId="20577"/>
          <ac:spMkLst>
            <pc:docMk/>
            <pc:sldMk cId="600751720" sldId="268"/>
            <ac:spMk id="3" creationId="{DF6680AC-096C-41B6-A56B-9F8E622E7310}"/>
          </ac:spMkLst>
        </pc:spChg>
      </pc:sldChg>
      <pc:sldChg chg="modSp add modAnim">
        <pc:chgData name="Lam Quang Phuc" userId="d608ebc6-5e65-443f-9aef-a02db88c7c06" providerId="ADAL" clId="{38D8A211-BA99-4036-A5FF-F1A56B085FD4}" dt="2020-04-22T01:19:53.932" v="1632"/>
        <pc:sldMkLst>
          <pc:docMk/>
          <pc:sldMk cId="3992206824" sldId="269"/>
        </pc:sldMkLst>
        <pc:spChg chg="mod">
          <ac:chgData name="Lam Quang Phuc" userId="d608ebc6-5e65-443f-9aef-a02db88c7c06" providerId="ADAL" clId="{38D8A211-BA99-4036-A5FF-F1A56B085FD4}" dt="2020-04-22T01:19:32.763" v="1628" actId="207"/>
          <ac:spMkLst>
            <pc:docMk/>
            <pc:sldMk cId="3992206824" sldId="269"/>
            <ac:spMk id="2" creationId="{00C72938-9D19-4E25-BAFD-15831FC86A10}"/>
          </ac:spMkLst>
        </pc:spChg>
        <pc:spChg chg="mod">
          <ac:chgData name="Lam Quang Phuc" userId="d608ebc6-5e65-443f-9aef-a02db88c7c06" providerId="ADAL" clId="{38D8A211-BA99-4036-A5FF-F1A56B085FD4}" dt="2020-04-20T07:20:52.311" v="481" actId="20577"/>
          <ac:spMkLst>
            <pc:docMk/>
            <pc:sldMk cId="3992206824" sldId="269"/>
            <ac:spMk id="3" creationId="{8C4DF9B6-01C0-4F18-8C58-6564AEB4D4A6}"/>
          </ac:spMkLst>
        </pc:spChg>
      </pc:sldChg>
      <pc:sldChg chg="modSp add modAnim">
        <pc:chgData name="Lam Quang Phuc" userId="d608ebc6-5e65-443f-9aef-a02db88c7c06" providerId="ADAL" clId="{38D8A211-BA99-4036-A5FF-F1A56B085FD4}" dt="2020-04-22T01:19:14.835" v="1626"/>
        <pc:sldMkLst>
          <pc:docMk/>
          <pc:sldMk cId="1408759190" sldId="270"/>
        </pc:sldMkLst>
        <pc:spChg chg="mod">
          <ac:chgData name="Lam Quang Phuc" userId="d608ebc6-5e65-443f-9aef-a02db88c7c06" providerId="ADAL" clId="{38D8A211-BA99-4036-A5FF-F1A56B085FD4}" dt="2020-04-20T07:44:16.534" v="973" actId="20577"/>
          <ac:spMkLst>
            <pc:docMk/>
            <pc:sldMk cId="1408759190" sldId="270"/>
            <ac:spMk id="2" creationId="{B9486B52-D959-49B7-B6B9-2EB5088DA489}"/>
          </ac:spMkLst>
        </pc:spChg>
        <pc:spChg chg="mod">
          <ac:chgData name="Lam Quang Phuc" userId="d608ebc6-5e65-443f-9aef-a02db88c7c06" providerId="ADAL" clId="{38D8A211-BA99-4036-A5FF-F1A56B085FD4}" dt="2020-04-20T07:43:40.479" v="905"/>
          <ac:spMkLst>
            <pc:docMk/>
            <pc:sldMk cId="1408759190" sldId="270"/>
            <ac:spMk id="3" creationId="{34340EEA-5C9E-4704-84AD-42E2ED9A042C}"/>
          </ac:spMkLst>
        </pc:spChg>
      </pc:sldChg>
      <pc:sldChg chg="addSp delSp modSp add">
        <pc:chgData name="Lam Quang Phuc" userId="d608ebc6-5e65-443f-9aef-a02db88c7c06" providerId="ADAL" clId="{38D8A211-BA99-4036-A5FF-F1A56B085FD4}" dt="2020-04-20T07:51:41.656" v="1617" actId="20577"/>
        <pc:sldMkLst>
          <pc:docMk/>
          <pc:sldMk cId="1238001231" sldId="271"/>
        </pc:sldMkLst>
        <pc:spChg chg="del">
          <ac:chgData name="Lam Quang Phuc" userId="d608ebc6-5e65-443f-9aef-a02db88c7c06" providerId="ADAL" clId="{38D8A211-BA99-4036-A5FF-F1A56B085FD4}" dt="2020-04-20T07:47:56.636" v="1045"/>
          <ac:spMkLst>
            <pc:docMk/>
            <pc:sldMk cId="1238001231" sldId="271"/>
            <ac:spMk id="2" creationId="{6F6538DA-6CF2-4EAD-82FA-60A638DBFEBA}"/>
          </ac:spMkLst>
        </pc:spChg>
        <pc:spChg chg="mod">
          <ac:chgData name="Lam Quang Phuc" userId="d608ebc6-5e65-443f-9aef-a02db88c7c06" providerId="ADAL" clId="{38D8A211-BA99-4036-A5FF-F1A56B085FD4}" dt="2020-04-20T07:46:56.091" v="1043" actId="20577"/>
          <ac:spMkLst>
            <pc:docMk/>
            <pc:sldMk cId="1238001231" sldId="271"/>
            <ac:spMk id="3" creationId="{99F8E6F6-E098-4E9F-AA9B-A70E0E40A1F5}"/>
          </ac:spMkLst>
        </pc:spChg>
        <pc:graphicFrameChg chg="add mod ord modGraphic">
          <ac:chgData name="Lam Quang Phuc" userId="d608ebc6-5e65-443f-9aef-a02db88c7c06" providerId="ADAL" clId="{38D8A211-BA99-4036-A5FF-F1A56B085FD4}" dt="2020-04-20T07:51:41.656" v="1617" actId="20577"/>
          <ac:graphicFrameMkLst>
            <pc:docMk/>
            <pc:sldMk cId="1238001231" sldId="271"/>
            <ac:graphicFrameMk id="4" creationId="{204198D4-B96F-487B-979D-4D6633514289}"/>
          </ac:graphicFrameMkLst>
        </pc:graphicFrameChg>
      </pc:sldChg>
      <pc:sldChg chg="modSp add del">
        <pc:chgData name="Lam Quang Phuc" userId="d608ebc6-5e65-443f-9aef-a02db88c7c06" providerId="ADAL" clId="{38D8A211-BA99-4036-A5FF-F1A56B085FD4}" dt="2020-04-20T07:42:46.462" v="855" actId="2696"/>
        <pc:sldMkLst>
          <pc:docMk/>
          <pc:sldMk cId="1687247274" sldId="271"/>
        </pc:sldMkLst>
        <pc:spChg chg="mod">
          <ac:chgData name="Lam Quang Phuc" userId="d608ebc6-5e65-443f-9aef-a02db88c7c06" providerId="ADAL" clId="{38D8A211-BA99-4036-A5FF-F1A56B085FD4}" dt="2020-04-20T07:40:32.778" v="733" actId="6549"/>
          <ac:spMkLst>
            <pc:docMk/>
            <pc:sldMk cId="1687247274" sldId="271"/>
            <ac:spMk id="2" creationId="{00C72938-9D19-4E25-BAFD-15831FC86A10}"/>
          </ac:spMkLst>
        </pc:spChg>
        <pc:spChg chg="mod">
          <ac:chgData name="Lam Quang Phuc" userId="d608ebc6-5e65-443f-9aef-a02db88c7c06" providerId="ADAL" clId="{38D8A211-BA99-4036-A5FF-F1A56B085FD4}" dt="2020-04-20T07:40:15.853" v="685" actId="20577"/>
          <ac:spMkLst>
            <pc:docMk/>
            <pc:sldMk cId="1687247274" sldId="271"/>
            <ac:spMk id="3" creationId="{8C4DF9B6-01C0-4F18-8C58-6564AEB4D4A6}"/>
          </ac:spMkLst>
        </pc:spChg>
      </pc:sldChg>
      <pc:sldChg chg="add del">
        <pc:chgData name="Lam Quang Phuc" userId="d608ebc6-5e65-443f-9aef-a02db88c7c06" providerId="ADAL" clId="{38D8A211-BA99-4036-A5FF-F1A56B085FD4}" dt="2020-04-20T07:46:41.898" v="1011"/>
        <pc:sldMkLst>
          <pc:docMk/>
          <pc:sldMk cId="2194088368" sldId="272"/>
        </pc:sldMkLst>
      </pc:sldChg>
      <pc:sldChg chg="modAnim">
        <pc:chgData name="Lam Quang Phuc" userId="d608ebc6-5e65-443f-9aef-a02db88c7c06" providerId="ADAL" clId="{38D8A211-BA99-4036-A5FF-F1A56B085FD4}" dt="2020-04-22T01:06:08.790" v="1623"/>
        <pc:sldMkLst>
          <pc:docMk/>
          <pc:sldMk cId="609713574" sldId="279"/>
        </pc:sldMkLst>
      </pc:sldChg>
      <pc:sldChg chg="addSp modSp modNotesTx">
        <pc:chgData name="Lam Quang Phuc" userId="d608ebc6-5e65-443f-9aef-a02db88c7c06" providerId="ADAL" clId="{38D8A211-BA99-4036-A5FF-F1A56B085FD4}" dt="2020-04-23T00:49:31.793" v="2069" actId="14100"/>
        <pc:sldMkLst>
          <pc:docMk/>
          <pc:sldMk cId="2794165965" sldId="3311"/>
        </pc:sldMkLst>
        <pc:spChg chg="add mod">
          <ac:chgData name="Lam Quang Phuc" userId="d608ebc6-5e65-443f-9aef-a02db88c7c06" providerId="ADAL" clId="{38D8A211-BA99-4036-A5FF-F1A56B085FD4}" dt="2020-04-23T00:49:31.793" v="2069" actId="14100"/>
          <ac:spMkLst>
            <pc:docMk/>
            <pc:sldMk cId="2794165965" sldId="3311"/>
            <ac:spMk id="4" creationId="{BB6080D5-E92A-402D-8210-AE31A92B0D92}"/>
          </ac:spMkLst>
        </pc:spChg>
        <pc:graphicFrameChg chg="mod modGraphic">
          <ac:chgData name="Lam Quang Phuc" userId="d608ebc6-5e65-443f-9aef-a02db88c7c06" providerId="ADAL" clId="{38D8A211-BA99-4036-A5FF-F1A56B085FD4}" dt="2020-04-22T06:15:10.793" v="2031"/>
          <ac:graphicFrameMkLst>
            <pc:docMk/>
            <pc:sldMk cId="2794165965" sldId="3311"/>
            <ac:graphicFrameMk id="5" creationId="{6E305390-BD88-484A-B5A3-7123F8AF884D}"/>
          </ac:graphicFrameMkLst>
        </pc:graphicFrameChg>
      </pc:sldChg>
      <pc:sldChg chg="modSp">
        <pc:chgData name="Lam Quang Phuc" userId="d608ebc6-5e65-443f-9aef-a02db88c7c06" providerId="ADAL" clId="{38D8A211-BA99-4036-A5FF-F1A56B085FD4}" dt="2020-04-22T06:15:30.620" v="2032"/>
        <pc:sldMkLst>
          <pc:docMk/>
          <pc:sldMk cId="2658069426" sldId="3314"/>
        </pc:sldMkLst>
        <pc:graphicFrameChg chg="mod">
          <ac:chgData name="Lam Quang Phuc" userId="d608ebc6-5e65-443f-9aef-a02db88c7c06" providerId="ADAL" clId="{38D8A211-BA99-4036-A5FF-F1A56B085FD4}" dt="2020-04-22T06:15:30.620" v="2032"/>
          <ac:graphicFrameMkLst>
            <pc:docMk/>
            <pc:sldMk cId="2658069426" sldId="3314"/>
            <ac:graphicFrameMk id="5" creationId="{6E305390-BD88-484A-B5A3-7123F8AF884D}"/>
          </ac:graphicFrameMkLst>
        </pc:graphicFrameChg>
      </pc:sldChg>
      <pc:sldChg chg="addSp delSp modSp">
        <pc:chgData name="Lam Quang Phuc" userId="d608ebc6-5e65-443f-9aef-a02db88c7c06" providerId="ADAL" clId="{38D8A211-BA99-4036-A5FF-F1A56B085FD4}" dt="2020-04-22T06:15:36.352" v="2033"/>
        <pc:sldMkLst>
          <pc:docMk/>
          <pc:sldMk cId="2073391717" sldId="3315"/>
        </pc:sldMkLst>
        <pc:spChg chg="add del">
          <ac:chgData name="Lam Quang Phuc" userId="d608ebc6-5e65-443f-9aef-a02db88c7c06" providerId="ADAL" clId="{38D8A211-BA99-4036-A5FF-F1A56B085FD4}" dt="2020-04-22T01:21:55.699" v="1634"/>
          <ac:spMkLst>
            <pc:docMk/>
            <pc:sldMk cId="2073391717" sldId="3315"/>
            <ac:spMk id="26" creationId="{1C28ABEE-3A8B-40F3-9858-A1B86F05705D}"/>
          </ac:spMkLst>
        </pc:spChg>
        <pc:spChg chg="add">
          <ac:chgData name="Lam Quang Phuc" userId="d608ebc6-5e65-443f-9aef-a02db88c7c06" providerId="ADAL" clId="{38D8A211-BA99-4036-A5FF-F1A56B085FD4}" dt="2020-04-22T01:22:06.172" v="1635"/>
          <ac:spMkLst>
            <pc:docMk/>
            <pc:sldMk cId="2073391717" sldId="3315"/>
            <ac:spMk id="27" creationId="{CD53072C-4CF7-4144-91C3-5151E1B710D4}"/>
          </ac:spMkLst>
        </pc:spChg>
        <pc:spChg chg="add">
          <ac:chgData name="Lam Quang Phuc" userId="d608ebc6-5e65-443f-9aef-a02db88c7c06" providerId="ADAL" clId="{38D8A211-BA99-4036-A5FF-F1A56B085FD4}" dt="2020-04-22T01:22:06.172" v="1635"/>
          <ac:spMkLst>
            <pc:docMk/>
            <pc:sldMk cId="2073391717" sldId="3315"/>
            <ac:spMk id="28" creationId="{2F6E87DC-B398-4603-9989-93B5FA7E4C81}"/>
          </ac:spMkLst>
        </pc:spChg>
        <pc:spChg chg="add">
          <ac:chgData name="Lam Quang Phuc" userId="d608ebc6-5e65-443f-9aef-a02db88c7c06" providerId="ADAL" clId="{38D8A211-BA99-4036-A5FF-F1A56B085FD4}" dt="2020-04-22T01:22:23.709" v="1636"/>
          <ac:spMkLst>
            <pc:docMk/>
            <pc:sldMk cId="2073391717" sldId="3315"/>
            <ac:spMk id="34" creationId="{1158CFD1-FCCA-46E6-BAF4-5F6BDC2E2729}"/>
          </ac:spMkLst>
        </pc:spChg>
        <pc:spChg chg="add mod">
          <ac:chgData name="Lam Quang Phuc" userId="d608ebc6-5e65-443f-9aef-a02db88c7c06" providerId="ADAL" clId="{38D8A211-BA99-4036-A5FF-F1A56B085FD4}" dt="2020-04-22T01:23:34.051" v="1637"/>
          <ac:spMkLst>
            <pc:docMk/>
            <pc:sldMk cId="2073391717" sldId="3315"/>
            <ac:spMk id="39" creationId="{18747C1C-926E-4CC8-BF6B-A51E9318589B}"/>
          </ac:spMkLst>
        </pc:spChg>
        <pc:graphicFrameChg chg="mod">
          <ac:chgData name="Lam Quang Phuc" userId="d608ebc6-5e65-443f-9aef-a02db88c7c06" providerId="ADAL" clId="{38D8A211-BA99-4036-A5FF-F1A56B085FD4}" dt="2020-04-22T06:15:36.352" v="2033"/>
          <ac:graphicFrameMkLst>
            <pc:docMk/>
            <pc:sldMk cId="2073391717" sldId="3315"/>
            <ac:graphicFrameMk id="5" creationId="{6E305390-BD88-484A-B5A3-7123F8AF884D}"/>
          </ac:graphicFrameMkLst>
        </pc:graphicFrameChg>
      </pc:sldChg>
      <pc:sldChg chg="modAnim">
        <pc:chgData name="Lam Quang Phuc" userId="d608ebc6-5e65-443f-9aef-a02db88c7c06" providerId="ADAL" clId="{38D8A211-BA99-4036-A5FF-F1A56B085FD4}" dt="2020-04-22T01:05:38.573" v="1620"/>
        <pc:sldMkLst>
          <pc:docMk/>
          <pc:sldMk cId="116978345" sldId="3316"/>
        </pc:sldMkLst>
      </pc:sldChg>
      <pc:sldChg chg="add ord">
        <pc:chgData name="Lam Quang Phuc" userId="d608ebc6-5e65-443f-9aef-a02db88c7c06" providerId="ADAL" clId="{38D8A211-BA99-4036-A5FF-F1A56B085FD4}" dt="2020-04-22T01:24:39.051" v="1639"/>
        <pc:sldMkLst>
          <pc:docMk/>
          <pc:sldMk cId="1686855634" sldId="3322"/>
        </pc:sldMkLst>
      </pc:sldChg>
      <pc:sldChg chg="addSp modSp add del">
        <pc:chgData name="Lam Quang Phuc" userId="d608ebc6-5e65-443f-9aef-a02db88c7c06" providerId="ADAL" clId="{38D8A211-BA99-4036-A5FF-F1A56B085FD4}" dt="2020-04-22T01:29:09.758" v="2021" actId="2696"/>
        <pc:sldMkLst>
          <pc:docMk/>
          <pc:sldMk cId="2201919583" sldId="3322"/>
        </pc:sldMkLst>
        <pc:spChg chg="add mod">
          <ac:chgData name="Lam Quang Phuc" userId="d608ebc6-5e65-443f-9aef-a02db88c7c06" providerId="ADAL" clId="{38D8A211-BA99-4036-A5FF-F1A56B085FD4}" dt="2020-04-22T01:28:01.967" v="1819" actId="20577"/>
          <ac:spMkLst>
            <pc:docMk/>
            <pc:sldMk cId="2201919583" sldId="3322"/>
            <ac:spMk id="2" creationId="{8A2E9BE4-0094-4577-810D-DC9D775DD141}"/>
          </ac:spMkLst>
        </pc:spChg>
        <pc:spChg chg="add mod">
          <ac:chgData name="Lam Quang Phuc" userId="d608ebc6-5e65-443f-9aef-a02db88c7c06" providerId="ADAL" clId="{38D8A211-BA99-4036-A5FF-F1A56B085FD4}" dt="2020-04-22T01:28:37.788" v="2020" actId="20577"/>
          <ac:spMkLst>
            <pc:docMk/>
            <pc:sldMk cId="2201919583" sldId="3322"/>
            <ac:spMk id="3" creationId="{08CC43B6-7DBF-4812-AC4A-51AC29C750B8}"/>
          </ac:spMkLst>
        </pc:spChg>
      </pc:sldChg>
    </pc:docChg>
  </pc:docChgLst>
  <pc:docChgLst>
    <pc:chgData name="Lam Quang Phuc" userId="d608ebc6-5e65-443f-9aef-a02db88c7c06" providerId="ADAL" clId="{2445F707-2EF9-4029-9A3F-74374D84A583}"/>
    <pc:docChg chg="undo custSel modSld">
      <pc:chgData name="Lam Quang Phuc" userId="d608ebc6-5e65-443f-9aef-a02db88c7c06" providerId="ADAL" clId="{2445F707-2EF9-4029-9A3F-74374D84A583}" dt="2020-05-04T09:50:22.774" v="289" actId="20577"/>
      <pc:docMkLst>
        <pc:docMk/>
      </pc:docMkLst>
      <pc:sldChg chg="modSp">
        <pc:chgData name="Lam Quang Phuc" userId="d608ebc6-5e65-443f-9aef-a02db88c7c06" providerId="ADAL" clId="{2445F707-2EF9-4029-9A3F-74374D84A583}" dt="2020-04-28T02:28:34.271" v="37"/>
        <pc:sldMkLst>
          <pc:docMk/>
          <pc:sldMk cId="3545413870" sldId="267"/>
        </pc:sldMkLst>
        <pc:spChg chg="mod">
          <ac:chgData name="Lam Quang Phuc" userId="d608ebc6-5e65-443f-9aef-a02db88c7c06" providerId="ADAL" clId="{2445F707-2EF9-4029-9A3F-74374D84A583}" dt="2020-04-28T02:28:34.271" v="37"/>
          <ac:spMkLst>
            <pc:docMk/>
            <pc:sldMk cId="3545413870" sldId="267"/>
            <ac:spMk id="2" creationId="{2C44FCF8-D450-4F56-91B6-FA7562D2DE18}"/>
          </ac:spMkLst>
        </pc:spChg>
      </pc:sldChg>
      <pc:sldChg chg="modSp">
        <pc:chgData name="Lam Quang Phuc" userId="d608ebc6-5e65-443f-9aef-a02db88c7c06" providerId="ADAL" clId="{2445F707-2EF9-4029-9A3F-74374D84A583}" dt="2020-05-04T09:50:22.774" v="289" actId="20577"/>
        <pc:sldMkLst>
          <pc:docMk/>
          <pc:sldMk cId="339439540" sldId="280"/>
        </pc:sldMkLst>
        <pc:spChg chg="mod">
          <ac:chgData name="Lam Quang Phuc" userId="d608ebc6-5e65-443f-9aef-a02db88c7c06" providerId="ADAL" clId="{2445F707-2EF9-4029-9A3F-74374D84A583}" dt="2020-05-04T09:50:22.774" v="289" actId="20577"/>
          <ac:spMkLst>
            <pc:docMk/>
            <pc:sldMk cId="339439540" sldId="280"/>
            <ac:spMk id="2" creationId="{0E4F1600-88CE-4B9D-80FD-14E9D5EDCAC4}"/>
          </ac:spMkLst>
        </pc:spChg>
      </pc:sldChg>
      <pc:sldChg chg="modSp">
        <pc:chgData name="Lam Quang Phuc" userId="d608ebc6-5e65-443f-9aef-a02db88c7c06" providerId="ADAL" clId="{2445F707-2EF9-4029-9A3F-74374D84A583}" dt="2020-04-23T03:19:55.194" v="36" actId="20577"/>
        <pc:sldMkLst>
          <pc:docMk/>
          <pc:sldMk cId="2658069426" sldId="3314"/>
        </pc:sldMkLst>
        <pc:spChg chg="mod">
          <ac:chgData name="Lam Quang Phuc" userId="d608ebc6-5e65-443f-9aef-a02db88c7c06" providerId="ADAL" clId="{2445F707-2EF9-4029-9A3F-74374D84A583}" dt="2020-04-23T03:19:55.194" v="36" actId="20577"/>
          <ac:spMkLst>
            <pc:docMk/>
            <pc:sldMk cId="2658069426" sldId="3314"/>
            <ac:spMk id="4" creationId="{3AD00F99-EA63-4970-93B5-4E0B0FF0D98F}"/>
          </ac:spMkLst>
        </pc:spChg>
        <pc:spChg chg="mod">
          <ac:chgData name="Lam Quang Phuc" userId="d608ebc6-5e65-443f-9aef-a02db88c7c06" providerId="ADAL" clId="{2445F707-2EF9-4029-9A3F-74374D84A583}" dt="2020-04-23T03:19:16.029" v="1" actId="1076"/>
          <ac:spMkLst>
            <pc:docMk/>
            <pc:sldMk cId="2658069426" sldId="3314"/>
            <ac:spMk id="7" creationId="{A29D976E-B74E-6940-9BD0-8610D8B5F8D6}"/>
          </ac:spMkLst>
        </pc:spChg>
        <pc:spChg chg="mod">
          <ac:chgData name="Lam Quang Phuc" userId="d608ebc6-5e65-443f-9aef-a02db88c7c06" providerId="ADAL" clId="{2445F707-2EF9-4029-9A3F-74374D84A583}" dt="2020-04-23T03:19:16.029" v="1" actId="1076"/>
          <ac:spMkLst>
            <pc:docMk/>
            <pc:sldMk cId="2658069426" sldId="3314"/>
            <ac:spMk id="8" creationId="{2DA753D3-DE31-AD4F-9B27-37E648ABFE52}"/>
          </ac:spMkLst>
        </pc:spChg>
      </pc:sldChg>
    </pc:docChg>
  </pc:docChgLst>
  <pc:docChgLst>
    <pc:chgData name="Lam Quang Phuc" userId="d608ebc6-5e65-443f-9aef-a02db88c7c06" providerId="ADAL" clId="{707B551D-0791-4E4D-BD94-4AE4168E3F3F}"/>
    <pc:docChg chg="undo custSel addSld modSld">
      <pc:chgData name="Lam Quang Phuc" userId="d608ebc6-5e65-443f-9aef-a02db88c7c06" providerId="ADAL" clId="{707B551D-0791-4E4D-BD94-4AE4168E3F3F}" dt="2020-04-09T06:34:21.493" v="2259" actId="15"/>
      <pc:docMkLst>
        <pc:docMk/>
      </pc:docMkLst>
      <pc:sldChg chg="modSp">
        <pc:chgData name="Lam Quang Phuc" userId="d608ebc6-5e65-443f-9aef-a02db88c7c06" providerId="ADAL" clId="{707B551D-0791-4E4D-BD94-4AE4168E3F3F}" dt="2020-04-09T01:55:16.153" v="1777" actId="20577"/>
        <pc:sldMkLst>
          <pc:docMk/>
          <pc:sldMk cId="1653481665" sldId="256"/>
        </pc:sldMkLst>
        <pc:spChg chg="mod">
          <ac:chgData name="Lam Quang Phuc" userId="d608ebc6-5e65-443f-9aef-a02db88c7c06" providerId="ADAL" clId="{707B551D-0791-4E4D-BD94-4AE4168E3F3F}" dt="2020-04-09T01:55:16.153" v="1777" actId="20577"/>
          <ac:spMkLst>
            <pc:docMk/>
            <pc:sldMk cId="1653481665" sldId="256"/>
            <ac:spMk id="3" creationId="{14242013-38AB-4BF2-9387-1FE754FF2166}"/>
          </ac:spMkLst>
        </pc:spChg>
      </pc:sldChg>
      <pc:sldChg chg="modSp modTransition">
        <pc:chgData name="Lam Quang Phuc" userId="d608ebc6-5e65-443f-9aef-a02db88c7c06" providerId="ADAL" clId="{707B551D-0791-4E4D-BD94-4AE4168E3F3F}" dt="2020-04-09T01:43:55.476" v="1"/>
        <pc:sldMkLst>
          <pc:docMk/>
          <pc:sldMk cId="2352677496" sldId="257"/>
        </pc:sldMkLst>
        <pc:spChg chg="mod">
          <ac:chgData name="Lam Quang Phuc" userId="d608ebc6-5e65-443f-9aef-a02db88c7c06" providerId="ADAL" clId="{707B551D-0791-4E4D-BD94-4AE4168E3F3F}" dt="2020-04-09T01:42:24.602" v="0" actId="12"/>
          <ac:spMkLst>
            <pc:docMk/>
            <pc:sldMk cId="2352677496" sldId="257"/>
            <ac:spMk id="2" creationId="{62743E9B-0125-419E-B0B9-8F3483353C3A}"/>
          </ac:spMkLst>
        </pc:spChg>
      </pc:sldChg>
      <pc:sldChg chg="modSp">
        <pc:chgData name="Lam Quang Phuc" userId="d608ebc6-5e65-443f-9aef-a02db88c7c06" providerId="ADAL" clId="{707B551D-0791-4E4D-BD94-4AE4168E3F3F}" dt="2020-04-09T06:07:46.174" v="2112" actId="20577"/>
        <pc:sldMkLst>
          <pc:docMk/>
          <pc:sldMk cId="552990107" sldId="258"/>
        </pc:sldMkLst>
        <pc:spChg chg="mod">
          <ac:chgData name="Lam Quang Phuc" userId="d608ebc6-5e65-443f-9aef-a02db88c7c06" providerId="ADAL" clId="{707B551D-0791-4E4D-BD94-4AE4168E3F3F}" dt="2020-04-09T06:07:46.174" v="2112" actId="20577"/>
          <ac:spMkLst>
            <pc:docMk/>
            <pc:sldMk cId="552990107" sldId="258"/>
            <ac:spMk id="2" creationId="{CD55DD29-7988-49F9-A0B5-3DEA0677FD04}"/>
          </ac:spMkLst>
        </pc:spChg>
        <pc:spChg chg="mod">
          <ac:chgData name="Lam Quang Phuc" userId="d608ebc6-5e65-443f-9aef-a02db88c7c06" providerId="ADAL" clId="{707B551D-0791-4E4D-BD94-4AE4168E3F3F}" dt="2020-04-09T01:53:37.959" v="1550" actId="20577"/>
          <ac:spMkLst>
            <pc:docMk/>
            <pc:sldMk cId="552990107" sldId="258"/>
            <ac:spMk id="3" creationId="{B9BEF35C-8557-4456-A38F-6105E048C5F8}"/>
          </ac:spMkLst>
        </pc:spChg>
      </pc:sldChg>
      <pc:sldChg chg="modSp">
        <pc:chgData name="Lam Quang Phuc" userId="d608ebc6-5e65-443f-9aef-a02db88c7c06" providerId="ADAL" clId="{707B551D-0791-4E4D-BD94-4AE4168E3F3F}" dt="2020-04-09T06:32:32.774" v="2162" actId="20577"/>
        <pc:sldMkLst>
          <pc:docMk/>
          <pc:sldMk cId="2009990699" sldId="259"/>
        </pc:sldMkLst>
        <pc:spChg chg="mod">
          <ac:chgData name="Lam Quang Phuc" userId="d608ebc6-5e65-443f-9aef-a02db88c7c06" providerId="ADAL" clId="{707B551D-0791-4E4D-BD94-4AE4168E3F3F}" dt="2020-04-09T06:32:32.774" v="2162" actId="20577"/>
          <ac:spMkLst>
            <pc:docMk/>
            <pc:sldMk cId="2009990699" sldId="259"/>
            <ac:spMk id="2" creationId="{38F19D61-16A7-49B5-AF51-3200EA6A5270}"/>
          </ac:spMkLst>
        </pc:spChg>
      </pc:sldChg>
      <pc:sldChg chg="modSp">
        <pc:chgData name="Lam Quang Phuc" userId="d608ebc6-5e65-443f-9aef-a02db88c7c06" providerId="ADAL" clId="{707B551D-0791-4E4D-BD94-4AE4168E3F3F}" dt="2020-04-09T06:32:58.010" v="2174" actId="20577"/>
        <pc:sldMkLst>
          <pc:docMk/>
          <pc:sldMk cId="1523993171" sldId="260"/>
        </pc:sldMkLst>
        <pc:spChg chg="mod">
          <ac:chgData name="Lam Quang Phuc" userId="d608ebc6-5e65-443f-9aef-a02db88c7c06" providerId="ADAL" clId="{707B551D-0791-4E4D-BD94-4AE4168E3F3F}" dt="2020-04-09T06:32:58.010" v="2174" actId="20577"/>
          <ac:spMkLst>
            <pc:docMk/>
            <pc:sldMk cId="1523993171" sldId="260"/>
            <ac:spMk id="2" creationId="{40A2139E-C512-4953-9416-15A463173251}"/>
          </ac:spMkLst>
        </pc:spChg>
        <pc:spChg chg="mod">
          <ac:chgData name="Lam Quang Phuc" userId="d608ebc6-5e65-443f-9aef-a02db88c7c06" providerId="ADAL" clId="{707B551D-0791-4E4D-BD94-4AE4168E3F3F}" dt="2020-04-09T01:52:18.831" v="1086" actId="20577"/>
          <ac:spMkLst>
            <pc:docMk/>
            <pc:sldMk cId="1523993171" sldId="260"/>
            <ac:spMk id="3" creationId="{36CA697A-0DF6-44C0-9E7C-446287A1319D}"/>
          </ac:spMkLst>
        </pc:spChg>
      </pc:sldChg>
      <pc:sldChg chg="modSp">
        <pc:chgData name="Lam Quang Phuc" userId="d608ebc6-5e65-443f-9aef-a02db88c7c06" providerId="ADAL" clId="{707B551D-0791-4E4D-BD94-4AE4168E3F3F}" dt="2020-04-09T01:52:11.960" v="1047" actId="20577"/>
        <pc:sldMkLst>
          <pc:docMk/>
          <pc:sldMk cId="952082400" sldId="261"/>
        </pc:sldMkLst>
        <pc:spChg chg="mod">
          <ac:chgData name="Lam Quang Phuc" userId="d608ebc6-5e65-443f-9aef-a02db88c7c06" providerId="ADAL" clId="{707B551D-0791-4E4D-BD94-4AE4168E3F3F}" dt="2020-04-09T01:52:11.960" v="1047" actId="20577"/>
          <ac:spMkLst>
            <pc:docMk/>
            <pc:sldMk cId="952082400" sldId="261"/>
            <ac:spMk id="2" creationId="{7C866D8E-3756-4EEB-A742-D613280AE196}"/>
          </ac:spMkLst>
        </pc:spChg>
        <pc:spChg chg="mod">
          <ac:chgData name="Lam Quang Phuc" userId="d608ebc6-5e65-443f-9aef-a02db88c7c06" providerId="ADAL" clId="{707B551D-0791-4E4D-BD94-4AE4168E3F3F}" dt="2020-04-09T01:51:42.377" v="907" actId="20577"/>
          <ac:spMkLst>
            <pc:docMk/>
            <pc:sldMk cId="952082400" sldId="261"/>
            <ac:spMk id="3" creationId="{E054ED37-B9E0-4915-9B20-F4F8B70D0E9E}"/>
          </ac:spMkLst>
        </pc:spChg>
      </pc:sldChg>
      <pc:sldChg chg="modSp">
        <pc:chgData name="Lam Quang Phuc" userId="d608ebc6-5e65-443f-9aef-a02db88c7c06" providerId="ADAL" clId="{707B551D-0791-4E4D-BD94-4AE4168E3F3F}" dt="2020-04-09T01:51:30.835" v="858"/>
        <pc:sldMkLst>
          <pc:docMk/>
          <pc:sldMk cId="2793193094" sldId="262"/>
        </pc:sldMkLst>
        <pc:spChg chg="mod">
          <ac:chgData name="Lam Quang Phuc" userId="d608ebc6-5e65-443f-9aef-a02db88c7c06" providerId="ADAL" clId="{707B551D-0791-4E4D-BD94-4AE4168E3F3F}" dt="2020-04-09T01:50:24.192" v="720" actId="20577"/>
          <ac:spMkLst>
            <pc:docMk/>
            <pc:sldMk cId="2793193094" sldId="262"/>
            <ac:spMk id="2" creationId="{7C866D8E-3756-4EEB-A742-D613280AE196}"/>
          </ac:spMkLst>
        </pc:spChg>
        <pc:spChg chg="mod">
          <ac:chgData name="Lam Quang Phuc" userId="d608ebc6-5e65-443f-9aef-a02db88c7c06" providerId="ADAL" clId="{707B551D-0791-4E4D-BD94-4AE4168E3F3F}" dt="2020-04-09T01:51:30.835" v="858"/>
          <ac:spMkLst>
            <pc:docMk/>
            <pc:sldMk cId="2793193094" sldId="262"/>
            <ac:spMk id="3" creationId="{E054ED37-B9E0-4915-9B20-F4F8B70D0E9E}"/>
          </ac:spMkLst>
        </pc:spChg>
      </pc:sldChg>
      <pc:sldChg chg="modSp add">
        <pc:chgData name="Lam Quang Phuc" userId="d608ebc6-5e65-443f-9aef-a02db88c7c06" providerId="ADAL" clId="{707B551D-0791-4E4D-BD94-4AE4168E3F3F}" dt="2020-04-09T01:54:30.723" v="1748" actId="20577"/>
        <pc:sldMkLst>
          <pc:docMk/>
          <pc:sldMk cId="3018935264" sldId="263"/>
        </pc:sldMkLst>
        <pc:spChg chg="mod">
          <ac:chgData name="Lam Quang Phuc" userId="d608ebc6-5e65-443f-9aef-a02db88c7c06" providerId="ADAL" clId="{707B551D-0791-4E4D-BD94-4AE4168E3F3F}" dt="2020-04-09T01:54:30.723" v="1748" actId="20577"/>
          <ac:spMkLst>
            <pc:docMk/>
            <pc:sldMk cId="3018935264" sldId="263"/>
            <ac:spMk id="2" creationId="{7C866D8E-3756-4EEB-A742-D613280AE196}"/>
          </ac:spMkLst>
        </pc:spChg>
      </pc:sldChg>
      <pc:sldChg chg="modSp add">
        <pc:chgData name="Lam Quang Phuc" userId="d608ebc6-5e65-443f-9aef-a02db88c7c06" providerId="ADAL" clId="{707B551D-0791-4E4D-BD94-4AE4168E3F3F}" dt="2020-04-09T06:34:21.493" v="2259" actId="15"/>
        <pc:sldMkLst>
          <pc:docMk/>
          <pc:sldMk cId="428200402" sldId="264"/>
        </pc:sldMkLst>
        <pc:spChg chg="mod">
          <ac:chgData name="Lam Quang Phuc" userId="d608ebc6-5e65-443f-9aef-a02db88c7c06" providerId="ADAL" clId="{707B551D-0791-4E4D-BD94-4AE4168E3F3F}" dt="2020-04-09T06:34:21.493" v="2259" actId="15"/>
          <ac:spMkLst>
            <pc:docMk/>
            <pc:sldMk cId="428200402" sldId="264"/>
            <ac:spMk id="2" creationId="{8A570569-D7BE-4318-AF2C-5ED14E10196E}"/>
          </ac:spMkLst>
        </pc:spChg>
        <pc:spChg chg="mod">
          <ac:chgData name="Lam Quang Phuc" userId="d608ebc6-5e65-443f-9aef-a02db88c7c06" providerId="ADAL" clId="{707B551D-0791-4E4D-BD94-4AE4168E3F3F}" dt="2020-04-09T01:56:36.387" v="2020" actId="20577"/>
          <ac:spMkLst>
            <pc:docMk/>
            <pc:sldMk cId="428200402" sldId="264"/>
            <ac:spMk id="3" creationId="{15472DD8-4A54-4962-8849-D0F554A8BF19}"/>
          </ac:spMkLst>
        </pc:spChg>
      </pc:sldChg>
    </pc:docChg>
  </pc:docChgLst>
  <pc:docChgLst>
    <pc:chgData name="Lam Quang Phuc" userId="d608ebc6-5e65-443f-9aef-a02db88c7c06" providerId="ADAL" clId="{246A7F90-D83B-49C6-B990-37F467F29A99}"/>
    <pc:docChg chg="undo redo custSel addSld delSld modSld sldOrd addMainMaster delMainMaster modMainMaster">
      <pc:chgData name="Lam Quang Phuc" userId="d608ebc6-5e65-443f-9aef-a02db88c7c06" providerId="ADAL" clId="{246A7F90-D83B-49C6-B990-37F467F29A99}" dt="2019-11-01T01:57:04.166" v="681" actId="478"/>
      <pc:docMkLst>
        <pc:docMk/>
      </pc:docMkLst>
      <pc:sldMasterChg chg="addSp delSp modSp delSldLayout modSldLayout">
        <pc:chgData name="Lam Quang Phuc" userId="d608ebc6-5e65-443f-9aef-a02db88c7c06" providerId="ADAL" clId="{246A7F90-D83B-49C6-B990-37F467F29A99}" dt="2019-11-01T01:57:04.166" v="681" actId="478"/>
        <pc:sldMasterMkLst>
          <pc:docMk/>
          <pc:sldMasterMk cId="2164932234" sldId="2147483982"/>
        </pc:sldMasterMkLst>
        <pc:spChg chg="del">
          <ac:chgData name="Lam Quang Phuc" userId="d608ebc6-5e65-443f-9aef-a02db88c7c06" providerId="ADAL" clId="{246A7F90-D83B-49C6-B990-37F467F29A99}" dt="2019-11-01T01:56:07.517" v="676" actId="478"/>
          <ac:spMkLst>
            <pc:docMk/>
            <pc:sldMasterMk cId="2164932234" sldId="2147483982"/>
            <ac:spMk id="2" creationId="{00000000-0000-0000-0000-000000000000}"/>
          </ac:spMkLst>
        </pc:spChg>
        <pc:spChg chg="del">
          <ac:chgData name="Lam Quang Phuc" userId="d608ebc6-5e65-443f-9aef-a02db88c7c06" providerId="ADAL" clId="{246A7F90-D83B-49C6-B990-37F467F29A99}" dt="2019-11-01T01:56:18.293" v="677" actId="478"/>
          <ac:spMkLst>
            <pc:docMk/>
            <pc:sldMasterMk cId="2164932234" sldId="2147483982"/>
            <ac:spMk id="3" creationId="{00000000-0000-0000-0000-000000000000}"/>
          </ac:spMkLst>
        </pc:spChg>
        <pc:spChg chg="del mod">
          <ac:chgData name="Lam Quang Phuc" userId="d608ebc6-5e65-443f-9aef-a02db88c7c06" providerId="ADAL" clId="{246A7F90-D83B-49C6-B990-37F467F29A99}" dt="2019-11-01T01:28:36.894" v="318"/>
          <ac:spMkLst>
            <pc:docMk/>
            <pc:sldMasterMk cId="2164932234" sldId="2147483982"/>
            <ac:spMk id="4" creationId="{F4AFA0A0-434E-E340-A675-5E45B45DDFED}"/>
          </ac:spMkLst>
        </pc:spChg>
        <pc:spChg chg="del">
          <ac:chgData name="Lam Quang Phuc" userId="d608ebc6-5e65-443f-9aef-a02db88c7c06" providerId="ADAL" clId="{246A7F90-D83B-49C6-B990-37F467F29A99}" dt="2019-11-01T01:28:36.879" v="316" actId="478"/>
          <ac:spMkLst>
            <pc:docMk/>
            <pc:sldMasterMk cId="2164932234" sldId="2147483982"/>
            <ac:spMk id="5" creationId="{BBCCF403-77F5-E64B-B3A1-43CAED52C50B}"/>
          </ac:spMkLst>
        </pc:spChg>
        <pc:spChg chg="del">
          <ac:chgData name="Lam Quang Phuc" userId="d608ebc6-5e65-443f-9aef-a02db88c7c06" providerId="ADAL" clId="{246A7F90-D83B-49C6-B990-37F467F29A99}" dt="2019-11-01T01:28:31.711" v="313" actId="478"/>
          <ac:spMkLst>
            <pc:docMk/>
            <pc:sldMasterMk cId="2164932234" sldId="2147483982"/>
            <ac:spMk id="9" creationId="{3AD7C0B8-D912-4BB0-9EFA-628214C1704E}"/>
          </ac:spMkLst>
        </pc:spChg>
        <pc:spChg chg="del">
          <ac:chgData name="Lam Quang Phuc" userId="d608ebc6-5e65-443f-9aef-a02db88c7c06" providerId="ADAL" clId="{246A7F90-D83B-49C6-B990-37F467F29A99}" dt="2019-11-01T01:28:33.141" v="314" actId="478"/>
          <ac:spMkLst>
            <pc:docMk/>
            <pc:sldMasterMk cId="2164932234" sldId="2147483982"/>
            <ac:spMk id="11" creationId="{63DA9316-1C35-48FA-9F39-66E6646EA8D7}"/>
          </ac:spMkLst>
        </pc:spChg>
        <pc:spChg chg="add del">
          <ac:chgData name="Lam Quang Phuc" userId="d608ebc6-5e65-443f-9aef-a02db88c7c06" providerId="ADAL" clId="{246A7F90-D83B-49C6-B990-37F467F29A99}" dt="2019-11-01T01:56:23.844" v="679" actId="478"/>
          <ac:spMkLst>
            <pc:docMk/>
            <pc:sldMasterMk cId="2164932234" sldId="2147483982"/>
            <ac:spMk id="12" creationId="{2FA5747B-DBBA-4E7E-B720-D5BF770CA06B}"/>
          </ac:spMkLst>
        </pc:spChg>
        <pc:spChg chg="add del">
          <ac:chgData name="Lam Quang Phuc" userId="d608ebc6-5e65-443f-9aef-a02db88c7c06" providerId="ADAL" clId="{246A7F90-D83B-49C6-B990-37F467F29A99}" dt="2019-11-01T01:56:59.605" v="680" actId="478"/>
          <ac:spMkLst>
            <pc:docMk/>
            <pc:sldMasterMk cId="2164932234" sldId="2147483982"/>
            <ac:spMk id="13" creationId="{9DADB024-284F-407C-9C41-6B9E4BCCF103}"/>
          </ac:spMkLst>
        </pc:spChg>
        <pc:spChg chg="add del">
          <ac:chgData name="Lam Quang Phuc" userId="d608ebc6-5e65-443f-9aef-a02db88c7c06" providerId="ADAL" clId="{246A7F90-D83B-49C6-B990-37F467F29A99}" dt="2019-11-01T01:57:04.166" v="681" actId="478"/>
          <ac:spMkLst>
            <pc:docMk/>
            <pc:sldMasterMk cId="2164932234" sldId="2147483982"/>
            <ac:spMk id="14" creationId="{29363E7A-7E32-40C9-8DA0-3F3705508339}"/>
          </ac:spMkLst>
        </pc:spChg>
        <pc:picChg chg="del">
          <ac:chgData name="Lam Quang Phuc" userId="d608ebc6-5e65-443f-9aef-a02db88c7c06" providerId="ADAL" clId="{246A7F90-D83B-49C6-B990-37F467F29A99}" dt="2019-11-01T01:28:29.876" v="312" actId="478"/>
          <ac:picMkLst>
            <pc:docMk/>
            <pc:sldMasterMk cId="2164932234" sldId="2147483982"/>
            <ac:picMk id="10" creationId="{1741C4C2-164A-406F-959D-AF0A1847525B}"/>
          </ac:picMkLst>
        </pc:picChg>
        <pc:sldLayoutChg chg="modSp">
          <pc:chgData name="Lam Quang Phuc" userId="d608ebc6-5e65-443f-9aef-a02db88c7c06" providerId="ADAL" clId="{246A7F90-D83B-49C6-B990-37F467F29A99}" dt="2019-11-01T01:54:26.524" v="538" actId="20577"/>
          <pc:sldLayoutMkLst>
            <pc:docMk/>
            <pc:sldMasterMk cId="2164932234" sldId="2147483982"/>
            <pc:sldLayoutMk cId="3446523659" sldId="2147483986"/>
          </pc:sldLayoutMkLst>
          <pc:spChg chg="mod">
            <ac:chgData name="Lam Quang Phuc" userId="d608ebc6-5e65-443f-9aef-a02db88c7c06" providerId="ADAL" clId="{246A7F90-D83B-49C6-B990-37F467F29A99}" dt="2019-11-01T01:34:28.952" v="338" actId="692"/>
            <ac:spMkLst>
              <pc:docMk/>
              <pc:sldMasterMk cId="2164932234" sldId="2147483982"/>
              <pc:sldLayoutMk cId="3446523659" sldId="2147483986"/>
              <ac:spMk id="4" creationId="{00000000-0000-0000-0000-000000000000}"/>
            </ac:spMkLst>
          </pc:spChg>
          <pc:spChg chg="mod">
            <ac:chgData name="Lam Quang Phuc" userId="d608ebc6-5e65-443f-9aef-a02db88c7c06" providerId="ADAL" clId="{246A7F90-D83B-49C6-B990-37F467F29A99}" dt="2019-11-01T01:54:26.524" v="538" actId="20577"/>
            <ac:spMkLst>
              <pc:docMk/>
              <pc:sldMasterMk cId="2164932234" sldId="2147483982"/>
              <pc:sldLayoutMk cId="3446523659" sldId="2147483986"/>
              <ac:spMk id="191491" creationId="{00000000-0000-0000-0000-000000000000}"/>
            </ac:spMkLst>
          </pc:spChg>
        </pc:sldLayoutChg>
        <pc:sldLayoutChg chg="addSp">
          <pc:chgData name="Lam Quang Phuc" userId="d608ebc6-5e65-443f-9aef-a02db88c7c06" providerId="ADAL" clId="{246A7F90-D83B-49C6-B990-37F467F29A99}" dt="2019-11-01T01:46:20.659" v="455"/>
          <pc:sldLayoutMkLst>
            <pc:docMk/>
            <pc:sldMasterMk cId="2164932234" sldId="2147483982"/>
            <pc:sldLayoutMk cId="366907329" sldId="2147483988"/>
          </pc:sldLayoutMkLst>
          <pc:spChg chg="add">
            <ac:chgData name="Lam Quang Phuc" userId="d608ebc6-5e65-443f-9aef-a02db88c7c06" providerId="ADAL" clId="{246A7F90-D83B-49C6-B990-37F467F29A99}" dt="2019-11-01T01:38:57.766" v="391"/>
            <ac:spMkLst>
              <pc:docMk/>
              <pc:sldMasterMk cId="2164932234" sldId="2147483982"/>
              <pc:sldLayoutMk cId="366907329" sldId="2147483988"/>
              <ac:spMk id="2" creationId="{CFD4B2D0-696D-48FA-9917-0FADDAC75C66}"/>
            </ac:spMkLst>
          </pc:spChg>
          <pc:spChg chg="add">
            <ac:chgData name="Lam Quang Phuc" userId="d608ebc6-5e65-443f-9aef-a02db88c7c06" providerId="ADAL" clId="{246A7F90-D83B-49C6-B990-37F467F29A99}" dt="2019-11-01T01:46:04.742" v="454"/>
            <ac:spMkLst>
              <pc:docMk/>
              <pc:sldMasterMk cId="2164932234" sldId="2147483982"/>
              <pc:sldLayoutMk cId="366907329" sldId="2147483988"/>
              <ac:spMk id="4" creationId="{25FAE5ED-F0F1-4070-8E0D-BFF7843CF924}"/>
            </ac:spMkLst>
          </pc:spChg>
          <pc:spChg chg="add">
            <ac:chgData name="Lam Quang Phuc" userId="d608ebc6-5e65-443f-9aef-a02db88c7c06" providerId="ADAL" clId="{246A7F90-D83B-49C6-B990-37F467F29A99}" dt="2019-11-01T01:46:04.742" v="454"/>
            <ac:spMkLst>
              <pc:docMk/>
              <pc:sldMasterMk cId="2164932234" sldId="2147483982"/>
              <pc:sldLayoutMk cId="366907329" sldId="2147483988"/>
              <ac:spMk id="5" creationId="{6D3504DD-50EC-4FF5-AA8E-CE6A58FEF4F3}"/>
            </ac:spMkLst>
          </pc:spChg>
          <pc:spChg chg="add">
            <ac:chgData name="Lam Quang Phuc" userId="d608ebc6-5e65-443f-9aef-a02db88c7c06" providerId="ADAL" clId="{246A7F90-D83B-49C6-B990-37F467F29A99}" dt="2019-11-01T01:46:20.659" v="455"/>
            <ac:spMkLst>
              <pc:docMk/>
              <pc:sldMasterMk cId="2164932234" sldId="2147483982"/>
              <pc:sldLayoutMk cId="366907329" sldId="2147483988"/>
              <ac:spMk id="6" creationId="{5A2DC4E4-7A5D-47C8-8DA6-308763C2D76A}"/>
            </ac:spMkLst>
          </pc:spChg>
          <pc:picChg chg="add">
            <ac:chgData name="Lam Quang Phuc" userId="d608ebc6-5e65-443f-9aef-a02db88c7c06" providerId="ADAL" clId="{246A7F90-D83B-49C6-B990-37F467F29A99}" dt="2019-11-01T01:38:57.766" v="391"/>
            <ac:picMkLst>
              <pc:docMk/>
              <pc:sldMasterMk cId="2164932234" sldId="2147483982"/>
              <pc:sldLayoutMk cId="366907329" sldId="2147483988"/>
              <ac:picMk id="3" creationId="{CB6AD90E-F6B9-464E-AAB8-B5A3EC86670D}"/>
            </ac:picMkLst>
          </pc:picChg>
        </pc:sldLayoutChg>
      </pc:sldMasterChg>
    </pc:docChg>
  </pc:docChgLst>
  <pc:docChgLst>
    <pc:chgData name="Lam Quang Phuc" userId="d608ebc6-5e65-443f-9aef-a02db88c7c06" providerId="ADAL" clId="{03B65C0D-5C57-43B5-8A15-769404993D15}"/>
    <pc:docChg chg="undo custSel addSld modSld modMainMaster">
      <pc:chgData name="Lam Quang Phuc" userId="d608ebc6-5e65-443f-9aef-a02db88c7c06" providerId="ADAL" clId="{03B65C0D-5C57-43B5-8A15-769404993D15}" dt="2019-11-14T08:24:07.855" v="819" actId="404"/>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AC12EE-6FCC-4A26-9DB0-AFA193CFE3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110AAA7-CB10-45D1-B232-8FE05B8AC03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6EB1C3-FA83-4F5C-BD11-4B61B9BFEDFE}" type="datetimeFigureOut">
              <a:rPr lang="en-US" smtClean="0"/>
              <a:t>4/2/2021</a:t>
            </a:fld>
            <a:endParaRPr lang="en-US"/>
          </a:p>
        </p:txBody>
      </p:sp>
      <p:sp>
        <p:nvSpPr>
          <p:cNvPr id="4" name="Footer Placeholder 3">
            <a:extLst>
              <a:ext uri="{FF2B5EF4-FFF2-40B4-BE49-F238E27FC236}">
                <a16:creationId xmlns:a16="http://schemas.microsoft.com/office/drawing/2014/main" id="{A74D8D6D-52C2-46AD-8AE8-24E7893502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0715AD5-14F3-4BAC-8B35-A607A60CC9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30EF25-F745-4C48-9671-6D4A67B68D37}" type="slidenum">
              <a:rPr lang="en-US" smtClean="0"/>
              <a:t>‹#›</a:t>
            </a:fld>
            <a:endParaRPr lang="en-US"/>
          </a:p>
        </p:txBody>
      </p:sp>
    </p:spTree>
    <p:extLst>
      <p:ext uri="{BB962C8B-B14F-4D97-AF65-F5344CB8AC3E}">
        <p14:creationId xmlns:p14="http://schemas.microsoft.com/office/powerpoint/2010/main" val="3293079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4/2/2021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admin.site.com/"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ite.com/admi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a:p>
        </p:txBody>
      </p:sp>
    </p:spTree>
    <p:extLst>
      <p:ext uri="{BB962C8B-B14F-4D97-AF65-F5344CB8AC3E}">
        <p14:creationId xmlns:p14="http://schemas.microsoft.com/office/powerpoint/2010/main" val="181528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Có</a:t>
            </a:r>
            <a:r>
              <a:rPr lang="en-US" baseline="0" dirty="0" smtClean="0"/>
              <a:t> </a:t>
            </a:r>
            <a:r>
              <a:rPr lang="en-US" baseline="0" dirty="0" err="1" smtClean="0"/>
              <a:t>thể</a:t>
            </a:r>
            <a:r>
              <a:rPr lang="en-US" baseline="0" dirty="0" smtClean="0"/>
              <a:t> </a:t>
            </a:r>
            <a:r>
              <a:rPr lang="en-US" baseline="0" dirty="0" err="1" smtClean="0"/>
              <a:t>khẳng</a:t>
            </a:r>
            <a:r>
              <a:rPr lang="en-US" baseline="0" dirty="0" smtClean="0"/>
              <a:t> </a:t>
            </a:r>
            <a:r>
              <a:rPr lang="en-US" baseline="0" dirty="0" err="1" smtClean="0"/>
              <a:t>đinh</a:t>
            </a:r>
            <a:r>
              <a:rPr lang="en-US" baseline="0" dirty="0" smtClean="0"/>
              <a:t>, An </a:t>
            </a:r>
            <a:r>
              <a:rPr lang="en-US" baseline="0" dirty="0" err="1" smtClean="0"/>
              <a:t>ninh</a:t>
            </a:r>
            <a:r>
              <a:rPr lang="en-US" baseline="0" dirty="0" smtClean="0"/>
              <a:t> </a:t>
            </a:r>
            <a:r>
              <a:rPr lang="en-US" baseline="0" dirty="0" err="1" smtClean="0"/>
              <a:t>bảo</a:t>
            </a:r>
            <a:r>
              <a:rPr lang="en-US" baseline="0" dirty="0" smtClean="0"/>
              <a:t> </a:t>
            </a:r>
            <a:r>
              <a:rPr lang="en-US" baseline="0" dirty="0" err="1" smtClean="0"/>
              <a:t>mật</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quan</a:t>
            </a:r>
            <a:r>
              <a:rPr lang="en-US" baseline="0" dirty="0" smtClean="0"/>
              <a:t> </a:t>
            </a:r>
            <a:r>
              <a:rPr lang="en-US" baseline="0" dirty="0" err="1" smtClean="0"/>
              <a:t>tâm</a:t>
            </a:r>
            <a:r>
              <a:rPr lang="en-US" baseline="0" dirty="0" smtClean="0"/>
              <a:t> </a:t>
            </a:r>
            <a:r>
              <a:rPr lang="en-US" baseline="0" dirty="0" err="1" smtClean="0"/>
              <a:t>nhất</a:t>
            </a:r>
            <a:r>
              <a:rPr lang="en-US" baseline="0" dirty="0" smtClean="0"/>
              <a:t> </a:t>
            </a:r>
            <a:r>
              <a:rPr lang="en-US" baseline="0" dirty="0" err="1" smtClean="0"/>
              <a:t>khi</a:t>
            </a:r>
            <a:r>
              <a:rPr lang="en-US" baseline="0" dirty="0" smtClean="0"/>
              <a:t> </a:t>
            </a:r>
            <a:r>
              <a:rPr lang="en-US" baseline="0" dirty="0" err="1" smtClean="0"/>
              <a:t>vận</a:t>
            </a:r>
            <a:r>
              <a:rPr lang="en-US" baseline="0" dirty="0" smtClean="0"/>
              <a:t> </a:t>
            </a:r>
            <a:r>
              <a:rPr lang="en-US" baseline="0" dirty="0" err="1" smtClean="0"/>
              <a:t>hành</a:t>
            </a:r>
            <a:r>
              <a:rPr lang="en-US" baseline="0" dirty="0" smtClean="0"/>
              <a:t> </a:t>
            </a:r>
            <a:r>
              <a:rPr lang="en-US" baseline="0" dirty="0" err="1" smtClean="0"/>
              <a:t>các</a:t>
            </a:r>
            <a:r>
              <a:rPr lang="en-US" baseline="0" dirty="0" smtClean="0"/>
              <a:t> website. </a:t>
            </a:r>
            <a:r>
              <a:rPr lang="en-US" baseline="0" dirty="0" err="1" smtClean="0"/>
              <a:t>Nếu</a:t>
            </a:r>
            <a:r>
              <a:rPr lang="en-US" baseline="0" dirty="0" smtClean="0"/>
              <a:t> </a:t>
            </a:r>
            <a:r>
              <a:rPr lang="en-US" baseline="0" dirty="0" err="1" smtClean="0"/>
              <a:t>tương</a:t>
            </a:r>
            <a:r>
              <a:rPr lang="en-US" baseline="0" dirty="0" smtClean="0"/>
              <a:t> </a:t>
            </a:r>
            <a:r>
              <a:rPr lang="en-US" baseline="0" dirty="0" err="1" smtClean="0"/>
              <a:t>xuyên</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ở </a:t>
            </a:r>
            <a:r>
              <a:rPr lang="en-US" baseline="0" dirty="0" err="1" smtClean="0"/>
              <a:t>lĩnh</a:t>
            </a:r>
            <a:r>
              <a:rPr lang="en-US" baseline="0" dirty="0" smtClean="0"/>
              <a:t> </a:t>
            </a:r>
            <a:r>
              <a:rPr lang="en-US" baseline="0" dirty="0" err="1" smtClean="0"/>
              <a:t>vực</a:t>
            </a:r>
            <a:r>
              <a:rPr lang="en-US" baseline="0" dirty="0" smtClean="0"/>
              <a:t> an </a:t>
            </a:r>
            <a:r>
              <a:rPr lang="en-US" baseline="0" dirty="0" err="1" smtClean="0"/>
              <a:t>ninh</a:t>
            </a:r>
            <a:r>
              <a:rPr lang="en-US" baseline="0" dirty="0" smtClean="0"/>
              <a:t> </a:t>
            </a:r>
            <a:r>
              <a:rPr lang="en-US" baseline="0" dirty="0" err="1" smtClean="0"/>
              <a:t>mạng</a:t>
            </a:r>
            <a:r>
              <a:rPr lang="en-US" baseline="0" dirty="0" smtClean="0"/>
              <a:t>, CSRF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thuật</a:t>
            </a:r>
            <a:r>
              <a:rPr lang="en-US" baseline="0" dirty="0" smtClean="0"/>
              <a:t> </a:t>
            </a:r>
            <a:r>
              <a:rPr lang="en-US" baseline="0" dirty="0" err="1" smtClean="0"/>
              <a:t>ngữ</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đã</a:t>
            </a:r>
            <a:r>
              <a:rPr lang="en-US" baseline="0" dirty="0" smtClean="0"/>
              <a:t> </a:t>
            </a:r>
            <a:r>
              <a:rPr lang="en-US" baseline="0" dirty="0" err="1" smtClean="0"/>
              <a:t>nghe</a:t>
            </a:r>
            <a:r>
              <a:rPr lang="en-US" baseline="0" dirty="0" smtClean="0"/>
              <a:t> qua. </a:t>
            </a:r>
            <a:r>
              <a:rPr lang="en-US" baseline="0" dirty="0" err="1" smtClean="0"/>
              <a:t>Chúng</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tân</a:t>
            </a:r>
            <a:r>
              <a:rPr lang="en-US" baseline="0" dirty="0" smtClean="0"/>
              <a:t> </a:t>
            </a:r>
            <a:r>
              <a:rPr lang="en-US" baseline="0" dirty="0" err="1" smtClean="0"/>
              <a:t>công</a:t>
            </a:r>
            <a:r>
              <a:rPr lang="en-US" baseline="0" dirty="0" smtClean="0"/>
              <a:t> website </a:t>
            </a:r>
            <a:r>
              <a:rPr lang="en-US" baseline="0" dirty="0" err="1" smtClean="0"/>
              <a:t>diễn</a:t>
            </a:r>
            <a:r>
              <a:rPr lang="en-US" baseline="0" dirty="0" smtClean="0"/>
              <a:t> </a:t>
            </a:r>
            <a:r>
              <a:rPr lang="en-US" baseline="0" dirty="0" err="1" smtClean="0"/>
              <a:t>ra</a:t>
            </a:r>
            <a:r>
              <a:rPr lang="en-US" baseline="0" dirty="0" smtClean="0"/>
              <a:t> </a:t>
            </a:r>
            <a:r>
              <a:rPr lang="en-US" baseline="0" dirty="0" err="1" smtClean="0"/>
              <a:t>thường</a:t>
            </a:r>
            <a:r>
              <a:rPr lang="en-US" baseline="0" dirty="0" smtClean="0"/>
              <a:t> </a:t>
            </a:r>
            <a:r>
              <a:rPr lang="en-US" baseline="0" dirty="0" err="1" smtClean="0"/>
              <a:t>xuyên</a:t>
            </a:r>
            <a:r>
              <a:rPr lang="en-US" baseline="0" dirty="0" smtClean="0"/>
              <a:t> </a:t>
            </a:r>
            <a:r>
              <a:rPr lang="en-US" baseline="0" dirty="0" err="1" smtClean="0"/>
              <a:t>và</a:t>
            </a:r>
            <a:r>
              <a:rPr lang="en-US" baseline="0" dirty="0" smtClean="0"/>
              <a:t> </a:t>
            </a:r>
            <a:r>
              <a:rPr lang="en-US" baseline="0" dirty="0" err="1" smtClean="0"/>
              <a:t>khá</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dưới</a:t>
            </a:r>
            <a:r>
              <a:rPr lang="en-US" baseline="0" dirty="0" smtClean="0"/>
              <a:t> </a:t>
            </a:r>
            <a:r>
              <a:rPr lang="en-US" baseline="0" dirty="0" err="1" smtClean="0"/>
              <a:t>đây</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bạn</a:t>
            </a:r>
            <a:r>
              <a:rPr lang="en-US" baseline="0" dirty="0" smtClean="0"/>
              <a:t> </a:t>
            </a:r>
            <a:r>
              <a:rPr lang="en-US" baseline="0" dirty="0" err="1" smtClean="0"/>
              <a:t>hình</a:t>
            </a:r>
            <a:r>
              <a:rPr lang="en-US" baseline="0" dirty="0" smtClean="0"/>
              <a:t> dung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về</a:t>
            </a:r>
            <a:r>
              <a:rPr lang="en-US" baseline="0" dirty="0" smtClean="0"/>
              <a:t> CSRF </a:t>
            </a:r>
            <a:r>
              <a:rPr lang="en-US" baseline="0" dirty="0" err="1" smtClean="0"/>
              <a:t>là</a:t>
            </a:r>
            <a:r>
              <a:rPr lang="en-US" baseline="0" dirty="0" smtClean="0"/>
              <a:t> </a:t>
            </a:r>
            <a:r>
              <a:rPr lang="en-US" baseline="0" dirty="0" err="1" smtClean="0"/>
              <a:t>gì</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cách</a:t>
            </a:r>
            <a:r>
              <a:rPr lang="en-US" baseline="0" dirty="0" smtClean="0"/>
              <a:t> </a:t>
            </a:r>
            <a:r>
              <a:rPr lang="en-US" baseline="0" dirty="0" err="1" smtClean="0"/>
              <a:t>thức</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Bên</a:t>
            </a:r>
            <a:r>
              <a:rPr lang="en-US" baseline="0" dirty="0" smtClean="0"/>
              <a:t> </a:t>
            </a:r>
            <a:r>
              <a:rPr lang="en-US" baseline="0" dirty="0" err="1" smtClean="0"/>
              <a:t>cạnh</a:t>
            </a:r>
            <a:r>
              <a:rPr lang="en-US" baseline="0" dirty="0" smtClean="0"/>
              <a:t> </a:t>
            </a:r>
            <a:r>
              <a:rPr lang="en-US" baseline="0" dirty="0" err="1" smtClean="0"/>
              <a:t>đó</a:t>
            </a:r>
            <a:r>
              <a:rPr lang="en-US" baseline="0" dirty="0" smtClean="0"/>
              <a:t>, </a:t>
            </a:r>
            <a:r>
              <a:rPr lang="en-US" baseline="0" dirty="0" err="1" smtClean="0"/>
              <a:t>nếu</a:t>
            </a:r>
            <a:r>
              <a:rPr lang="en-US" baseline="0" dirty="0" smtClean="0"/>
              <a:t> </a:t>
            </a:r>
            <a:r>
              <a:rPr lang="en-US" baseline="0" dirty="0" err="1" smtClean="0"/>
              <a:t>là</a:t>
            </a:r>
            <a:r>
              <a:rPr lang="en-US" baseline="0" dirty="0" smtClean="0"/>
              <a:t> </a:t>
            </a:r>
            <a:r>
              <a:rPr lang="en-US" baseline="0" dirty="0" err="1" smtClean="0"/>
              <a:t>dân</a:t>
            </a:r>
            <a:r>
              <a:rPr lang="en-US" baseline="0" dirty="0" smtClean="0"/>
              <a:t> IT, </a:t>
            </a:r>
            <a:r>
              <a:rPr lang="en-US" baseline="0" dirty="0" err="1" smtClean="0"/>
              <a:t>bạn</a:t>
            </a:r>
            <a:r>
              <a:rPr lang="en-US" baseline="0" dirty="0" smtClean="0"/>
              <a:t> </a:t>
            </a:r>
            <a:r>
              <a:rPr lang="en-US" baseline="0" dirty="0" err="1" smtClean="0"/>
              <a:t>nên</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những</a:t>
            </a:r>
            <a:r>
              <a:rPr lang="en-US" baseline="0" dirty="0" smtClean="0"/>
              <a:t> </a:t>
            </a:r>
            <a:r>
              <a:rPr lang="en-US" baseline="0" dirty="0" err="1" smtClean="0"/>
              <a:t>cách</a:t>
            </a:r>
            <a:r>
              <a:rPr lang="en-US" baseline="0" dirty="0" smtClean="0"/>
              <a:t> </a:t>
            </a:r>
            <a:r>
              <a:rPr lang="en-US" baseline="0" dirty="0" err="1" smtClean="0"/>
              <a:t>để</a:t>
            </a:r>
            <a:r>
              <a:rPr lang="en-US" baseline="0" dirty="0" smtClean="0"/>
              <a:t> </a:t>
            </a:r>
            <a:r>
              <a:rPr lang="en-US" baseline="0" dirty="0" err="1" smtClean="0"/>
              <a:t>phòng</a:t>
            </a:r>
            <a:r>
              <a:rPr lang="en-US" baseline="0" dirty="0" smtClean="0"/>
              <a:t> </a:t>
            </a:r>
            <a:r>
              <a:rPr lang="en-US" baseline="0" dirty="0" err="1" smtClean="0"/>
              <a:t>chống</a:t>
            </a:r>
            <a:r>
              <a:rPr lang="en-US" baseline="0" dirty="0" smtClean="0"/>
              <a:t> CSRF</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a:p>
        </p:txBody>
      </p:sp>
    </p:spTree>
    <p:extLst>
      <p:ext uri="{BB962C8B-B14F-4D97-AF65-F5344CB8AC3E}">
        <p14:creationId xmlns:p14="http://schemas.microsoft.com/office/powerpoint/2010/main" val="4171222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Ví dụ, trên trang stackjava.com có một form submit đến máy chủ của trang vietcombank.com.vn. (có thể là click vào một cái ảnh rồi gửi lệnh chuyển tiền tới tài khoản của hacker)</a:t>
            </a:r>
          </a:p>
          <a:p>
            <a:endParaRPr lang="vi-VN" dirty="0" smtClean="0"/>
          </a:p>
          <a:p>
            <a:r>
              <a:rPr lang="vi-VN" dirty="0" smtClean="0"/>
              <a:t>Trường hợp người dùng chưa đăng nhập vào trang vietcombank.com.vn: dĩ nhiên khi thực hiện submit nó sẽ thất bại vì request chưa được xác thực.</a:t>
            </a:r>
          </a:p>
          <a:p>
            <a:r>
              <a:rPr lang="vi-VN" dirty="0" smtClean="0"/>
              <a:t>Trường hợp người dùng truy cập cả 2 trang stackjava.com và vietcombank.com.vn trên cùng một trình duyệt, sau khi người dùng đăng nhập vào trang vietcombank.com.vn thì trong trình duyệt đã lưu thông tin xác thực (session, cookie hoặc cache…). Bây giờ thực hiện submit form trên trang stackjava.com nó sẽ thực hiện thành công vì đã có thông tin xác thực lấy từ trình duyệt.</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16</a:t>
            </a:fld>
            <a:endParaRPr lang="en-US"/>
          </a:p>
        </p:txBody>
      </p:sp>
    </p:spTree>
    <p:extLst>
      <p:ext uri="{BB962C8B-B14F-4D97-AF65-F5344CB8AC3E}">
        <p14:creationId xmlns:p14="http://schemas.microsoft.com/office/powerpoint/2010/main" val="268839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4.1 Phía user</a:t>
            </a:r>
          </a:p>
          <a:p>
            <a:r>
              <a:rPr lang="vi-VN" dirty="0" smtClean="0"/>
              <a:t>Để phòng tránh trở thành nạn nhân của các cuộc tấn công CSRF, người dùng internet nên thực hiện một số lưu ý sau:</a:t>
            </a:r>
          </a:p>
          <a:p>
            <a:endParaRPr lang="vi-VN" dirty="0" smtClean="0"/>
          </a:p>
          <a:p>
            <a:r>
              <a:rPr lang="vi-VN" dirty="0" smtClean="0"/>
              <a:t>Nên thoát khỏi các website quan trọng: Tài khoản ngân hàng, thanh toán trực tuyến, các mạng xã hội, gmail, yahoo… khi đã thực hiện xong giao dịch hay các công việc cần làm. (Check - email, checkin…)</a:t>
            </a:r>
          </a:p>
          <a:p>
            <a:r>
              <a:rPr lang="vi-VN" dirty="0" smtClean="0"/>
              <a:t>Không nên click vào các đường dẫn mà bạn nhận được qua email, qua facebook … Khi bạn đưa chuột qua 1 đường dẫn, phía dưới bên trái của trình duyệt thường có địa chỉ website đích, bạn nên lưu ý để đến đúng trang mình muốn.</a:t>
            </a:r>
          </a:p>
          <a:p>
            <a:r>
              <a:rPr lang="vi-VN" dirty="0" smtClean="0"/>
              <a:t>Không lưu các thông tin về mật khẩu tại trình duyệt của mình (không nên chọn các phương thức "đăng nhập lần sau", "lưu mật khẩu" …</a:t>
            </a:r>
          </a:p>
          <a:p>
            <a:r>
              <a:rPr lang="vi-VN" dirty="0" smtClean="0"/>
              <a:t>Trong quá trình thực hiện giao dịch hay vào các website quan trọng không nên vào các website khác, có thể chứa các mã khai thác của kẻ tấn công.</a:t>
            </a:r>
            <a:endParaRPr lang="en-US" dirty="0" smtClean="0"/>
          </a:p>
          <a:p>
            <a:endParaRPr lang="en-US" dirty="0" smtClean="0"/>
          </a:p>
          <a:p>
            <a:r>
              <a:rPr lang="vi-VN" sz="2400" b="1" i="0" kern="1200" dirty="0" smtClean="0">
                <a:solidFill>
                  <a:schemeClr val="tx1"/>
                </a:solidFill>
                <a:effectLst/>
                <a:latin typeface="Lato Light" panose="020F0502020204030203" pitchFamily="34" charset="0"/>
                <a:ea typeface="+mn-ea"/>
                <a:cs typeface="+mn-cs"/>
              </a:rPr>
              <a:t>4.2 Phía server</a:t>
            </a:r>
          </a:p>
          <a:p>
            <a:r>
              <a:rPr lang="vi-VN" sz="2400" b="0" i="0" kern="1200" dirty="0" smtClean="0">
                <a:solidFill>
                  <a:schemeClr val="tx1"/>
                </a:solidFill>
                <a:effectLst/>
                <a:latin typeface="Lato Light" panose="020F0502020204030203" pitchFamily="34" charset="0"/>
                <a:ea typeface="+mn-ea"/>
                <a:cs typeface="+mn-cs"/>
              </a:rPr>
              <a:t>Có nhiều lời khuyến cáo được đưa ra, tuy nhiên cho đến nay vẫn chưa có biện pháp nào có thể phòng chống triệt để CSRF. Sau đây là một vài kĩ thuật sử dụng.</a:t>
            </a:r>
          </a:p>
          <a:p>
            <a:r>
              <a:rPr lang="vi-VN" sz="2400" b="1" i="0" kern="1200" dirty="0" smtClean="0">
                <a:solidFill>
                  <a:schemeClr val="tx1"/>
                </a:solidFill>
                <a:effectLst/>
                <a:latin typeface="Lato Light" panose="020F0502020204030203" pitchFamily="34" charset="0"/>
                <a:ea typeface="+mn-ea"/>
                <a:cs typeface="+mn-cs"/>
              </a:rPr>
              <a:t>4.2.1 Lựa chọn việc sử dụng GET VÀ POST</a:t>
            </a:r>
          </a:p>
          <a:p>
            <a:r>
              <a:rPr lang="vi-VN" sz="2400" b="0" i="0" kern="1200" dirty="0" smtClean="0">
                <a:solidFill>
                  <a:schemeClr val="tx1"/>
                </a:solidFill>
                <a:effectLst/>
                <a:latin typeface="Lato Light" panose="020F0502020204030203" pitchFamily="34" charset="0"/>
                <a:ea typeface="+mn-ea"/>
                <a:cs typeface="+mn-cs"/>
              </a:rPr>
              <a:t>Sử dụng GET và POST đúng cách. Dùng GET nếu thao tác là truy vấn dữ liệu. Dùng POST nếu các thao tác tạo ra sự thay đổi hệ thống (theo khuyến cáo của W3C tổ chức tạo ra chuẩn http) Nếu ứng dụng của bạn theo chuẩn RESTful, bạn có thể dùng thêm các HTTP verbs, như PATCH, PUThay DELETE</a:t>
            </a:r>
          </a:p>
          <a:p>
            <a:r>
              <a:rPr lang="vi-VN" sz="2400" b="1" i="0" kern="1200" dirty="0" smtClean="0">
                <a:solidFill>
                  <a:schemeClr val="tx1"/>
                </a:solidFill>
                <a:effectLst/>
                <a:latin typeface="Lato Light" panose="020F0502020204030203" pitchFamily="34" charset="0"/>
                <a:ea typeface="+mn-ea"/>
                <a:cs typeface="+mn-cs"/>
              </a:rPr>
              <a:t>4.2.2 Sử dụng captcha, các thông báo xác nhận</a:t>
            </a:r>
          </a:p>
          <a:p>
            <a:r>
              <a:rPr lang="vi-VN" sz="2400" b="0" i="0" kern="1200" dirty="0" smtClean="0">
                <a:solidFill>
                  <a:schemeClr val="tx1"/>
                </a:solidFill>
                <a:effectLst/>
                <a:latin typeface="Lato Light" panose="020F0502020204030203" pitchFamily="34" charset="0"/>
                <a:ea typeface="+mn-ea"/>
                <a:cs typeface="+mn-cs"/>
              </a:rPr>
              <a:t>Captcha được sử dụng để nhận biết đối tượng đang thao tác với hệ thống là con người hay không? Các thao tác quan trọng như "đăng nhập" hay là "chuyển khoản" ,"thanh toán" thường là hay sử dụng captcha. Tuy nhiên, việc sử dụng captcha có thể gây khó khăn cho một vài đối tượng người dùng và làm họ khó chịu. Các thông báo xác nhận cũng thường được sử dụng, ví dụ như việc hiển thị một thông báo xác nhận "bạn có muốn xóa hay k" cũng làm hạn chế các kĩ thuật Cả hai cách trên vẫn có thể bị vượt qua nếu kẻ tấn công có một kịch bản hoàn hảo và kết hợp với lỗi XSS.</a:t>
            </a:r>
          </a:p>
          <a:p>
            <a:r>
              <a:rPr lang="vi-VN" sz="2400" b="1" i="0" kern="1200" dirty="0" smtClean="0">
                <a:solidFill>
                  <a:schemeClr val="tx1"/>
                </a:solidFill>
                <a:effectLst/>
                <a:latin typeface="Lato Light" panose="020F0502020204030203" pitchFamily="34" charset="0"/>
                <a:ea typeface="+mn-ea"/>
                <a:cs typeface="+mn-cs"/>
              </a:rPr>
              <a:t>4.2.3 Sử dụng token</a:t>
            </a:r>
          </a:p>
          <a:p>
            <a:r>
              <a:rPr lang="vi-VN" sz="2400" b="0" i="0" kern="1200" dirty="0" smtClean="0">
                <a:solidFill>
                  <a:schemeClr val="tx1"/>
                </a:solidFill>
                <a:effectLst/>
                <a:latin typeface="Lato Light" panose="020F0502020204030203" pitchFamily="34" charset="0"/>
                <a:ea typeface="+mn-ea"/>
                <a:cs typeface="+mn-cs"/>
              </a:rPr>
              <a:t>Tạo ra một token tương ứng với mỗi form, token này sẽ là duy nhất đối với mỗi form và thường thì hàm tạo ra token này sẽ nhận đối số là"SESSION" hoặc được lưu thông tin trong SESSION. Khi nhận lệnh HTTP POST về, hệ thống sẽ thực hiên so khớp giá trị token này để quyết định có thực hiện hay không. Mặc định trong Rails, khi tạo ứng dụng mới:</a:t>
            </a:r>
          </a:p>
          <a:p>
            <a:r>
              <a:rPr lang="vi-VN" sz="2400" b="0" i="0" kern="1200" dirty="0" smtClean="0">
                <a:solidFill>
                  <a:schemeClr val="tx1"/>
                </a:solidFill>
                <a:effectLst/>
                <a:latin typeface="Lato Light" panose="020F0502020204030203" pitchFamily="34" charset="0"/>
                <a:ea typeface="+mn-ea"/>
                <a:cs typeface="+mn-cs"/>
              </a:rPr>
              <a:t>class</a:t>
            </a:r>
            <a:r>
              <a:rPr lang="vi-VN" dirty="0" smtClean="0"/>
              <a:t> </a:t>
            </a:r>
            <a:r>
              <a:rPr lang="vi-VN" sz="2400" b="0" i="0" kern="1200" dirty="0" smtClean="0">
                <a:solidFill>
                  <a:schemeClr val="tx1"/>
                </a:solidFill>
                <a:effectLst/>
                <a:latin typeface="Lato Light" panose="020F0502020204030203" pitchFamily="34" charset="0"/>
                <a:ea typeface="+mn-ea"/>
                <a:cs typeface="+mn-cs"/>
              </a:rPr>
              <a:t>ApplicationController</a:t>
            </a:r>
            <a:r>
              <a:rPr lang="vi-VN" dirty="0" smtClean="0"/>
              <a:t> </a:t>
            </a:r>
            <a:r>
              <a:rPr lang="vi-VN" sz="2400" b="0" i="0" kern="1200" dirty="0" smtClean="0">
                <a:solidFill>
                  <a:schemeClr val="tx1"/>
                </a:solidFill>
                <a:effectLst/>
                <a:latin typeface="Lato Light" panose="020F0502020204030203" pitchFamily="34" charset="0"/>
                <a:ea typeface="+mn-ea"/>
                <a:cs typeface="+mn-cs"/>
              </a:rPr>
              <a:t>&lt;</a:t>
            </a:r>
            <a:r>
              <a:rPr lang="vi-VN" dirty="0" smtClean="0"/>
              <a:t> </a:t>
            </a:r>
            <a:r>
              <a:rPr lang="vi-VN" sz="2400" b="0" i="0" kern="1200" dirty="0" smtClean="0">
                <a:solidFill>
                  <a:schemeClr val="tx1"/>
                </a:solidFill>
                <a:effectLst/>
                <a:latin typeface="Lato Light" panose="020F0502020204030203" pitchFamily="34" charset="0"/>
                <a:ea typeface="+mn-ea"/>
                <a:cs typeface="+mn-cs"/>
              </a:rPr>
              <a:t>ActionController</a:t>
            </a:r>
            <a:r>
              <a:rPr lang="vi-VN" dirty="0" smtClean="0">
                <a:effectLst/>
              </a:rPr>
              <a:t>::</a:t>
            </a:r>
            <a:r>
              <a:rPr lang="vi-VN" sz="2400" b="0" i="0" kern="1200" dirty="0" smtClean="0">
                <a:solidFill>
                  <a:schemeClr val="tx1"/>
                </a:solidFill>
                <a:effectLst/>
                <a:latin typeface="Lato Light" panose="020F0502020204030203" pitchFamily="34" charset="0"/>
                <a:ea typeface="+mn-ea"/>
                <a:cs typeface="+mn-cs"/>
              </a:rPr>
              <a:t>Base</a:t>
            </a:r>
            <a:r>
              <a:rPr lang="vi-VN" dirty="0" smtClean="0"/>
              <a:t> protect_from_forgery with</a:t>
            </a:r>
            <a:r>
              <a:rPr lang="vi-VN" dirty="0" smtClean="0">
                <a:effectLst/>
              </a:rPr>
              <a:t>:</a:t>
            </a:r>
            <a:r>
              <a:rPr lang="vi-VN" dirty="0" smtClean="0"/>
              <a:t> </a:t>
            </a:r>
            <a:r>
              <a:rPr lang="vi-VN" sz="2400" b="0" i="0" kern="1200" dirty="0" smtClean="0">
                <a:solidFill>
                  <a:schemeClr val="tx1"/>
                </a:solidFill>
                <a:effectLst/>
                <a:latin typeface="Lato Light" panose="020F0502020204030203" pitchFamily="34" charset="0"/>
                <a:ea typeface="+mn-ea"/>
                <a:cs typeface="+mn-cs"/>
              </a:rPr>
              <a:t>:exception</a:t>
            </a:r>
            <a:r>
              <a:rPr lang="vi-VN" dirty="0" smtClean="0"/>
              <a:t> </a:t>
            </a:r>
            <a:r>
              <a:rPr lang="vi-VN" sz="2400" b="0" i="0" kern="1200" dirty="0" smtClean="0">
                <a:solidFill>
                  <a:schemeClr val="tx1"/>
                </a:solidFill>
                <a:effectLst/>
                <a:latin typeface="Lato Light" panose="020F0502020204030203" pitchFamily="34" charset="0"/>
                <a:ea typeface="+mn-ea"/>
                <a:cs typeface="+mn-cs"/>
              </a:rPr>
              <a:t>end</a:t>
            </a:r>
            <a:r>
              <a:rPr lang="vi-VN" dirty="0" smtClean="0"/>
              <a:t> </a:t>
            </a:r>
            <a:r>
              <a:rPr lang="vi-VN" sz="2400" b="0" i="0" kern="1200" dirty="0" smtClean="0">
                <a:solidFill>
                  <a:schemeClr val="tx1"/>
                </a:solidFill>
                <a:effectLst/>
                <a:latin typeface="Lato Light" panose="020F0502020204030203" pitchFamily="34" charset="0"/>
                <a:ea typeface="+mn-ea"/>
                <a:cs typeface="+mn-cs"/>
              </a:rPr>
              <a:t>Khi đó tất cả các form và Ajax request được tự động thêm sercurity token generate bởi Rails. Nếu security token không khớp, exception sẽ được ném ra.</a:t>
            </a:r>
          </a:p>
          <a:p>
            <a:r>
              <a:rPr lang="vi-VN" sz="2400" b="1" i="0" kern="1200" dirty="0" smtClean="0">
                <a:solidFill>
                  <a:schemeClr val="tx1"/>
                </a:solidFill>
                <a:effectLst/>
                <a:latin typeface="Lato Light" panose="020F0502020204030203" pitchFamily="34" charset="0"/>
                <a:ea typeface="+mn-ea"/>
                <a:cs typeface="+mn-cs"/>
              </a:rPr>
              <a:t>4.2.4 Sử dụng cookie riêng biệt cho trang quản trị</a:t>
            </a:r>
          </a:p>
          <a:p>
            <a:r>
              <a:rPr lang="vi-VN" sz="2400" b="0" i="0" kern="1200" dirty="0" smtClean="0">
                <a:solidFill>
                  <a:schemeClr val="tx1"/>
                </a:solidFill>
                <a:effectLst/>
                <a:latin typeface="Lato Light" panose="020F0502020204030203" pitchFamily="34" charset="0"/>
                <a:ea typeface="+mn-ea"/>
                <a:cs typeface="+mn-cs"/>
              </a:rPr>
              <a:t>Một cookie không thể dùng chung cho các domain khác nhau,chính vì vậy việc sử dụng "</a:t>
            </a:r>
            <a:r>
              <a:rPr lang="vi-VN" sz="2400" b="0" i="0" u="none" strike="noStrike" kern="1200" dirty="0" smtClean="0">
                <a:solidFill>
                  <a:schemeClr val="tx1"/>
                </a:solidFill>
                <a:effectLst/>
                <a:latin typeface="Lato Light" panose="020F0502020204030203" pitchFamily="34" charset="0"/>
                <a:ea typeface="+mn-ea"/>
                <a:cs typeface="+mn-cs"/>
                <a:hlinkClick r:id="rId3"/>
              </a:rPr>
              <a:t>admin.site.com</a:t>
            </a:r>
            <a:r>
              <a:rPr lang="vi-VN" sz="2400" b="0" i="0" kern="1200" dirty="0" smtClean="0">
                <a:solidFill>
                  <a:schemeClr val="tx1"/>
                </a:solidFill>
                <a:effectLst/>
                <a:latin typeface="Lato Light" panose="020F0502020204030203" pitchFamily="34" charset="0"/>
                <a:ea typeface="+mn-ea"/>
                <a:cs typeface="+mn-cs"/>
              </a:rPr>
              <a:t>" thay vì sử dụng "</a:t>
            </a:r>
            <a:r>
              <a:rPr lang="vi-VN" sz="2400" b="0" i="0" u="none" strike="noStrike" kern="1200" dirty="0" smtClean="0">
                <a:solidFill>
                  <a:schemeClr val="tx1"/>
                </a:solidFill>
                <a:effectLst/>
                <a:latin typeface="Lato Light" panose="020F0502020204030203" pitchFamily="34" charset="0"/>
                <a:ea typeface="+mn-ea"/>
                <a:cs typeface="+mn-cs"/>
                <a:hlinkClick r:id="rId4"/>
              </a:rPr>
              <a:t>site.com/admin</a:t>
            </a:r>
            <a:r>
              <a:rPr lang="vi-VN" sz="2400" b="0" i="0" kern="1200" dirty="0" smtClean="0">
                <a:solidFill>
                  <a:schemeClr val="tx1"/>
                </a:solidFill>
                <a:effectLst/>
                <a:latin typeface="Lato Light" panose="020F0502020204030203" pitchFamily="34" charset="0"/>
                <a:ea typeface="+mn-ea"/>
                <a:cs typeface="+mn-cs"/>
              </a:rPr>
              <a:t>" là an toàn hơn.</a:t>
            </a:r>
          </a:p>
          <a:p>
            <a:r>
              <a:rPr lang="vi-VN" sz="2400" b="1" i="0" kern="1200" dirty="0" smtClean="0">
                <a:solidFill>
                  <a:schemeClr val="tx1"/>
                </a:solidFill>
                <a:effectLst/>
                <a:latin typeface="Lato Light" panose="020F0502020204030203" pitchFamily="34" charset="0"/>
                <a:ea typeface="+mn-ea"/>
                <a:cs typeface="+mn-cs"/>
              </a:rPr>
              <a:t>4.2.5 Kiểm tra REFERRER</a:t>
            </a:r>
          </a:p>
          <a:p>
            <a:r>
              <a:rPr lang="vi-VN" sz="2400" b="0" i="0" kern="1200" dirty="0" smtClean="0">
                <a:solidFill>
                  <a:schemeClr val="tx1"/>
                </a:solidFill>
                <a:effectLst/>
                <a:latin typeface="Lato Light" panose="020F0502020204030203" pitchFamily="34" charset="0"/>
                <a:ea typeface="+mn-ea"/>
                <a:cs typeface="+mn-cs"/>
              </a:rPr>
              <a:t>Kiểm tra xem các câu lệnh http gửi đến hệ thống xuất phát từ đâu. Một ứng dụng web có thể hạn chế chỉ thực hiện các lệnh http gửi đến từ các trang đã được chứng thực. Tuy nhiên cách làm này có nhiều hạn chế và không thật sự hiệu quả.</a:t>
            </a:r>
          </a:p>
          <a:p>
            <a:r>
              <a:rPr lang="vi-VN" sz="2400" b="1" i="0" kern="1200" dirty="0" smtClean="0">
                <a:solidFill>
                  <a:schemeClr val="tx1"/>
                </a:solidFill>
                <a:effectLst/>
                <a:latin typeface="Lato Light" panose="020F0502020204030203" pitchFamily="34" charset="0"/>
                <a:ea typeface="+mn-ea"/>
                <a:cs typeface="+mn-cs"/>
              </a:rPr>
              <a:t>4.2.6 Kiểm tra IP</a:t>
            </a:r>
          </a:p>
          <a:p>
            <a:r>
              <a:rPr lang="vi-VN" sz="2400" b="0" i="0" kern="1200" dirty="0" smtClean="0">
                <a:solidFill>
                  <a:schemeClr val="tx1"/>
                </a:solidFill>
                <a:effectLst/>
                <a:latin typeface="Lato Light" panose="020F0502020204030203" pitchFamily="34" charset="0"/>
                <a:ea typeface="+mn-ea"/>
                <a:cs typeface="+mn-cs"/>
              </a:rPr>
              <a:t>Một số hệ thống quan trọng chỉ cho truy cập từ những IP được thiết lập sẵn</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17</a:t>
            </a:fld>
            <a:endParaRPr lang="en-US"/>
          </a:p>
        </p:txBody>
      </p:sp>
    </p:spTree>
    <p:extLst>
      <p:ext uri="{BB962C8B-B14F-4D97-AF65-F5344CB8AC3E}">
        <p14:creationId xmlns:p14="http://schemas.microsoft.com/office/powerpoint/2010/main" val="213293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Vì vậy, khi một HTTPRequest đến, nó sẽ đi qua tất cả 15 bộ lọc này, trước khi yêu cầu của bạn cuối cùng truy cập vào @RestControllers của bạn. Thứ tự cũng quan trọng, bắt đầu từ đầu danh sách đó và đi xuống cuối.</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72789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BasicAuthenticationFilter</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Nơi</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sẽ</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nhận</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và</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xác</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thực</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thông</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tin username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và</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password</a:t>
            </a:r>
          </a:p>
          <a:p>
            <a:pPr marL="571500" indent="-571500">
              <a:buFont typeface="Arial" panose="020B0604020202020204" pitchFamily="34" charset="0"/>
              <a:buChar char="•"/>
            </a:pP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BasicAuthenticationFilter</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sẽ</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trích</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xuất</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thông</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tin username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và</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pasword</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trong</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header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của</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http request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và</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tạo</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một</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instance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của</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Authentication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cụ</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thể</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là</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UsernamePasswordAuthenticationToken</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chứa</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thông</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tin username, password.</a:t>
            </a:r>
          </a:p>
          <a:p>
            <a:pPr marL="0" indent="0">
              <a:buFont typeface="Arial" panose="020B0604020202020204" pitchFamily="34" charset="0"/>
              <a:buNone/>
            </a:pPr>
            <a:r>
              <a:rPr lang="vi-VN" dirty="0" smtClean="0"/>
              <a:t>Authentication</a:t>
            </a:r>
            <a:r>
              <a:rPr lang="vi-VN" sz="2400" b="0" i="0" kern="1200" dirty="0" smtClean="0">
                <a:solidFill>
                  <a:schemeClr val="tx1"/>
                </a:solidFill>
                <a:effectLst/>
                <a:latin typeface="Lato Light" panose="020F0502020204030203" pitchFamily="34" charset="0"/>
                <a:ea typeface="+mn-ea"/>
                <a:cs typeface="+mn-cs"/>
              </a:rPr>
              <a:t> object được </a:t>
            </a:r>
            <a:r>
              <a:rPr lang="vi-VN" dirty="0" smtClean="0"/>
              <a:t>BasicAuthenticationFilter</a:t>
            </a:r>
            <a:r>
              <a:rPr lang="vi-VN" sz="2400" b="0" i="0" kern="1200" dirty="0" smtClean="0">
                <a:solidFill>
                  <a:schemeClr val="tx1"/>
                </a:solidFill>
                <a:effectLst/>
                <a:latin typeface="Lato Light" panose="020F0502020204030203" pitchFamily="34" charset="0"/>
                <a:ea typeface="+mn-ea"/>
                <a:cs typeface="+mn-cs"/>
              </a:rPr>
              <a:t> truyển vào </a:t>
            </a:r>
            <a:r>
              <a:rPr lang="vi-VN" dirty="0" smtClean="0"/>
              <a:t>AuthenticationManager</a:t>
            </a:r>
            <a:r>
              <a:rPr lang="vi-VN" sz="2400" b="0" i="0" kern="1200" dirty="0" smtClean="0">
                <a:solidFill>
                  <a:schemeClr val="tx1"/>
                </a:solidFill>
                <a:effectLst/>
                <a:latin typeface="Lato Light" panose="020F0502020204030203" pitchFamily="34" charset="0"/>
                <a:ea typeface="+mn-ea"/>
                <a:cs typeface="+mn-cs"/>
              </a:rPr>
              <a:t>, kết quả </a:t>
            </a:r>
            <a:r>
              <a:rPr lang="vi-VN" dirty="0" smtClean="0"/>
              <a:t>BasicAuthenticationFilter</a:t>
            </a:r>
            <a:r>
              <a:rPr lang="vi-VN" sz="2400" b="0" i="0" kern="1200" dirty="0" smtClean="0">
                <a:solidFill>
                  <a:schemeClr val="tx1"/>
                </a:solidFill>
                <a:effectLst/>
                <a:latin typeface="Lato Light" panose="020F0502020204030203" pitchFamily="34" charset="0"/>
                <a:ea typeface="+mn-ea"/>
                <a:cs typeface="+mn-cs"/>
              </a:rPr>
              <a:t> sẽ nhận lại một instance khác của </a:t>
            </a:r>
            <a:r>
              <a:rPr lang="vi-VN" dirty="0" smtClean="0"/>
              <a:t>Authentication</a:t>
            </a:r>
            <a:r>
              <a:rPr lang="vi-VN" sz="2400" b="0" i="0" kern="1200" dirty="0" smtClean="0">
                <a:solidFill>
                  <a:schemeClr val="tx1"/>
                </a:solidFill>
                <a:effectLst/>
                <a:latin typeface="Lato Light" panose="020F0502020204030203" pitchFamily="34" charset="0"/>
                <a:ea typeface="+mn-ea"/>
                <a:cs typeface="+mn-cs"/>
              </a:rPr>
              <a:t> nhưng đã được xác thực.</a:t>
            </a:r>
            <a:endParaRPr lang="en-US" dirty="0">
              <a:solidFill>
                <a:schemeClr val="tx2">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Lato Light" panose="020F0502020204030203" pitchFamily="34" charset="0"/>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Lato Light" panose="020F0502020204030203" pitchFamily="34" charset="0"/>
              <a:ea typeface="+mn-ea"/>
              <a:cs typeface="+mn-cs"/>
            </a:endParaRPr>
          </a:p>
        </p:txBody>
      </p:sp>
    </p:spTree>
    <p:extLst>
      <p:ext uri="{BB962C8B-B14F-4D97-AF65-F5344CB8AC3E}">
        <p14:creationId xmlns:p14="http://schemas.microsoft.com/office/powerpoint/2010/main" val="2281946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Lato Light" panose="020F0502020204030203" pitchFamily="34" charset="0"/>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Lato Light" panose="020F0502020204030203" pitchFamily="34" charset="0"/>
              <a:ea typeface="+mn-ea"/>
              <a:cs typeface="+mn-cs"/>
            </a:endParaRPr>
          </a:p>
        </p:txBody>
      </p:sp>
    </p:spTree>
    <p:extLst>
      <p:ext uri="{BB962C8B-B14F-4D97-AF65-F5344CB8AC3E}">
        <p14:creationId xmlns:p14="http://schemas.microsoft.com/office/powerpoint/2010/main" val="297898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solidFill>
                  <a:schemeClr val="tx2"/>
                </a:solidFill>
                <a:latin typeface="+mj-lt"/>
              </a:rPr>
              <a:t>Thực tế, AuthenticationManager không xử lý xác thực request, công việc đó thực sự được thực hiện tại AuthenticationProvider. AuthenticationManager không phải chỉ có một mà là một danh sách các AuthenticationProvider. Tuỳ thuộc vào loạt request mà AuthenticationManager sẽ gọi một AuthenticationProvider tương ứng</a:t>
            </a:r>
            <a:r>
              <a:rPr lang="en-US" baseline="0" dirty="0" smtClean="0">
                <a:solidFill>
                  <a:schemeClr val="tx2"/>
                </a:solidFill>
                <a:latin typeface="+mj-lt"/>
              </a:rPr>
              <a:t> </a:t>
            </a:r>
            <a:r>
              <a:rPr lang="en-US" baseline="0" dirty="0" err="1" smtClean="0">
                <a:solidFill>
                  <a:schemeClr val="tx2"/>
                </a:solidFill>
                <a:latin typeface="+mj-lt"/>
              </a:rPr>
              <a:t>để</a:t>
            </a:r>
            <a:r>
              <a:rPr lang="en-US" baseline="0" dirty="0" smtClean="0">
                <a:solidFill>
                  <a:schemeClr val="tx2"/>
                </a:solidFill>
                <a:latin typeface="+mj-lt"/>
              </a:rPr>
              <a:t> </a:t>
            </a:r>
            <a:r>
              <a:rPr lang="en-US" baseline="0" dirty="0" err="1" smtClean="0">
                <a:solidFill>
                  <a:schemeClr val="tx2"/>
                </a:solidFill>
                <a:latin typeface="+mj-lt"/>
              </a:rPr>
              <a:t>xử</a:t>
            </a:r>
            <a:r>
              <a:rPr lang="en-US" baseline="0" dirty="0" smtClean="0">
                <a:solidFill>
                  <a:schemeClr val="tx2"/>
                </a:solidFill>
                <a:latin typeface="+mj-lt"/>
              </a:rPr>
              <a:t> </a:t>
            </a:r>
            <a:r>
              <a:rPr lang="en-US" baseline="0" dirty="0" err="1" smtClean="0">
                <a:solidFill>
                  <a:schemeClr val="tx2"/>
                </a:solidFill>
                <a:latin typeface="+mj-lt"/>
              </a:rPr>
              <a:t>lí</a:t>
            </a:r>
            <a:endParaRPr lang="en-US" baseline="0" dirty="0" smtClean="0">
              <a:solidFill>
                <a:schemeClr val="tx2"/>
              </a:solidFill>
              <a:latin typeface="+mj-lt"/>
            </a:endParaRPr>
          </a:p>
          <a:p>
            <a:endParaRPr lang="vi-VN" dirty="0" smtClean="0">
              <a:solidFill>
                <a:schemeClr val="tx2"/>
              </a:solidFill>
              <a:latin typeface="+mj-lt"/>
            </a:endParaRPr>
          </a:p>
          <a:p>
            <a:r>
              <a:rPr lang="en-US" dirty="0" smtClean="0"/>
              <a:t>Ở</a:t>
            </a:r>
            <a:r>
              <a:rPr lang="en-US" baseline="0" dirty="0" smtClean="0"/>
              <a:t> </a:t>
            </a:r>
            <a:r>
              <a:rPr lang="en-US" baseline="0" dirty="0" err="1" smtClean="0"/>
              <a:t>đây</a:t>
            </a:r>
            <a:r>
              <a:rPr lang="en-US" baseline="0" dirty="0" smtClean="0"/>
              <a:t>:</a:t>
            </a:r>
            <a:endParaRPr lang="vi-VN" dirty="0" smtClean="0"/>
          </a:p>
          <a:p>
            <a:r>
              <a:rPr lang="vi-VN" dirty="0" smtClean="0"/>
              <a:t>AuthenticationProvider sẽ gọi UserDetailService để lấy về thông tin người dùng theo username. </a:t>
            </a:r>
            <a:r>
              <a:rPr lang="en-US" dirty="0" smtClean="0"/>
              <a:t>Ta </a:t>
            </a:r>
            <a:r>
              <a:rPr lang="en-US" dirty="0" err="1" smtClean="0"/>
              <a:t>phải</a:t>
            </a:r>
            <a:r>
              <a:rPr lang="en-US" baseline="0" dirty="0" smtClean="0"/>
              <a:t> </a:t>
            </a:r>
            <a:r>
              <a:rPr lang="vi-VN" dirty="0" smtClean="0"/>
              <a:t>định nghĩa một UserDetailServcie để thực hiện việc này.</a:t>
            </a:r>
            <a:endParaRPr lang="en-US" dirty="0" smtClean="0"/>
          </a:p>
          <a:p>
            <a:endParaRPr lang="en-US" dirty="0" smtClean="0"/>
          </a:p>
          <a:p>
            <a:pPr fontAlgn="base"/>
            <a:r>
              <a:rPr lang="vi-VN" sz="2400" b="0" i="0" kern="1200" dirty="0" smtClean="0">
                <a:solidFill>
                  <a:schemeClr val="tx1"/>
                </a:solidFill>
                <a:effectLst/>
                <a:latin typeface="Lato Light" panose="020F0502020204030203" pitchFamily="34" charset="0"/>
                <a:ea typeface="+mn-ea"/>
                <a:cs typeface="+mn-cs"/>
              </a:rPr>
              <a:t>UserDetailService sẽ tìm kiếm người dùng theo thông tin username và trả về một instance của UserDetails. AuthenticationProvider sau đó mã hoá password được người dùng gửi nên, sử dụng PasswordEncoder và so sánh với password, đã được mã hoá, trong UserDetails.</a:t>
            </a:r>
          </a:p>
          <a:p>
            <a:pPr fontAlgn="base"/>
            <a:r>
              <a:rPr lang="vi-VN" sz="2400" b="0" i="0" kern="1200" dirty="0" smtClean="0">
                <a:solidFill>
                  <a:schemeClr val="tx1"/>
                </a:solidFill>
                <a:effectLst/>
                <a:latin typeface="Lato Light" panose="020F0502020204030203" pitchFamily="34" charset="0"/>
                <a:ea typeface="+mn-ea"/>
                <a:cs typeface="+mn-cs"/>
              </a:rPr>
              <a:t>Thuật toán để mã hoá password được khai báo khi cấu hình Spring Security.</a:t>
            </a:r>
          </a:p>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Lato Light" panose="020F0502020204030203" pitchFamily="34" charset="0"/>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Lato Light" panose="020F0502020204030203" pitchFamily="34" charset="0"/>
              <a:ea typeface="+mn-ea"/>
              <a:cs typeface="+mn-cs"/>
            </a:endParaRPr>
          </a:p>
        </p:txBody>
      </p:sp>
    </p:spTree>
    <p:extLst>
      <p:ext uri="{BB962C8B-B14F-4D97-AF65-F5344CB8AC3E}">
        <p14:creationId xmlns:p14="http://schemas.microsoft.com/office/powerpoint/2010/main" val="442662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solidFill>
                  <a:schemeClr val="tx2"/>
                </a:solidFill>
                <a:latin typeface="+mj-lt"/>
              </a:rPr>
              <a:t>Thực tế, AuthenticationManager không xử lý xác thực request, công việc đó thực sự được thực hiện tại AuthenticationProvider. AuthenticationManager không phải chỉ có một mà là một danh sách các AuthenticationProvider. Tuỳ thuộc vào loạt request mà AuthenticationManager sẽ gọi một AuthenticationProvider tương ứng</a:t>
            </a:r>
            <a:r>
              <a:rPr lang="en-US" baseline="0" dirty="0" smtClean="0">
                <a:solidFill>
                  <a:schemeClr val="tx2"/>
                </a:solidFill>
                <a:latin typeface="+mj-lt"/>
              </a:rPr>
              <a:t> </a:t>
            </a:r>
            <a:r>
              <a:rPr lang="en-US" baseline="0" dirty="0" err="1" smtClean="0">
                <a:solidFill>
                  <a:schemeClr val="tx2"/>
                </a:solidFill>
                <a:latin typeface="+mj-lt"/>
              </a:rPr>
              <a:t>để</a:t>
            </a:r>
            <a:r>
              <a:rPr lang="en-US" baseline="0" dirty="0" smtClean="0">
                <a:solidFill>
                  <a:schemeClr val="tx2"/>
                </a:solidFill>
                <a:latin typeface="+mj-lt"/>
              </a:rPr>
              <a:t> </a:t>
            </a:r>
            <a:r>
              <a:rPr lang="en-US" baseline="0" dirty="0" err="1" smtClean="0">
                <a:solidFill>
                  <a:schemeClr val="tx2"/>
                </a:solidFill>
                <a:latin typeface="+mj-lt"/>
              </a:rPr>
              <a:t>xử</a:t>
            </a:r>
            <a:r>
              <a:rPr lang="en-US" baseline="0" dirty="0" smtClean="0">
                <a:solidFill>
                  <a:schemeClr val="tx2"/>
                </a:solidFill>
                <a:latin typeface="+mj-lt"/>
              </a:rPr>
              <a:t> </a:t>
            </a:r>
            <a:r>
              <a:rPr lang="en-US" baseline="0" dirty="0" err="1" smtClean="0">
                <a:solidFill>
                  <a:schemeClr val="tx2"/>
                </a:solidFill>
                <a:latin typeface="+mj-lt"/>
              </a:rPr>
              <a:t>lí</a:t>
            </a:r>
            <a:endParaRPr lang="en-US" baseline="0" dirty="0" smtClean="0">
              <a:solidFill>
                <a:schemeClr val="tx2"/>
              </a:solidFill>
              <a:latin typeface="+mj-lt"/>
            </a:endParaRPr>
          </a:p>
          <a:p>
            <a:endParaRPr lang="vi-VN" dirty="0" smtClean="0">
              <a:solidFill>
                <a:schemeClr val="tx2"/>
              </a:solidFill>
              <a:latin typeface="+mj-lt"/>
            </a:endParaRPr>
          </a:p>
          <a:p>
            <a:r>
              <a:rPr lang="en-US" dirty="0" smtClean="0"/>
              <a:t>Ở</a:t>
            </a:r>
            <a:r>
              <a:rPr lang="en-US" baseline="0" dirty="0" smtClean="0"/>
              <a:t> </a:t>
            </a:r>
            <a:r>
              <a:rPr lang="en-US" baseline="0" dirty="0" err="1" smtClean="0"/>
              <a:t>đây</a:t>
            </a:r>
            <a:r>
              <a:rPr lang="en-US" baseline="0" dirty="0" smtClean="0"/>
              <a:t>:</a:t>
            </a:r>
            <a:endParaRPr lang="vi-VN" dirty="0" smtClean="0"/>
          </a:p>
          <a:p>
            <a:r>
              <a:rPr lang="vi-VN" dirty="0" smtClean="0"/>
              <a:t>AuthenticationProvider sẽ gọi UserDetailService để lấy về thông tin người dùng theo username. </a:t>
            </a:r>
            <a:r>
              <a:rPr lang="en-US" dirty="0" smtClean="0"/>
              <a:t>Ta </a:t>
            </a:r>
            <a:r>
              <a:rPr lang="en-US" dirty="0" err="1" smtClean="0"/>
              <a:t>phải</a:t>
            </a:r>
            <a:r>
              <a:rPr lang="en-US" baseline="0" dirty="0" smtClean="0"/>
              <a:t> </a:t>
            </a:r>
            <a:r>
              <a:rPr lang="vi-VN" dirty="0" smtClean="0"/>
              <a:t>định nghĩa một UserDetailServcie để thực hiện việc này.</a:t>
            </a:r>
            <a:endParaRPr lang="en-US" dirty="0" smtClean="0"/>
          </a:p>
          <a:p>
            <a:endParaRPr lang="en-US" dirty="0" smtClean="0"/>
          </a:p>
          <a:p>
            <a:pPr fontAlgn="base"/>
            <a:r>
              <a:rPr lang="vi-VN" sz="2400" b="0" i="0" kern="1200" dirty="0" smtClean="0">
                <a:solidFill>
                  <a:schemeClr val="tx1"/>
                </a:solidFill>
                <a:effectLst/>
                <a:latin typeface="Lato Light" panose="020F0502020204030203" pitchFamily="34" charset="0"/>
                <a:ea typeface="+mn-ea"/>
                <a:cs typeface="+mn-cs"/>
              </a:rPr>
              <a:t>UserDetailService sẽ tìm kiếm người dùng theo thông tin username và trả về một instance của UserDetails. AuthenticationProvider sau đó mã hoá password được người dùng gửi nên, sử dụng PasswordEncoder và so sánh với password, đã được mã hoá, trong UserDetails.</a:t>
            </a:r>
          </a:p>
          <a:p>
            <a:pPr fontAlgn="base"/>
            <a:r>
              <a:rPr lang="vi-VN" sz="2400" b="0" i="0" kern="1200" dirty="0" smtClean="0">
                <a:solidFill>
                  <a:schemeClr val="tx1"/>
                </a:solidFill>
                <a:effectLst/>
                <a:latin typeface="Lato Light" panose="020F0502020204030203" pitchFamily="34" charset="0"/>
                <a:ea typeface="+mn-ea"/>
                <a:cs typeface="+mn-cs"/>
              </a:rPr>
              <a:t>Thuật toán để mã hoá password được khai báo khi cấu hình Spring Security.</a:t>
            </a:r>
          </a:p>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Lato Light" panose="020F0502020204030203" pitchFamily="34" charset="0"/>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Lato Light" panose="020F0502020204030203" pitchFamily="34" charset="0"/>
              <a:ea typeface="+mn-ea"/>
              <a:cs typeface="+mn-cs"/>
            </a:endParaRPr>
          </a:p>
        </p:txBody>
      </p:sp>
    </p:spTree>
    <p:extLst>
      <p:ext uri="{BB962C8B-B14F-4D97-AF65-F5344CB8AC3E}">
        <p14:creationId xmlns:p14="http://schemas.microsoft.com/office/powerpoint/2010/main" val="102727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17" rtl="0" eaLnBrk="1" fontAlgn="auto" latinLnBrk="0" hangingPunct="1">
              <a:lnSpc>
                <a:spcPct val="100000"/>
              </a:lnSpc>
              <a:spcBef>
                <a:spcPts val="0"/>
              </a:spcBef>
              <a:spcAft>
                <a:spcPts val="0"/>
              </a:spcAft>
              <a:buClrTx/>
              <a:buSzTx/>
              <a:buFontTx/>
              <a:buNone/>
              <a:tabLst/>
              <a:defRPr/>
            </a:pPr>
            <a:r>
              <a:rPr lang="vi-VN" dirty="0" smtClean="0"/>
              <a:t>Trong các ứng dụng đơn giản hơn, chỉ cần authenticate là đủ: Ngay sau khi người dùng authenticate, họ có thể truy cập từng phần của ứng dụng.</a:t>
            </a:r>
            <a:r>
              <a:rPr lang="en-US" dirty="0" smtClean="0"/>
              <a:t> </a:t>
            </a: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Nhưng hầu hết các ứng dụng đều có khái niệm về quyền (hoặc vai trò). </a:t>
            </a:r>
            <a:endParaRPr lang="vi-VN" dirty="0" smtClean="0"/>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312199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17" rtl="0" eaLnBrk="1" fontAlgn="auto" latinLnBrk="0" hangingPunct="1">
              <a:lnSpc>
                <a:spcPct val="100000"/>
              </a:lnSpc>
              <a:spcBef>
                <a:spcPts val="0"/>
              </a:spcBef>
              <a:spcAft>
                <a:spcPts val="0"/>
              </a:spcAft>
              <a:buClrTx/>
              <a:buSzTx/>
              <a:buFontTx/>
              <a:buNone/>
              <a:tabLst/>
              <a:defRPr/>
            </a:pPr>
            <a:r>
              <a:rPr lang="vi-VN" dirty="0" smtClean="0"/>
              <a:t>Trong các ứng dụng đơn giản hơn, chỉ cần authenticate là đủ: Ngay sau khi người dùng authenticate, họ có thể truy cập từng phần của ứng dụng.</a:t>
            </a:r>
            <a:r>
              <a:rPr lang="en-US" dirty="0" smtClean="0"/>
              <a:t> </a:t>
            </a: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Nhưng hầu hết các ứng dụng đều có khái niệm về quyền (hoặc vai trò). </a:t>
            </a:r>
            <a:endParaRPr lang="vi-VN"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Lato Light" panose="020F0502020204030203" pitchFamily="34" charset="0"/>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Lato Light" panose="020F0502020204030203" pitchFamily="34" charset="0"/>
              <a:ea typeface="+mn-ea"/>
              <a:cs typeface="+mn-cs"/>
            </a:endParaRPr>
          </a:p>
        </p:txBody>
      </p:sp>
    </p:spTree>
    <p:extLst>
      <p:ext uri="{BB962C8B-B14F-4D97-AF65-F5344CB8AC3E}">
        <p14:creationId xmlns:p14="http://schemas.microsoft.com/office/powerpoint/2010/main" val="295088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217" rtl="0" eaLnBrk="1" fontAlgn="auto" latinLnBrk="0" hangingPunct="1">
              <a:lnSpc>
                <a:spcPct val="100000"/>
              </a:lnSpc>
              <a:spcBef>
                <a:spcPts val="0"/>
              </a:spcBef>
              <a:spcAft>
                <a:spcPts val="0"/>
              </a:spcAft>
              <a:buClrTx/>
              <a:buSzTx/>
              <a:buFontTx/>
              <a:buNone/>
              <a:tabLst/>
              <a:defRPr/>
            </a:pPr>
            <a:r>
              <a:rPr lang="vi-VN" dirty="0" smtClean="0"/>
              <a:t>Trong các ứng dụng đơn giản hơn, chỉ cần authenticate là đủ: Ngay sau khi người dùng authenticate, họ có thể truy cập từng phần của ứng dụng.</a:t>
            </a:r>
            <a:r>
              <a:rPr lang="en-US" dirty="0" smtClean="0"/>
              <a:t> </a:t>
            </a: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Nhưng hầu hết các ứng dụng đều có khái niệm về quyền (hoặc vai trò). </a:t>
            </a:r>
            <a:endParaRPr lang="vi-VN"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Lato Light" panose="020F0502020204030203" pitchFamily="34" charset="0"/>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Lato Light" panose="020F0502020204030203" pitchFamily="34" charset="0"/>
              <a:ea typeface="+mn-ea"/>
              <a:cs typeface="+mn-cs"/>
            </a:endParaRPr>
          </a:p>
        </p:txBody>
      </p:sp>
    </p:spTree>
    <p:extLst>
      <p:ext uri="{BB962C8B-B14F-4D97-AF65-F5344CB8AC3E}">
        <p14:creationId xmlns:p14="http://schemas.microsoft.com/office/powerpoint/2010/main" val="2149728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chính">
    <p:spTree>
      <p:nvGrpSpPr>
        <p:cNvPr id="1" name=""/>
        <p:cNvGrpSpPr/>
        <p:nvPr/>
      </p:nvGrpSpPr>
      <p:grpSpPr>
        <a:xfrm>
          <a:off x="0" y="0"/>
          <a:ext cx="0" cy="0"/>
          <a:chOff x="0" y="0"/>
          <a:chExt cx="0" cy="0"/>
        </a:xfrm>
      </p:grpSpPr>
      <p:sp>
        <p:nvSpPr>
          <p:cNvPr id="4" name="Line 4"/>
          <p:cNvSpPr>
            <a:spLocks noChangeShapeType="1"/>
          </p:cNvSpPr>
          <p:nvPr/>
        </p:nvSpPr>
        <p:spPr bwMode="auto">
          <a:xfrm>
            <a:off x="3487358" y="4826000"/>
            <a:ext cx="20352800" cy="0"/>
          </a:xfrm>
          <a:prstGeom prst="line">
            <a:avLst/>
          </a:prstGeom>
          <a:noFill/>
          <a:ln w="76200">
            <a:solidFill>
              <a:srgbClr val="0E539E"/>
            </a:solidFill>
            <a:round/>
            <a:headEnd type="none" w="sm" len="sm"/>
            <a:tailEnd type="none" w="sm" len="sm"/>
          </a:ln>
          <a:effectLst/>
        </p:spPr>
        <p:txBody>
          <a:bodyPr wrap="none" anchor="ctr"/>
          <a:lstStyle/>
          <a:p>
            <a:pPr algn="ctr" eaLnBrk="0" hangingPunct="0">
              <a:defRPr/>
            </a:pPr>
            <a:endParaRPr kumimoji="0" lang="ja-JP" altLang="en-US" sz="7200">
              <a:latin typeface="+mj-lt"/>
            </a:endParaRPr>
          </a:p>
        </p:txBody>
      </p:sp>
      <p:sp>
        <p:nvSpPr>
          <p:cNvPr id="191490" name="Rectangle 2"/>
          <p:cNvSpPr>
            <a:spLocks noGrp="1" noChangeArrowheads="1"/>
          </p:cNvSpPr>
          <p:nvPr>
            <p:ph type="ctrTitle" hasCustomPrompt="1"/>
          </p:nvPr>
        </p:nvSpPr>
        <p:spPr>
          <a:xfrm>
            <a:off x="3656650" y="3200400"/>
            <a:ext cx="20111561" cy="1524000"/>
          </a:xfrm>
          <a:prstGeom prst="rect">
            <a:avLst/>
          </a:prstGeom>
        </p:spPr>
        <p:txBody>
          <a:bodyPr anchor="ctr"/>
          <a:lstStyle>
            <a:lvl1pPr>
              <a:defRPr sz="7200" b="1" baseline="0">
                <a:latin typeface="+mj-lt"/>
                <a:ea typeface="Meiryo UI" panose="020B0604030504040204" pitchFamily="50" charset="-128"/>
              </a:defRPr>
            </a:lvl1pPr>
          </a:lstStyle>
          <a:p>
            <a:pPr lvl="0"/>
            <a:r>
              <a:rPr lang="en-US" altLang="ja-JP" noProof="0"/>
              <a:t>TIÊU ĐỀ</a:t>
            </a:r>
            <a:endParaRPr lang="ja-JP" altLang="en-US" noProof="0"/>
          </a:p>
        </p:txBody>
      </p:sp>
      <p:sp>
        <p:nvSpPr>
          <p:cNvPr id="191491" name="Rectangle 3"/>
          <p:cNvSpPr>
            <a:spLocks noGrp="1" noChangeArrowheads="1"/>
          </p:cNvSpPr>
          <p:nvPr>
            <p:ph type="subTitle" idx="1" hasCustomPrompt="1"/>
          </p:nvPr>
        </p:nvSpPr>
        <p:spPr>
          <a:xfrm>
            <a:off x="14017151" y="10921042"/>
            <a:ext cx="9141619" cy="1647802"/>
          </a:xfrm>
          <a:prstGeom prst="rect">
            <a:avLst/>
          </a:prstGeom>
        </p:spPr>
        <p:txBody>
          <a:bodyPr tIns="45714">
            <a:noAutofit/>
          </a:bodyPr>
          <a:lstStyle>
            <a:lvl1pPr marL="0" indent="0" algn="r">
              <a:buFontTx/>
              <a:buNone/>
              <a:defRPr sz="4400" b="1" i="0" baseline="0">
                <a:solidFill>
                  <a:schemeClr val="tx2"/>
                </a:solidFill>
                <a:latin typeface="+mn-lt"/>
                <a:ea typeface="Meiryo UI" panose="020B0604030504040204" pitchFamily="50" charset="-128"/>
              </a:defRPr>
            </a:lvl1pPr>
          </a:lstStyle>
          <a:p>
            <a:pPr lvl="0"/>
            <a:r>
              <a:rPr lang="en-US" altLang="ja-JP" noProof="0"/>
              <a:t>TÊN</a:t>
            </a:r>
          </a:p>
          <a:p>
            <a:pPr lvl="0"/>
            <a:r>
              <a:rPr lang="en-US" altLang="ja-JP" noProof="0"/>
              <a:t>Ngày Tháng</a:t>
            </a:r>
          </a:p>
        </p:txBody>
      </p:sp>
    </p:spTree>
    <p:extLst>
      <p:ext uri="{BB962C8B-B14F-4D97-AF65-F5344CB8AC3E}">
        <p14:creationId xmlns:p14="http://schemas.microsoft.com/office/powerpoint/2010/main" val="344652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group">
    <p:spTree>
      <p:nvGrpSpPr>
        <p:cNvPr id="1" name=""/>
        <p:cNvGrpSpPr/>
        <p:nvPr/>
      </p:nvGrpSpPr>
      <p:grpSpPr>
        <a:xfrm>
          <a:off x="0" y="0"/>
          <a:ext cx="0" cy="0"/>
          <a:chOff x="0" y="0"/>
          <a:chExt cx="0" cy="0"/>
        </a:xfrm>
      </p:grpSpPr>
      <p:sp>
        <p:nvSpPr>
          <p:cNvPr id="4" name="Line 4"/>
          <p:cNvSpPr>
            <a:spLocks noChangeShapeType="1"/>
          </p:cNvSpPr>
          <p:nvPr/>
        </p:nvSpPr>
        <p:spPr bwMode="auto">
          <a:xfrm>
            <a:off x="1595094" y="6239164"/>
            <a:ext cx="3600000" cy="0"/>
          </a:xfrm>
          <a:prstGeom prst="line">
            <a:avLst/>
          </a:prstGeom>
          <a:noFill/>
          <a:ln w="127000">
            <a:solidFill>
              <a:srgbClr val="0E539E"/>
            </a:solidFill>
            <a:round/>
            <a:headEnd type="none" w="sm" len="sm"/>
            <a:tailEnd type="none" w="sm" len="sm"/>
          </a:ln>
          <a:effectLst/>
        </p:spPr>
        <p:txBody>
          <a:bodyPr wrap="none" anchor="ctr"/>
          <a:lstStyle/>
          <a:p>
            <a:pPr algn="ctr" eaLnBrk="0" hangingPunct="0">
              <a:defRPr/>
            </a:pPr>
            <a:endParaRPr kumimoji="0" lang="ja-JP" altLang="en-US" sz="7200">
              <a:latin typeface="+mj-lt"/>
            </a:endParaRPr>
          </a:p>
        </p:txBody>
      </p:sp>
      <p:sp>
        <p:nvSpPr>
          <p:cNvPr id="191490" name="Rectangle 2"/>
          <p:cNvSpPr>
            <a:spLocks noGrp="1" noChangeArrowheads="1"/>
          </p:cNvSpPr>
          <p:nvPr>
            <p:ph type="ctrTitle" hasCustomPrompt="1"/>
          </p:nvPr>
        </p:nvSpPr>
        <p:spPr>
          <a:xfrm>
            <a:off x="1595094" y="4613564"/>
            <a:ext cx="20111561" cy="1524000"/>
          </a:xfrm>
          <a:prstGeom prst="rect">
            <a:avLst/>
          </a:prstGeom>
        </p:spPr>
        <p:txBody>
          <a:bodyPr anchor="ctr"/>
          <a:lstStyle>
            <a:lvl1pPr>
              <a:defRPr sz="7200" b="1" baseline="0">
                <a:latin typeface="+mj-lt"/>
                <a:ea typeface="Meiryo UI" panose="020B0604030504040204" pitchFamily="50" charset="-128"/>
              </a:defRPr>
            </a:lvl1pPr>
          </a:lstStyle>
          <a:p>
            <a:pPr lvl="0"/>
            <a:r>
              <a:rPr lang="en-US" altLang="ja-JP" noProof="0"/>
              <a:t>TIÊU ĐỀ</a:t>
            </a:r>
            <a:endParaRPr lang="ja-JP" altLang="en-US" noProof="0"/>
          </a:p>
        </p:txBody>
      </p:sp>
      <p:sp>
        <p:nvSpPr>
          <p:cNvPr id="191491" name="Rectangle 3"/>
          <p:cNvSpPr>
            <a:spLocks noGrp="1" noChangeArrowheads="1"/>
          </p:cNvSpPr>
          <p:nvPr>
            <p:ph type="subTitle" idx="1" hasCustomPrompt="1"/>
          </p:nvPr>
        </p:nvSpPr>
        <p:spPr>
          <a:xfrm>
            <a:off x="1595094" y="7458329"/>
            <a:ext cx="9141619" cy="1647802"/>
          </a:xfrm>
          <a:prstGeom prst="rect">
            <a:avLst/>
          </a:prstGeom>
        </p:spPr>
        <p:txBody>
          <a:bodyPr tIns="45714">
            <a:noAutofit/>
          </a:bodyPr>
          <a:lstStyle>
            <a:lvl1pPr marL="0" indent="0" algn="l">
              <a:buFontTx/>
              <a:buNone/>
              <a:defRPr sz="4400" b="1" i="0" baseline="0">
                <a:solidFill>
                  <a:schemeClr val="tx2"/>
                </a:solidFill>
                <a:latin typeface="+mn-lt"/>
                <a:ea typeface="Meiryo UI" panose="020B0604030504040204" pitchFamily="50" charset="-128"/>
              </a:defRPr>
            </a:lvl1pPr>
          </a:lstStyle>
          <a:p>
            <a:pPr lvl="0"/>
            <a:r>
              <a:rPr lang="en-US" altLang="ja-JP" noProof="0"/>
              <a:t>Tiêu đề nhỏ</a:t>
            </a:r>
          </a:p>
        </p:txBody>
      </p:sp>
    </p:spTree>
    <p:extLst>
      <p:ext uri="{BB962C8B-B14F-4D97-AF65-F5344CB8AC3E}">
        <p14:creationId xmlns:p14="http://schemas.microsoft.com/office/powerpoint/2010/main" val="181223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516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và Logo">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CFD4B2D0-696D-48FA-9917-0FADDAC75C66}"/>
              </a:ext>
            </a:extLst>
          </p:cNvPr>
          <p:cNvSpPr txBox="1">
            <a:spLocks noChangeArrowheads="1"/>
          </p:cNvSpPr>
          <p:nvPr userDrawn="1"/>
        </p:nvSpPr>
        <p:spPr bwMode="auto">
          <a:xfrm>
            <a:off x="2744679" y="12802969"/>
            <a:ext cx="6761272" cy="64633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sz="1800" b="1">
                <a:solidFill>
                  <a:schemeClr val="tx2"/>
                </a:solidFill>
                <a:latin typeface="+mj-lt"/>
                <a:ea typeface="Meiryo UI" panose="020B0604030504040204" pitchFamily="50" charset="-128"/>
                <a:cs typeface="Meiryo UI" panose="020B0604030504040204" pitchFamily="50" charset="-128"/>
              </a:rPr>
              <a:t>ĐỘT PHÁ, CÙNG PHÁT TRIỂN</a:t>
            </a:r>
          </a:p>
          <a:p>
            <a:pPr marL="0" marR="0" lvl="0" indent="0" algn="l" defTabSz="1828434" rtl="0" eaLnBrk="1" fontAlgn="auto" latinLnBrk="0" hangingPunct="1">
              <a:lnSpc>
                <a:spcPct val="100000"/>
              </a:lnSpc>
              <a:spcBef>
                <a:spcPts val="0"/>
              </a:spcBef>
              <a:spcAft>
                <a:spcPts val="0"/>
              </a:spcAft>
              <a:buClrTx/>
              <a:buSzTx/>
              <a:buFontTx/>
              <a:buNone/>
              <a:tabLst/>
              <a:defRPr/>
            </a:pPr>
            <a:r>
              <a:rPr lang="en-US" altLang="ja-JP" sz="1800" b="1" kern="1200">
                <a:solidFill>
                  <a:schemeClr val="tx2"/>
                </a:solidFill>
                <a:latin typeface="Arial" charset="0"/>
                <a:ea typeface="Meiryo UI" panose="020B0604030504040204" pitchFamily="50" charset="-128"/>
                <a:cs typeface="Meiryo UI" panose="020B0604030504040204" pitchFamily="50" charset="-128"/>
              </a:rPr>
              <a:t>Copyright</a:t>
            </a:r>
            <a:r>
              <a:rPr lang="en-US" altLang="ja-JP" sz="1800" b="1" kern="1200" baseline="0">
                <a:solidFill>
                  <a:schemeClr val="tx2"/>
                </a:solidFill>
                <a:latin typeface="Arial" charset="0"/>
                <a:ea typeface="Meiryo UI" panose="020B0604030504040204" pitchFamily="50" charset="-128"/>
                <a:cs typeface="Meiryo UI" panose="020B0604030504040204" pitchFamily="50" charset="-128"/>
              </a:rPr>
              <a:t> </a:t>
            </a:r>
            <a:r>
              <a:rPr lang="en-US" altLang="ja-JP" sz="1800" b="1" kern="1200">
                <a:solidFill>
                  <a:schemeClr val="tx2"/>
                </a:solidFill>
                <a:latin typeface="Arial" charset="0"/>
                <a:ea typeface="Meiryo UI" panose="020B0604030504040204" pitchFamily="50" charset="-128"/>
                <a:cs typeface="Meiryo UI" panose="020B0604030504040204" pitchFamily="50" charset="-128"/>
              </a:rPr>
              <a:t>© 2021 Aureole Information Technology, Inc. </a:t>
            </a:r>
          </a:p>
        </p:txBody>
      </p:sp>
      <p:pic>
        <p:nvPicPr>
          <p:cNvPr id="3" name="Picture 2">
            <a:extLst>
              <a:ext uri="{FF2B5EF4-FFF2-40B4-BE49-F238E27FC236}">
                <a16:creationId xmlns:a16="http://schemas.microsoft.com/office/drawing/2014/main" id="{CB6AD90E-F6B9-464E-AAB8-B5A3EC86670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75964" y="12569737"/>
            <a:ext cx="1068714" cy="1068714"/>
          </a:xfrm>
          <a:prstGeom prst="rect">
            <a:avLst/>
          </a:prstGeom>
        </p:spPr>
      </p:pic>
      <p:sp>
        <p:nvSpPr>
          <p:cNvPr id="10" name="Rectangle 9">
            <a:extLst>
              <a:ext uri="{FF2B5EF4-FFF2-40B4-BE49-F238E27FC236}">
                <a16:creationId xmlns:a16="http://schemas.microsoft.com/office/drawing/2014/main" id="{B7431336-F73F-4DF7-A333-B4BC8BE814E2}"/>
              </a:ext>
            </a:extLst>
          </p:cNvPr>
          <p:cNvSpPr/>
          <p:nvPr userDrawn="1"/>
        </p:nvSpPr>
        <p:spPr>
          <a:xfrm>
            <a:off x="22160558" y="12785716"/>
            <a:ext cx="822661" cy="646331"/>
          </a:xfrm>
          <a:prstGeom prst="rect">
            <a:avLst/>
          </a:prstGeom>
        </p:spPr>
        <p:txBody>
          <a:bodyPr wrap="none">
            <a:spAutoFit/>
          </a:bodyPr>
          <a:lstStyle/>
          <a:p>
            <a:fld id="{718385ED-F98E-4C5A-8F94-E41925B07F5D}" type="slidenum">
              <a:rPr lang="en-US" b="1" smtClean="0">
                <a:solidFill>
                  <a:schemeClr val="tx2"/>
                </a:solidFill>
              </a:rPr>
              <a:t>‹#›</a:t>
            </a:fld>
            <a:endParaRPr lang="en-US" b="1">
              <a:solidFill>
                <a:schemeClr val="tx2"/>
              </a:solidFill>
            </a:endParaRPr>
          </a:p>
        </p:txBody>
      </p:sp>
      <p:cxnSp>
        <p:nvCxnSpPr>
          <p:cNvPr id="11" name="Straight Connector 10">
            <a:extLst>
              <a:ext uri="{FF2B5EF4-FFF2-40B4-BE49-F238E27FC236}">
                <a16:creationId xmlns:a16="http://schemas.microsoft.com/office/drawing/2014/main" id="{B8CE9122-1487-40D6-935C-A692091EA1E9}"/>
              </a:ext>
            </a:extLst>
          </p:cNvPr>
          <p:cNvCxnSpPr>
            <a:cxnSpLocks/>
          </p:cNvCxnSpPr>
          <p:nvPr userDrawn="1"/>
        </p:nvCxnSpPr>
        <p:spPr>
          <a:xfrm>
            <a:off x="22140052" y="12802969"/>
            <a:ext cx="0" cy="646331"/>
          </a:xfrm>
          <a:prstGeom prst="line">
            <a:avLst/>
          </a:prstGeom>
          <a:ln w="76200">
            <a:solidFill>
              <a:srgbClr val="0E539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và Logo, Gạch dưới">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504DD-50EC-4FF5-AA8E-CE6A58FEF4F3}"/>
              </a:ext>
            </a:extLst>
          </p:cNvPr>
          <p:cNvSpPr txBox="1"/>
          <p:nvPr userDrawn="1"/>
        </p:nvSpPr>
        <p:spPr>
          <a:xfrm>
            <a:off x="22292363" y="12963433"/>
            <a:ext cx="378309" cy="307777"/>
          </a:xfrm>
          <a:prstGeom prst="rect">
            <a:avLst/>
          </a:prstGeom>
          <a:noFill/>
        </p:spPr>
        <p:txBody>
          <a:bodyPr wrap="none" lIns="0" tIns="0" rIns="0" bIns="0" rtlCol="0" anchor="ctr">
            <a:spAutoFit/>
          </a:bodyPr>
          <a:lstStyle/>
          <a:p>
            <a:pPr algn="ctr"/>
            <a:fld id="{C2130A1F-96FE-9345-9E91-FD9BE4197128}" type="slidenum">
              <a:rPr lang="en-US" sz="2000" b="0" i="0" spc="0" smtClean="0">
                <a:solidFill>
                  <a:schemeClr val="bg1"/>
                </a:solidFill>
                <a:latin typeface="Poppins Medium" pitchFamily="2" charset="77"/>
                <a:cs typeface="Poppins Medium" pitchFamily="2" charset="77"/>
              </a:rPr>
              <a:pPr algn="ctr"/>
              <a:t>‹#›</a:t>
            </a:fld>
            <a:endParaRPr lang="en-US" sz="2800" b="0" i="0" spc="0">
              <a:solidFill>
                <a:schemeClr val="bg1"/>
              </a:solidFill>
              <a:latin typeface="Poppins Medium" pitchFamily="2" charset="77"/>
              <a:cs typeface="Poppins Medium" pitchFamily="2" charset="77"/>
            </a:endParaRPr>
          </a:p>
        </p:txBody>
      </p:sp>
      <p:sp>
        <p:nvSpPr>
          <p:cNvPr id="6" name="Line 4">
            <a:extLst>
              <a:ext uri="{FF2B5EF4-FFF2-40B4-BE49-F238E27FC236}">
                <a16:creationId xmlns:a16="http://schemas.microsoft.com/office/drawing/2014/main" id="{5A2DC4E4-7A5D-47C8-8DA6-308763C2D76A}"/>
              </a:ext>
            </a:extLst>
          </p:cNvPr>
          <p:cNvSpPr>
            <a:spLocks noChangeShapeType="1"/>
          </p:cNvSpPr>
          <p:nvPr userDrawn="1"/>
        </p:nvSpPr>
        <p:spPr bwMode="auto">
          <a:xfrm flipV="1">
            <a:off x="1675964" y="12498017"/>
            <a:ext cx="21025723" cy="0"/>
          </a:xfrm>
          <a:prstGeom prst="line">
            <a:avLst/>
          </a:prstGeom>
          <a:noFill/>
          <a:ln w="76200">
            <a:solidFill>
              <a:srgbClr val="0E539E"/>
            </a:solidFill>
            <a:round/>
            <a:headEnd type="none" w="sm" len="sm"/>
            <a:tailEnd type="none" w="sm" len="sm"/>
          </a:ln>
          <a:effectLst/>
        </p:spPr>
        <p:txBody>
          <a:bodyPr wrap="none" anchor="ctr"/>
          <a:lstStyle/>
          <a:p>
            <a:pPr algn="ctr" eaLnBrk="0" hangingPunct="0">
              <a:defRPr/>
            </a:pPr>
            <a:endParaRPr kumimoji="0" lang="ja-JP" altLang="en-US" sz="7200">
              <a:latin typeface="+mj-lt"/>
            </a:endParaRPr>
          </a:p>
        </p:txBody>
      </p:sp>
      <p:sp>
        <p:nvSpPr>
          <p:cNvPr id="7" name="Rectangle 6">
            <a:extLst>
              <a:ext uri="{FF2B5EF4-FFF2-40B4-BE49-F238E27FC236}">
                <a16:creationId xmlns:a16="http://schemas.microsoft.com/office/drawing/2014/main" id="{18B3B2FB-823D-48EA-BC80-DDA60869F754}"/>
              </a:ext>
            </a:extLst>
          </p:cNvPr>
          <p:cNvSpPr/>
          <p:nvPr userDrawn="1"/>
        </p:nvSpPr>
        <p:spPr>
          <a:xfrm>
            <a:off x="22160558" y="12785716"/>
            <a:ext cx="822661" cy="646331"/>
          </a:xfrm>
          <a:prstGeom prst="rect">
            <a:avLst/>
          </a:prstGeom>
        </p:spPr>
        <p:txBody>
          <a:bodyPr wrap="none">
            <a:spAutoFit/>
          </a:bodyPr>
          <a:lstStyle/>
          <a:p>
            <a:fld id="{718385ED-F98E-4C5A-8F94-E41925B07F5D}" type="slidenum">
              <a:rPr lang="en-US" b="1" smtClean="0">
                <a:solidFill>
                  <a:schemeClr val="tx2"/>
                </a:solidFill>
              </a:rPr>
              <a:t>‹#›</a:t>
            </a:fld>
            <a:endParaRPr lang="en-US" b="1">
              <a:solidFill>
                <a:schemeClr val="tx2"/>
              </a:solidFill>
            </a:endParaRPr>
          </a:p>
        </p:txBody>
      </p:sp>
      <p:cxnSp>
        <p:nvCxnSpPr>
          <p:cNvPr id="8" name="Straight Connector 7">
            <a:extLst>
              <a:ext uri="{FF2B5EF4-FFF2-40B4-BE49-F238E27FC236}">
                <a16:creationId xmlns:a16="http://schemas.microsoft.com/office/drawing/2014/main" id="{A9902949-0F0D-41B3-B059-D25C1A7FD5CE}"/>
              </a:ext>
            </a:extLst>
          </p:cNvPr>
          <p:cNvCxnSpPr>
            <a:cxnSpLocks/>
          </p:cNvCxnSpPr>
          <p:nvPr userDrawn="1"/>
        </p:nvCxnSpPr>
        <p:spPr>
          <a:xfrm>
            <a:off x="22140052" y="12802969"/>
            <a:ext cx="0" cy="646331"/>
          </a:xfrm>
          <a:prstGeom prst="line">
            <a:avLst/>
          </a:prstGeom>
          <a:ln w="76200">
            <a:solidFill>
              <a:srgbClr val="0E539E"/>
            </a:solidFill>
          </a:ln>
        </p:spPr>
        <p:style>
          <a:lnRef idx="1">
            <a:schemeClr val="accent1"/>
          </a:lnRef>
          <a:fillRef idx="0">
            <a:schemeClr val="accent1"/>
          </a:fillRef>
          <a:effectRef idx="0">
            <a:schemeClr val="accent1"/>
          </a:effectRef>
          <a:fontRef idx="minor">
            <a:schemeClr val="tx1"/>
          </a:fontRef>
        </p:style>
      </p:cxnSp>
      <p:sp>
        <p:nvSpPr>
          <p:cNvPr id="9" name="Text Box 12">
            <a:extLst>
              <a:ext uri="{FF2B5EF4-FFF2-40B4-BE49-F238E27FC236}">
                <a16:creationId xmlns:a16="http://schemas.microsoft.com/office/drawing/2014/main" id="{358BE2CB-3145-44A7-84AF-3DBCBD395DFD}"/>
              </a:ext>
            </a:extLst>
          </p:cNvPr>
          <p:cNvSpPr txBox="1">
            <a:spLocks noChangeArrowheads="1"/>
          </p:cNvSpPr>
          <p:nvPr userDrawn="1"/>
        </p:nvSpPr>
        <p:spPr bwMode="auto">
          <a:xfrm>
            <a:off x="2744679" y="12802969"/>
            <a:ext cx="6761272" cy="64633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sz="1800" b="1">
                <a:solidFill>
                  <a:schemeClr val="tx2"/>
                </a:solidFill>
                <a:latin typeface="+mj-lt"/>
                <a:ea typeface="Meiryo UI" panose="020B0604030504040204" pitchFamily="50" charset="-128"/>
                <a:cs typeface="Meiryo UI" panose="020B0604030504040204" pitchFamily="50" charset="-128"/>
              </a:rPr>
              <a:t>ĐỘT PHÁ, CÙNG PHÁT TRIỂN</a:t>
            </a:r>
          </a:p>
          <a:p>
            <a:pPr marL="0" marR="0" lvl="0" indent="0" algn="l" defTabSz="1828434" rtl="0" eaLnBrk="1" fontAlgn="auto" latinLnBrk="0" hangingPunct="1">
              <a:lnSpc>
                <a:spcPct val="100000"/>
              </a:lnSpc>
              <a:spcBef>
                <a:spcPts val="0"/>
              </a:spcBef>
              <a:spcAft>
                <a:spcPts val="0"/>
              </a:spcAft>
              <a:buClrTx/>
              <a:buSzTx/>
              <a:buFontTx/>
              <a:buNone/>
              <a:tabLst/>
              <a:defRPr/>
            </a:pPr>
            <a:r>
              <a:rPr lang="en-US" altLang="ja-JP" sz="1800" b="1" kern="1200">
                <a:solidFill>
                  <a:schemeClr val="tx2"/>
                </a:solidFill>
                <a:latin typeface="Arial" charset="0"/>
                <a:ea typeface="Meiryo UI" panose="020B0604030504040204" pitchFamily="50" charset="-128"/>
                <a:cs typeface="Meiryo UI" panose="020B0604030504040204" pitchFamily="50" charset="-128"/>
              </a:rPr>
              <a:t>Copyright</a:t>
            </a:r>
            <a:r>
              <a:rPr lang="en-US" altLang="ja-JP" sz="1800" b="1" kern="1200" baseline="0">
                <a:solidFill>
                  <a:schemeClr val="tx2"/>
                </a:solidFill>
                <a:latin typeface="Arial" charset="0"/>
                <a:ea typeface="Meiryo UI" panose="020B0604030504040204" pitchFamily="50" charset="-128"/>
                <a:cs typeface="Meiryo UI" panose="020B0604030504040204" pitchFamily="50" charset="-128"/>
              </a:rPr>
              <a:t> </a:t>
            </a:r>
            <a:r>
              <a:rPr lang="en-US" altLang="ja-JP" sz="1800" b="1" kern="1200">
                <a:solidFill>
                  <a:schemeClr val="tx2"/>
                </a:solidFill>
                <a:latin typeface="Arial" charset="0"/>
                <a:ea typeface="Meiryo UI" panose="020B0604030504040204" pitchFamily="50" charset="-128"/>
                <a:cs typeface="Meiryo UI" panose="020B0604030504040204" pitchFamily="50" charset="-128"/>
              </a:rPr>
              <a:t>© 2021 Aureole Information Technology, Inc. </a:t>
            </a:r>
          </a:p>
        </p:txBody>
      </p:sp>
      <p:pic>
        <p:nvPicPr>
          <p:cNvPr id="10" name="Picture 9">
            <a:extLst>
              <a:ext uri="{FF2B5EF4-FFF2-40B4-BE49-F238E27FC236}">
                <a16:creationId xmlns:a16="http://schemas.microsoft.com/office/drawing/2014/main" id="{0D7B7603-ED02-4ADA-8F4C-23EC690EAB72}"/>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75964" y="12569737"/>
            <a:ext cx="1068714" cy="1068714"/>
          </a:xfrm>
          <a:prstGeom prst="rect">
            <a:avLst/>
          </a:prstGeom>
        </p:spPr>
      </p:pic>
    </p:spTree>
    <p:extLst>
      <p:ext uri="{BB962C8B-B14F-4D97-AF65-F5344CB8AC3E}">
        <p14:creationId xmlns:p14="http://schemas.microsoft.com/office/powerpoint/2010/main" val="144963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841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êu đề và Nội dung không gạch">
    <p:spTree>
      <p:nvGrpSpPr>
        <p:cNvPr id="1" name=""/>
        <p:cNvGrpSpPr/>
        <p:nvPr/>
      </p:nvGrpSpPr>
      <p:grpSpPr>
        <a:xfrm>
          <a:off x="0" y="0"/>
          <a:ext cx="0" cy="0"/>
          <a:chOff x="0" y="0"/>
          <a:chExt cx="0" cy="0"/>
        </a:xfrm>
      </p:grpSpPr>
      <p:sp>
        <p:nvSpPr>
          <p:cNvPr id="3" name="コンテンツ プレースホルダー 2"/>
          <p:cNvSpPr>
            <a:spLocks noGrp="1"/>
          </p:cNvSpPr>
          <p:nvPr>
            <p:ph idx="1" hasCustomPrompt="1"/>
          </p:nvPr>
        </p:nvSpPr>
        <p:spPr/>
        <p:txBody>
          <a:bodyPr/>
          <a:lstStyle>
            <a:lvl1pPr marL="685800" indent="-685800">
              <a:buFont typeface="Wingdings" panose="05000000000000000000" pitchFamily="2" charset="2"/>
              <a:buChar char="q"/>
              <a:defRPr/>
            </a:lvl1pPr>
            <a:lvl2pPr marL="1599971" indent="-685800">
              <a:buFont typeface="Wingdings" panose="05000000000000000000" pitchFamily="2" charset="2"/>
              <a:buChar char="§"/>
              <a:defRPr/>
            </a:lvl2pPr>
            <a:lvl3pPr marL="2399843" indent="-571500">
              <a:buFont typeface="Arial" panose="020B0604020202020204" pitchFamily="34" charset="0"/>
              <a:buChar char="•"/>
              <a:defRPr/>
            </a:lvl3pPr>
            <a:lvl4pPr marL="3314014" indent="-571500">
              <a:buFont typeface="Open Sans" panose="020B0606030504020204" pitchFamily="34" charset="0"/>
              <a:buChar char="−"/>
              <a:defRPr/>
            </a:lvl4pPr>
            <a:lvl5pPr>
              <a:defRPr/>
            </a:lvl5pPr>
          </a:lstStyle>
          <a:p>
            <a:pPr lvl="0"/>
            <a:r>
              <a:rPr lang="en-US" altLang="ja-JP"/>
              <a:t>Nội dụng 1</a:t>
            </a:r>
            <a:endParaRPr lang="ja-JP" altLang="en-US"/>
          </a:p>
          <a:p>
            <a:pPr lvl="1"/>
            <a:r>
              <a:rPr lang="en-US" altLang="ja-JP"/>
              <a:t>Nội dung 2</a:t>
            </a:r>
            <a:endParaRPr lang="ja-JP" altLang="en-US"/>
          </a:p>
          <a:p>
            <a:pPr lvl="2"/>
            <a:r>
              <a:rPr lang="en-US" altLang="ja-JP"/>
              <a:t>Nội dung 3</a:t>
            </a:r>
            <a:endParaRPr lang="ja-JP" altLang="en-US"/>
          </a:p>
          <a:p>
            <a:pPr lvl="3"/>
            <a:r>
              <a:rPr lang="en-US" altLang="ja-JP"/>
              <a:t>Nội dung 4</a:t>
            </a:r>
            <a:endParaRPr lang="ja-JP" altLang="en-US"/>
          </a:p>
          <a:p>
            <a:pPr lvl="4"/>
            <a:r>
              <a:rPr lang="en-US" altLang="ja-JP"/>
              <a:t>Nội dung 5</a:t>
            </a:r>
            <a:endParaRPr lang="ja-JP" altLang="en-US"/>
          </a:p>
        </p:txBody>
      </p:sp>
      <p:sp>
        <p:nvSpPr>
          <p:cNvPr id="4" name="Title Placeholder 1">
            <a:extLst>
              <a:ext uri="{FF2B5EF4-FFF2-40B4-BE49-F238E27FC236}">
                <a16:creationId xmlns:a16="http://schemas.microsoft.com/office/drawing/2014/main" id="{6E09302A-49C3-4EE0-B83C-0ACF4BAE7081}"/>
              </a:ext>
            </a:extLst>
          </p:cNvPr>
          <p:cNvSpPr>
            <a:spLocks noGrp="1"/>
          </p:cNvSpPr>
          <p:nvPr>
            <p:ph type="title"/>
          </p:nvPr>
        </p:nvSpPr>
        <p:spPr>
          <a:xfrm>
            <a:off x="1675965" y="286190"/>
            <a:ext cx="21025722" cy="1094375"/>
          </a:xfrm>
          <a:prstGeom prst="rect">
            <a:avLst/>
          </a:prstGeom>
        </p:spPr>
        <p:txBody>
          <a:bodyPr vert="horz" lIns="91440" tIns="45720" rIns="91440" bIns="45720" rtlCol="0" anchor="ctr">
            <a:normAutofit/>
          </a:bodyPr>
          <a:lstStyle/>
          <a:p>
            <a:r>
              <a:rPr lang="en-US" dirty="0"/>
              <a:t>CLICK TO EDIT MASTER TITLE STYLE</a:t>
            </a:r>
          </a:p>
        </p:txBody>
      </p:sp>
      <p:sp>
        <p:nvSpPr>
          <p:cNvPr id="2" name="Rectangle 1">
            <a:extLst>
              <a:ext uri="{FF2B5EF4-FFF2-40B4-BE49-F238E27FC236}">
                <a16:creationId xmlns:a16="http://schemas.microsoft.com/office/drawing/2014/main" id="{E6E37D8A-982F-4777-A271-4CD00F33408E}"/>
              </a:ext>
            </a:extLst>
          </p:cNvPr>
          <p:cNvSpPr/>
          <p:nvPr userDrawn="1"/>
        </p:nvSpPr>
        <p:spPr>
          <a:xfrm>
            <a:off x="7926376" y="6598378"/>
            <a:ext cx="8524898" cy="519245"/>
          </a:xfrm>
          <a:prstGeom prst="rect">
            <a:avLst/>
          </a:prstGeom>
        </p:spPr>
        <p:txBody>
          <a:bodyPr wrap="none">
            <a:spAutoFit/>
          </a:bodyPr>
          <a:lstStyle/>
          <a:p>
            <a:pPr>
              <a:lnSpc>
                <a:spcPts val="3200"/>
              </a:lnSpc>
            </a:pPr>
            <a:r>
              <a:rPr lang="en-US" altLang="ja-JP" sz="3600" b="0" i="0">
                <a:solidFill>
                  <a:schemeClr val="bg1"/>
                </a:solidFill>
                <a:latin typeface="+mn-lt"/>
                <a:ea typeface="Open Sans Light" panose="020B0306030504020204" pitchFamily="34" charset="0"/>
                <a:cs typeface="Open Sans Light" panose="020B0306030504020204" pitchFamily="34" charset="0"/>
              </a:rPr>
              <a:t>Tuyển dụng và đạo tạo Fresher tại HUẾ</a:t>
            </a:r>
            <a:endParaRPr lang="uk-UA" altLang="ja-JP" sz="3600" b="0" i="0" dirty="0">
              <a:solidFill>
                <a:schemeClr val="bg1"/>
              </a:solidFill>
              <a:latin typeface="+mn-lt"/>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43123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êu đề và Nội dung không gạch">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E09302A-49C3-4EE0-B83C-0ACF4BAE7081}"/>
              </a:ext>
            </a:extLst>
          </p:cNvPr>
          <p:cNvSpPr>
            <a:spLocks noGrp="1"/>
          </p:cNvSpPr>
          <p:nvPr>
            <p:ph type="title"/>
          </p:nvPr>
        </p:nvSpPr>
        <p:spPr>
          <a:xfrm>
            <a:off x="1675965" y="286190"/>
            <a:ext cx="21025722" cy="1094375"/>
          </a:xfrm>
          <a:prstGeom prst="rect">
            <a:avLst/>
          </a:prstGeom>
        </p:spPr>
        <p:txBody>
          <a:bodyPr vert="horz" lIns="91440" tIns="45720" rIns="91440" bIns="45720" rtlCol="0" anchor="ctr">
            <a:normAutofit/>
          </a:bodyPr>
          <a:lstStyle/>
          <a:p>
            <a:r>
              <a:rPr lang="en-US" dirty="0"/>
              <a:t>CLICK TO EDIT MASTER TITLE STYLE</a:t>
            </a:r>
          </a:p>
        </p:txBody>
      </p:sp>
      <p:sp>
        <p:nvSpPr>
          <p:cNvPr id="2" name="Rectangle 1">
            <a:extLst>
              <a:ext uri="{FF2B5EF4-FFF2-40B4-BE49-F238E27FC236}">
                <a16:creationId xmlns:a16="http://schemas.microsoft.com/office/drawing/2014/main" id="{E6E37D8A-982F-4777-A271-4CD00F33408E}"/>
              </a:ext>
            </a:extLst>
          </p:cNvPr>
          <p:cNvSpPr/>
          <p:nvPr userDrawn="1"/>
        </p:nvSpPr>
        <p:spPr>
          <a:xfrm>
            <a:off x="7926376" y="6598378"/>
            <a:ext cx="8524898" cy="519245"/>
          </a:xfrm>
          <a:prstGeom prst="rect">
            <a:avLst/>
          </a:prstGeom>
        </p:spPr>
        <p:txBody>
          <a:bodyPr wrap="none">
            <a:spAutoFit/>
          </a:bodyPr>
          <a:lstStyle/>
          <a:p>
            <a:pPr>
              <a:lnSpc>
                <a:spcPts val="3200"/>
              </a:lnSpc>
            </a:pPr>
            <a:r>
              <a:rPr lang="en-US" altLang="ja-JP" sz="3600" b="0" i="0">
                <a:solidFill>
                  <a:schemeClr val="bg1"/>
                </a:solidFill>
                <a:latin typeface="+mn-lt"/>
                <a:ea typeface="Open Sans Light" panose="020B0306030504020204" pitchFamily="34" charset="0"/>
                <a:cs typeface="Open Sans Light" panose="020B0306030504020204" pitchFamily="34" charset="0"/>
              </a:rPr>
              <a:t>Tuyển dụng và đạo tạo Fresher tại HUẾ</a:t>
            </a:r>
            <a:endParaRPr lang="uk-UA" altLang="ja-JP" sz="3600" b="0" i="0" dirty="0">
              <a:solidFill>
                <a:schemeClr val="bg1"/>
              </a:solidFill>
              <a:latin typeface="+mn-lt"/>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20614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và Logo">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CFD4B2D0-696D-48FA-9917-0FADDAC75C66}"/>
              </a:ext>
            </a:extLst>
          </p:cNvPr>
          <p:cNvSpPr txBox="1">
            <a:spLocks noChangeArrowheads="1"/>
          </p:cNvSpPr>
          <p:nvPr userDrawn="1"/>
        </p:nvSpPr>
        <p:spPr bwMode="auto">
          <a:xfrm>
            <a:off x="2744679" y="12802969"/>
            <a:ext cx="6761272" cy="64633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sz="1800" b="1">
                <a:solidFill>
                  <a:schemeClr val="tx2"/>
                </a:solidFill>
                <a:latin typeface="+mj-lt"/>
                <a:ea typeface="Meiryo UI" panose="020B0604030504040204" pitchFamily="50" charset="-128"/>
                <a:cs typeface="Meiryo UI" panose="020B0604030504040204" pitchFamily="50" charset="-128"/>
              </a:rPr>
              <a:t>ĐỘT PHÁ, CÙNG PHÁT TRIỂN</a:t>
            </a:r>
          </a:p>
          <a:p>
            <a:pPr marL="0" marR="0" lvl="0" indent="0" algn="l" defTabSz="1828434" rtl="0" eaLnBrk="1" fontAlgn="auto" latinLnBrk="0" hangingPunct="1">
              <a:lnSpc>
                <a:spcPct val="100000"/>
              </a:lnSpc>
              <a:spcBef>
                <a:spcPts val="0"/>
              </a:spcBef>
              <a:spcAft>
                <a:spcPts val="0"/>
              </a:spcAft>
              <a:buClrTx/>
              <a:buSzTx/>
              <a:buFontTx/>
              <a:buNone/>
              <a:tabLst/>
              <a:defRPr/>
            </a:pPr>
            <a:r>
              <a:rPr lang="en-US" altLang="ja-JP" sz="1800" b="1" kern="1200">
                <a:solidFill>
                  <a:schemeClr val="tx2"/>
                </a:solidFill>
                <a:latin typeface="Arial" charset="0"/>
                <a:ea typeface="Meiryo UI" panose="020B0604030504040204" pitchFamily="50" charset="-128"/>
                <a:cs typeface="Meiryo UI" panose="020B0604030504040204" pitchFamily="50" charset="-128"/>
              </a:rPr>
              <a:t>Copyright</a:t>
            </a:r>
            <a:r>
              <a:rPr lang="en-US" altLang="ja-JP" sz="1800" b="1" kern="1200" baseline="0">
                <a:solidFill>
                  <a:schemeClr val="tx2"/>
                </a:solidFill>
                <a:latin typeface="Arial" charset="0"/>
                <a:ea typeface="Meiryo UI" panose="020B0604030504040204" pitchFamily="50" charset="-128"/>
                <a:cs typeface="Meiryo UI" panose="020B0604030504040204" pitchFamily="50" charset="-128"/>
              </a:rPr>
              <a:t> </a:t>
            </a:r>
            <a:r>
              <a:rPr lang="en-US" altLang="ja-JP" sz="1800" b="1" kern="1200">
                <a:solidFill>
                  <a:schemeClr val="tx2"/>
                </a:solidFill>
                <a:latin typeface="Arial" charset="0"/>
                <a:ea typeface="Meiryo UI" panose="020B0604030504040204" pitchFamily="50" charset="-128"/>
                <a:cs typeface="Meiryo UI" panose="020B0604030504040204" pitchFamily="50" charset="-128"/>
              </a:rPr>
              <a:t>© 2021 Aureole Information Technology, Inc. </a:t>
            </a:r>
          </a:p>
        </p:txBody>
      </p:sp>
      <p:pic>
        <p:nvPicPr>
          <p:cNvPr id="3" name="Picture 2">
            <a:extLst>
              <a:ext uri="{FF2B5EF4-FFF2-40B4-BE49-F238E27FC236}">
                <a16:creationId xmlns:a16="http://schemas.microsoft.com/office/drawing/2014/main" id="{CB6AD90E-F6B9-464E-AAB8-B5A3EC86670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75964" y="12569737"/>
            <a:ext cx="1068714" cy="1068714"/>
          </a:xfrm>
          <a:prstGeom prst="rect">
            <a:avLst/>
          </a:prstGeom>
        </p:spPr>
      </p:pic>
      <p:sp>
        <p:nvSpPr>
          <p:cNvPr id="10" name="Rectangle 9">
            <a:extLst>
              <a:ext uri="{FF2B5EF4-FFF2-40B4-BE49-F238E27FC236}">
                <a16:creationId xmlns:a16="http://schemas.microsoft.com/office/drawing/2014/main" id="{B7431336-F73F-4DF7-A333-B4BC8BE814E2}"/>
              </a:ext>
            </a:extLst>
          </p:cNvPr>
          <p:cNvSpPr/>
          <p:nvPr userDrawn="1"/>
        </p:nvSpPr>
        <p:spPr>
          <a:xfrm>
            <a:off x="22160558" y="12785716"/>
            <a:ext cx="822661" cy="646331"/>
          </a:xfrm>
          <a:prstGeom prst="rect">
            <a:avLst/>
          </a:prstGeom>
        </p:spPr>
        <p:txBody>
          <a:bodyPr wrap="none">
            <a:spAutoFit/>
          </a:bodyPr>
          <a:lstStyle/>
          <a:p>
            <a:fld id="{718385ED-F98E-4C5A-8F94-E41925B07F5D}" type="slidenum">
              <a:rPr lang="en-US" b="1" smtClean="0">
                <a:solidFill>
                  <a:schemeClr val="tx2"/>
                </a:solidFill>
              </a:rPr>
              <a:t>‹#›</a:t>
            </a:fld>
            <a:endParaRPr lang="en-US" b="1">
              <a:solidFill>
                <a:schemeClr val="tx2"/>
              </a:solidFill>
            </a:endParaRPr>
          </a:p>
        </p:txBody>
      </p:sp>
      <p:cxnSp>
        <p:nvCxnSpPr>
          <p:cNvPr id="11" name="Straight Connector 10">
            <a:extLst>
              <a:ext uri="{FF2B5EF4-FFF2-40B4-BE49-F238E27FC236}">
                <a16:creationId xmlns:a16="http://schemas.microsoft.com/office/drawing/2014/main" id="{B8CE9122-1487-40D6-935C-A692091EA1E9}"/>
              </a:ext>
            </a:extLst>
          </p:cNvPr>
          <p:cNvCxnSpPr>
            <a:cxnSpLocks/>
          </p:cNvCxnSpPr>
          <p:nvPr userDrawn="1"/>
        </p:nvCxnSpPr>
        <p:spPr>
          <a:xfrm>
            <a:off x="22140052" y="12802969"/>
            <a:ext cx="0" cy="646331"/>
          </a:xfrm>
          <a:prstGeom prst="line">
            <a:avLst/>
          </a:prstGeom>
          <a:ln w="76200">
            <a:solidFill>
              <a:srgbClr val="0E539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747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64023595-409B-4A67-A3B8-3BDC270042F7}"/>
              </a:ext>
            </a:extLst>
          </p:cNvPr>
          <p:cNvSpPr txBox="1">
            <a:spLocks noChangeArrowheads="1"/>
          </p:cNvSpPr>
          <p:nvPr userDrawn="1"/>
        </p:nvSpPr>
        <p:spPr bwMode="auto">
          <a:xfrm>
            <a:off x="235312" y="756189"/>
            <a:ext cx="1294230" cy="400110"/>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lgn="ctr">
              <a:spcBef>
                <a:spcPct val="50000"/>
              </a:spcBef>
              <a:defRPr/>
            </a:pPr>
            <a:r>
              <a:rPr lang="en-US" altLang="ja-JP" sz="2000" b="1">
                <a:solidFill>
                  <a:srgbClr val="FC0E25"/>
                </a:solidFill>
                <a:latin typeface="+mj-lt"/>
                <a:ea typeface="HGP明朝E" pitchFamily="18" charset="-128"/>
              </a:rPr>
              <a:t>【</a:t>
            </a:r>
            <a:r>
              <a:rPr lang="en-US" altLang="ja-JP" sz="2000" b="1" err="1">
                <a:solidFill>
                  <a:srgbClr val="FC0E25"/>
                </a:solidFill>
                <a:latin typeface="+mj-lt"/>
                <a:ea typeface="HGP明朝E" pitchFamily="18" charset="-128"/>
              </a:rPr>
              <a:t>Bí</a:t>
            </a:r>
            <a:r>
              <a:rPr lang="en-US" altLang="ja-JP" sz="2000" b="1" baseline="0">
                <a:solidFill>
                  <a:srgbClr val="FC0E25"/>
                </a:solidFill>
                <a:latin typeface="+mj-lt"/>
                <a:ea typeface="HGP明朝E" pitchFamily="18" charset="-128"/>
              </a:rPr>
              <a:t> </a:t>
            </a:r>
            <a:r>
              <a:rPr lang="en-US" altLang="ja-JP" sz="2000" b="1" baseline="0" err="1">
                <a:solidFill>
                  <a:srgbClr val="FC0E25"/>
                </a:solidFill>
                <a:latin typeface="+mj-lt"/>
                <a:ea typeface="HGP明朝E" pitchFamily="18" charset="-128"/>
              </a:rPr>
              <a:t>Mật</a:t>
            </a:r>
            <a:r>
              <a:rPr lang="en-US" altLang="ja-JP" sz="2000" b="1">
                <a:solidFill>
                  <a:srgbClr val="FC0E25"/>
                </a:solidFill>
                <a:latin typeface="+mj-lt"/>
                <a:ea typeface="HGP明朝E" pitchFamily="18" charset="-128"/>
              </a:rPr>
              <a:t>】</a:t>
            </a:r>
          </a:p>
        </p:txBody>
      </p:sp>
    </p:spTree>
    <p:extLst>
      <p:ext uri="{BB962C8B-B14F-4D97-AF65-F5344CB8AC3E}">
        <p14:creationId xmlns:p14="http://schemas.microsoft.com/office/powerpoint/2010/main" val="2164932234"/>
      </p:ext>
    </p:extLst>
  </p:cSld>
  <p:clrMap bg1="lt1" tx1="dk1" bg2="lt2" tx2="dk2" accent1="accent1" accent2="accent2" accent3="accent3" accent4="accent4" accent5="accent5" accent6="accent6" hlink="hlink" folHlink="folHlink"/>
  <p:sldLayoutIdLst>
    <p:sldLayoutId id="2147483986" r:id="rId1"/>
    <p:sldLayoutId id="2147484010" r:id="rId2"/>
    <p:sldLayoutId id="2147483987" r:id="rId3"/>
    <p:sldLayoutId id="2147483988" r:id="rId4"/>
    <p:sldLayoutId id="2147483992" r:id="rId5"/>
    <p:sldLayoutId id="2147484013" r:id="rId6"/>
  </p:sldLayoutIdLst>
  <p:hf sldNum="0" hdr="0" ftr="0" dt="0"/>
  <p:txStyles>
    <p:titleStyle>
      <a:lvl1pPr algn="l" defTabSz="1828343" rtl="0" eaLnBrk="1" latinLnBrk="0" hangingPunct="1">
        <a:lnSpc>
          <a:spcPct val="90000"/>
        </a:lnSpc>
        <a:spcBef>
          <a:spcPct val="0"/>
        </a:spcBef>
        <a:buNone/>
        <a:defRPr sz="6600" b="1" i="0" kern="1200">
          <a:solidFill>
            <a:schemeClr val="tx2"/>
          </a:solidFill>
          <a:latin typeface="+mj-lt"/>
          <a:ea typeface="MS UI Gothic" panose="020B0600070205080204" pitchFamily="34" charset="-128"/>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mn-lt"/>
          <a:ea typeface="MS UI Gothic" panose="020B0600070205080204" pitchFamily="34" charset="-128"/>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mn-lt"/>
          <a:ea typeface="MS UI Gothic" panose="020B0600070205080204" pitchFamily="34" charset="-128"/>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mn-lt"/>
          <a:ea typeface="MS UI Gothic" panose="020B0600070205080204" pitchFamily="34" charset="-128"/>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mn-lt"/>
          <a:ea typeface="MS UI Gothic" panose="020B0600070205080204" pitchFamily="34" charset="-128"/>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mn-lt"/>
          <a:ea typeface="MS UI Gothic" panose="020B0600070205080204" pitchFamily="34" charset="-128"/>
          <a:cs typeface="+mn-cs"/>
        </a:defRPr>
      </a:lvl5pPr>
      <a:lvl6pPr marL="502794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5"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5"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69"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67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5" y="286190"/>
            <a:ext cx="21025722" cy="10943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1720877"/>
            <a:ext cx="21025723" cy="1063304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a:t>
            </a:r>
            <a:r>
              <a:rPr lang="en-US" dirty="0"/>
              <a:t>level</a:t>
            </a:r>
          </a:p>
          <a:p>
            <a:pPr lvl="3"/>
            <a:r>
              <a:rPr lang="en-US" dirty="0"/>
              <a:t>Fourth level</a:t>
            </a:r>
          </a:p>
          <a:p>
            <a:pPr lvl="4"/>
            <a:r>
              <a:rPr lang="en-US" dirty="0"/>
              <a:t>Fifth level</a:t>
            </a:r>
          </a:p>
        </p:txBody>
      </p:sp>
      <p:sp>
        <p:nvSpPr>
          <p:cNvPr id="11" name="Text Box 9">
            <a:extLst>
              <a:ext uri="{FF2B5EF4-FFF2-40B4-BE49-F238E27FC236}">
                <a16:creationId xmlns:a16="http://schemas.microsoft.com/office/drawing/2014/main" id="{07BA9318-4897-4D26-AE39-1F0D5C7849E5}"/>
              </a:ext>
            </a:extLst>
          </p:cNvPr>
          <p:cNvSpPr txBox="1">
            <a:spLocks noChangeArrowheads="1"/>
          </p:cNvSpPr>
          <p:nvPr userDrawn="1"/>
        </p:nvSpPr>
        <p:spPr bwMode="auto">
          <a:xfrm>
            <a:off x="235312" y="756189"/>
            <a:ext cx="1294230" cy="400110"/>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lgn="ctr">
              <a:spcBef>
                <a:spcPct val="50000"/>
              </a:spcBef>
              <a:defRPr/>
            </a:pPr>
            <a:r>
              <a:rPr lang="en-US" altLang="ja-JP" sz="2000" b="1">
                <a:solidFill>
                  <a:srgbClr val="FC0E25"/>
                </a:solidFill>
                <a:latin typeface="+mj-lt"/>
                <a:ea typeface="HGP明朝E" pitchFamily="18" charset="-128"/>
              </a:rPr>
              <a:t>【</a:t>
            </a:r>
            <a:r>
              <a:rPr lang="en-US" altLang="ja-JP" sz="2000" b="1" err="1">
                <a:solidFill>
                  <a:srgbClr val="FC0E25"/>
                </a:solidFill>
                <a:latin typeface="+mj-lt"/>
                <a:ea typeface="HGP明朝E" pitchFamily="18" charset="-128"/>
              </a:rPr>
              <a:t>Bí</a:t>
            </a:r>
            <a:r>
              <a:rPr lang="en-US" altLang="ja-JP" sz="2000" b="1" baseline="0">
                <a:solidFill>
                  <a:srgbClr val="FC0E25"/>
                </a:solidFill>
                <a:latin typeface="+mj-lt"/>
                <a:ea typeface="HGP明朝E" pitchFamily="18" charset="-128"/>
              </a:rPr>
              <a:t> </a:t>
            </a:r>
            <a:r>
              <a:rPr lang="en-US" altLang="ja-JP" sz="2000" b="1" baseline="0" err="1">
                <a:solidFill>
                  <a:srgbClr val="FC0E25"/>
                </a:solidFill>
                <a:latin typeface="+mj-lt"/>
                <a:ea typeface="HGP明朝E" pitchFamily="18" charset="-128"/>
              </a:rPr>
              <a:t>Mật</a:t>
            </a:r>
            <a:r>
              <a:rPr lang="en-US" altLang="ja-JP" sz="2000" b="1">
                <a:solidFill>
                  <a:srgbClr val="FC0E25"/>
                </a:solidFill>
                <a:latin typeface="+mj-lt"/>
                <a:ea typeface="HGP明朝E" pitchFamily="18" charset="-128"/>
              </a:rPr>
              <a:t>】</a:t>
            </a:r>
          </a:p>
        </p:txBody>
      </p:sp>
      <p:sp>
        <p:nvSpPr>
          <p:cNvPr id="16" name="Line 4">
            <a:extLst>
              <a:ext uri="{FF2B5EF4-FFF2-40B4-BE49-F238E27FC236}">
                <a16:creationId xmlns:a16="http://schemas.microsoft.com/office/drawing/2014/main" id="{1CFDD2AF-C134-445B-B15B-BDA4F31871D1}"/>
              </a:ext>
            </a:extLst>
          </p:cNvPr>
          <p:cNvSpPr>
            <a:spLocks noChangeShapeType="1"/>
          </p:cNvSpPr>
          <p:nvPr userDrawn="1"/>
        </p:nvSpPr>
        <p:spPr bwMode="auto">
          <a:xfrm flipV="1">
            <a:off x="1675963" y="1380564"/>
            <a:ext cx="2448168" cy="0"/>
          </a:xfrm>
          <a:prstGeom prst="line">
            <a:avLst/>
          </a:prstGeom>
          <a:noFill/>
          <a:ln w="127000">
            <a:solidFill>
              <a:srgbClr val="0E539E"/>
            </a:solidFill>
            <a:round/>
            <a:headEnd type="none" w="sm" len="sm"/>
            <a:tailEnd type="none" w="sm" len="sm"/>
          </a:ln>
          <a:effectLst/>
        </p:spPr>
        <p:txBody>
          <a:bodyPr wrap="none" anchor="ctr"/>
          <a:lstStyle/>
          <a:p>
            <a:pPr algn="ctr" eaLnBrk="0" hangingPunct="0">
              <a:defRPr/>
            </a:pPr>
            <a:endParaRPr kumimoji="0" lang="ja-JP" altLang="en-US" sz="7200">
              <a:latin typeface="+mj-lt"/>
            </a:endParaRPr>
          </a:p>
        </p:txBody>
      </p:sp>
      <p:sp>
        <p:nvSpPr>
          <p:cNvPr id="12" name="Rectangle 11">
            <a:extLst>
              <a:ext uri="{FF2B5EF4-FFF2-40B4-BE49-F238E27FC236}">
                <a16:creationId xmlns:a16="http://schemas.microsoft.com/office/drawing/2014/main" id="{4603CDD5-F0AC-4D7B-AC13-0C64C3A65BFD}"/>
              </a:ext>
            </a:extLst>
          </p:cNvPr>
          <p:cNvSpPr/>
          <p:nvPr userDrawn="1"/>
        </p:nvSpPr>
        <p:spPr>
          <a:xfrm>
            <a:off x="22160558" y="12785716"/>
            <a:ext cx="822661" cy="646331"/>
          </a:xfrm>
          <a:prstGeom prst="rect">
            <a:avLst/>
          </a:prstGeom>
        </p:spPr>
        <p:txBody>
          <a:bodyPr wrap="none">
            <a:spAutoFit/>
          </a:bodyPr>
          <a:lstStyle/>
          <a:p>
            <a:fld id="{718385ED-F98E-4C5A-8F94-E41925B07F5D}" type="slidenum">
              <a:rPr lang="en-US" b="1" smtClean="0">
                <a:solidFill>
                  <a:schemeClr val="tx2"/>
                </a:solidFill>
              </a:rPr>
              <a:t>‹#›</a:t>
            </a:fld>
            <a:endParaRPr lang="en-US" b="1">
              <a:solidFill>
                <a:schemeClr val="tx2"/>
              </a:solidFill>
            </a:endParaRPr>
          </a:p>
        </p:txBody>
      </p:sp>
      <p:cxnSp>
        <p:nvCxnSpPr>
          <p:cNvPr id="13" name="Straight Connector 12">
            <a:extLst>
              <a:ext uri="{FF2B5EF4-FFF2-40B4-BE49-F238E27FC236}">
                <a16:creationId xmlns:a16="http://schemas.microsoft.com/office/drawing/2014/main" id="{8A1480C9-18D5-4FE0-88CC-ED47A2C5E5CF}"/>
              </a:ext>
            </a:extLst>
          </p:cNvPr>
          <p:cNvCxnSpPr>
            <a:cxnSpLocks/>
          </p:cNvCxnSpPr>
          <p:nvPr userDrawn="1"/>
        </p:nvCxnSpPr>
        <p:spPr>
          <a:xfrm>
            <a:off x="22140052" y="12802969"/>
            <a:ext cx="0" cy="646331"/>
          </a:xfrm>
          <a:prstGeom prst="line">
            <a:avLst/>
          </a:prstGeom>
          <a:ln w="76200">
            <a:solidFill>
              <a:srgbClr val="0E539E"/>
            </a:solidFill>
          </a:ln>
        </p:spPr>
        <p:style>
          <a:lnRef idx="1">
            <a:schemeClr val="accent1"/>
          </a:lnRef>
          <a:fillRef idx="0">
            <a:schemeClr val="accent1"/>
          </a:fillRef>
          <a:effectRef idx="0">
            <a:schemeClr val="accent1"/>
          </a:effectRef>
          <a:fontRef idx="minor">
            <a:schemeClr val="tx1"/>
          </a:fontRef>
        </p:style>
      </p:cxnSp>
      <p:sp>
        <p:nvSpPr>
          <p:cNvPr id="14" name="Text Box 12">
            <a:extLst>
              <a:ext uri="{FF2B5EF4-FFF2-40B4-BE49-F238E27FC236}">
                <a16:creationId xmlns:a16="http://schemas.microsoft.com/office/drawing/2014/main" id="{298CE5DD-45FB-4D6E-AD92-C57500315D87}"/>
              </a:ext>
            </a:extLst>
          </p:cNvPr>
          <p:cNvSpPr txBox="1">
            <a:spLocks noChangeArrowheads="1"/>
          </p:cNvSpPr>
          <p:nvPr userDrawn="1"/>
        </p:nvSpPr>
        <p:spPr bwMode="auto">
          <a:xfrm>
            <a:off x="2744679" y="12802969"/>
            <a:ext cx="6761272" cy="64633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sz="1800" b="1">
                <a:solidFill>
                  <a:schemeClr val="tx2"/>
                </a:solidFill>
                <a:latin typeface="+mj-lt"/>
                <a:ea typeface="Meiryo UI" panose="020B0604030504040204" pitchFamily="50" charset="-128"/>
                <a:cs typeface="Meiryo UI" panose="020B0604030504040204" pitchFamily="50" charset="-128"/>
              </a:rPr>
              <a:t>ĐỘT PHÁ, CÙNG PHÁT TRIỂN</a:t>
            </a:r>
          </a:p>
          <a:p>
            <a:pPr marL="0" marR="0" lvl="0" indent="0" algn="l" defTabSz="1828434" rtl="0" eaLnBrk="1" fontAlgn="auto" latinLnBrk="0" hangingPunct="1">
              <a:lnSpc>
                <a:spcPct val="100000"/>
              </a:lnSpc>
              <a:spcBef>
                <a:spcPts val="0"/>
              </a:spcBef>
              <a:spcAft>
                <a:spcPts val="0"/>
              </a:spcAft>
              <a:buClrTx/>
              <a:buSzTx/>
              <a:buFontTx/>
              <a:buNone/>
              <a:tabLst/>
              <a:defRPr/>
            </a:pPr>
            <a:r>
              <a:rPr lang="en-US" altLang="ja-JP" sz="1800" b="1" kern="1200">
                <a:solidFill>
                  <a:schemeClr val="tx2"/>
                </a:solidFill>
                <a:latin typeface="Arial" charset="0"/>
                <a:ea typeface="Meiryo UI" panose="020B0604030504040204" pitchFamily="50" charset="-128"/>
                <a:cs typeface="Meiryo UI" panose="020B0604030504040204" pitchFamily="50" charset="-128"/>
              </a:rPr>
              <a:t>Copyright</a:t>
            </a:r>
            <a:r>
              <a:rPr lang="en-US" altLang="ja-JP" sz="1800" b="1" kern="1200" baseline="0">
                <a:solidFill>
                  <a:schemeClr val="tx2"/>
                </a:solidFill>
                <a:latin typeface="Arial" charset="0"/>
                <a:ea typeface="Meiryo UI" panose="020B0604030504040204" pitchFamily="50" charset="-128"/>
                <a:cs typeface="Meiryo UI" panose="020B0604030504040204" pitchFamily="50" charset="-128"/>
              </a:rPr>
              <a:t> </a:t>
            </a:r>
            <a:r>
              <a:rPr lang="en-US" altLang="ja-JP" sz="1800" b="1" kern="1200">
                <a:solidFill>
                  <a:schemeClr val="tx2"/>
                </a:solidFill>
                <a:latin typeface="Arial" charset="0"/>
                <a:ea typeface="Meiryo UI" panose="020B0604030504040204" pitchFamily="50" charset="-128"/>
                <a:cs typeface="Meiryo UI" panose="020B0604030504040204" pitchFamily="50" charset="-128"/>
              </a:rPr>
              <a:t>© 2021 Aureole Information Technology, Inc. </a:t>
            </a:r>
          </a:p>
        </p:txBody>
      </p:sp>
      <p:pic>
        <p:nvPicPr>
          <p:cNvPr id="15" name="Picture 14">
            <a:extLst>
              <a:ext uri="{FF2B5EF4-FFF2-40B4-BE49-F238E27FC236}">
                <a16:creationId xmlns:a16="http://schemas.microsoft.com/office/drawing/2014/main" id="{450E6BCF-C7DF-4A23-9AB1-6CB177D66197}"/>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1675964" y="12569737"/>
            <a:ext cx="1068714" cy="1068714"/>
          </a:xfrm>
          <a:prstGeom prst="rect">
            <a:avLst/>
          </a:prstGeom>
        </p:spPr>
      </p:pic>
    </p:spTree>
    <p:extLst>
      <p:ext uri="{BB962C8B-B14F-4D97-AF65-F5344CB8AC3E}">
        <p14:creationId xmlns:p14="http://schemas.microsoft.com/office/powerpoint/2010/main" val="2667234145"/>
      </p:ext>
    </p:extLst>
  </p:cSld>
  <p:clrMap bg1="lt1" tx1="dk1" bg2="lt2" tx2="dk2" accent1="accent1" accent2="accent2" accent3="accent3" accent4="accent4" accent5="accent5" accent6="accent6" hlink="hlink" folHlink="folHlink"/>
  <p:sldLayoutIdLst>
    <p:sldLayoutId id="2147484003" r:id="rId1"/>
    <p:sldLayoutId id="2147484014" r:id="rId2"/>
    <p:sldLayoutId id="2147484015" r:id="rId3"/>
  </p:sldLayoutIdLst>
  <p:hf sldNum="0" hdr="0" ftr="0" dt="0"/>
  <p:txStyles>
    <p:titleStyle>
      <a:lvl1pPr algn="l" defTabSz="1828343" rtl="0" eaLnBrk="1" latinLnBrk="0" hangingPunct="1">
        <a:lnSpc>
          <a:spcPct val="90000"/>
        </a:lnSpc>
        <a:spcBef>
          <a:spcPct val="0"/>
        </a:spcBef>
        <a:buNone/>
        <a:defRPr sz="7200" b="1" i="0" kern="1200">
          <a:solidFill>
            <a:schemeClr val="tx2"/>
          </a:solidFill>
          <a:latin typeface="+mj-lt"/>
          <a:ea typeface="MS UI Gothic" panose="020B0600070205080204" pitchFamily="34" charset="-128"/>
          <a:cs typeface="+mj-cs"/>
        </a:defRPr>
      </a:lvl1pPr>
    </p:titleStyle>
    <p:bodyStyle>
      <a:lvl1pPr marL="685800" indent="-685800" algn="l" defTabSz="1828343" rtl="0" eaLnBrk="1" latinLnBrk="0" hangingPunct="1">
        <a:lnSpc>
          <a:spcPct val="150000"/>
        </a:lnSpc>
        <a:spcBef>
          <a:spcPts val="2000"/>
        </a:spcBef>
        <a:buFont typeface="Wingdings" panose="05000000000000000000" pitchFamily="2" charset="2"/>
        <a:buChar char="q"/>
        <a:defRPr sz="5400" b="0" i="0" kern="1200">
          <a:solidFill>
            <a:schemeClr val="tx2"/>
          </a:solidFill>
          <a:latin typeface="+mn-lt"/>
          <a:ea typeface="MS UI Gothic" panose="020B0600070205080204" pitchFamily="34" charset="-128"/>
          <a:cs typeface="+mn-cs"/>
        </a:defRPr>
      </a:lvl1pPr>
      <a:lvl2pPr marL="1485671" indent="-571500" algn="l" defTabSz="1828343" rtl="0" eaLnBrk="1" latinLnBrk="0" hangingPunct="1">
        <a:lnSpc>
          <a:spcPct val="150000"/>
        </a:lnSpc>
        <a:spcBef>
          <a:spcPts val="1000"/>
        </a:spcBef>
        <a:buFont typeface="Wingdings" panose="05000000000000000000" pitchFamily="2" charset="2"/>
        <a:buChar char="§"/>
        <a:defRPr sz="4400" b="0" i="0" kern="1200">
          <a:solidFill>
            <a:schemeClr val="tx2"/>
          </a:solidFill>
          <a:latin typeface="+mn-lt"/>
          <a:ea typeface="MS UI Gothic" panose="020B0600070205080204" pitchFamily="34" charset="-128"/>
          <a:cs typeface="+mn-cs"/>
        </a:defRPr>
      </a:lvl2pPr>
      <a:lvl3pPr marL="2399843" indent="-571500" algn="l" defTabSz="1828343" rtl="0" eaLnBrk="1" latinLnBrk="0" hangingPunct="1">
        <a:lnSpc>
          <a:spcPct val="90000"/>
        </a:lnSpc>
        <a:spcBef>
          <a:spcPts val="1000"/>
        </a:spcBef>
        <a:buFont typeface="Courier New" panose="02070309020205020404" pitchFamily="49" charset="0"/>
        <a:buChar char="o"/>
        <a:defRPr sz="3600" b="0" i="0" kern="1200">
          <a:solidFill>
            <a:schemeClr val="tx2"/>
          </a:solidFill>
          <a:latin typeface="+mn-lt"/>
          <a:ea typeface="MS UI Gothic" panose="020B0600070205080204" pitchFamily="34" charset="-128"/>
          <a:cs typeface="+mn-cs"/>
        </a:defRPr>
      </a:lvl3pPr>
      <a:lvl4pPr marL="3199714" indent="-457200" algn="l" defTabSz="1828343" rtl="0" eaLnBrk="1" latinLnBrk="0" hangingPunct="1">
        <a:lnSpc>
          <a:spcPct val="90000"/>
        </a:lnSpc>
        <a:spcBef>
          <a:spcPts val="1000"/>
        </a:spcBef>
        <a:buFont typeface="Open Sans" panose="020B0606030504020204" pitchFamily="34" charset="0"/>
        <a:buChar char="−"/>
        <a:defRPr sz="3200" b="0" i="0" kern="1200">
          <a:solidFill>
            <a:schemeClr val="tx2"/>
          </a:solidFill>
          <a:latin typeface="+mn-lt"/>
          <a:ea typeface="MS UI Gothic" panose="020B0600070205080204" pitchFamily="34" charset="-128"/>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200" b="0" i="0" kern="1200">
          <a:solidFill>
            <a:schemeClr val="tx2"/>
          </a:solidFill>
          <a:latin typeface="+mn-lt"/>
          <a:ea typeface="MS UI Gothic" panose="020B0600070205080204" pitchFamily="34" charset="-128"/>
          <a:cs typeface="+mn-cs"/>
        </a:defRPr>
      </a:lvl5pPr>
      <a:lvl6pPr marL="502794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5"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5"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69"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67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242013-38AB-4BF2-9387-1FE754FF2166}"/>
              </a:ext>
            </a:extLst>
          </p:cNvPr>
          <p:cNvSpPr>
            <a:spLocks noGrp="1"/>
          </p:cNvSpPr>
          <p:nvPr>
            <p:ph type="subTitle" idx="1"/>
          </p:nvPr>
        </p:nvSpPr>
        <p:spPr/>
        <p:txBody>
          <a:bodyPr/>
          <a:lstStyle/>
          <a:p>
            <a:pPr algn="l"/>
            <a:r>
              <a:rPr kumimoji="1" lang="en-US" altLang="ja-JP" dirty="0" err="1" smtClean="0">
                <a:latin typeface="Times New Roman" panose="02020603050405020304" pitchFamily="18" charset="0"/>
                <a:cs typeface="Times New Roman" panose="02020603050405020304" pitchFamily="18" charset="0"/>
              </a:rPr>
              <a:t>Người</a:t>
            </a:r>
            <a:r>
              <a:rPr kumimoji="1" lang="en-US" altLang="ja-JP" dirty="0" smtClean="0">
                <a:latin typeface="Times New Roman" panose="02020603050405020304" pitchFamily="18" charset="0"/>
                <a:cs typeface="Times New Roman" panose="02020603050405020304" pitchFamily="18" charset="0"/>
              </a:rPr>
              <a:t> </a:t>
            </a:r>
            <a:r>
              <a:rPr kumimoji="1" lang="en-US" altLang="ja-JP" dirty="0" err="1" smtClean="0">
                <a:latin typeface="Times New Roman" panose="02020603050405020304" pitchFamily="18" charset="0"/>
                <a:cs typeface="Times New Roman" panose="02020603050405020304" pitchFamily="18" charset="0"/>
              </a:rPr>
              <a:t>thực</a:t>
            </a:r>
            <a:r>
              <a:rPr kumimoji="1" lang="en-US" altLang="ja-JP" dirty="0" smtClean="0">
                <a:latin typeface="Times New Roman" panose="02020603050405020304" pitchFamily="18" charset="0"/>
                <a:cs typeface="Times New Roman" panose="02020603050405020304" pitchFamily="18" charset="0"/>
              </a:rPr>
              <a:t> </a:t>
            </a:r>
            <a:r>
              <a:rPr kumimoji="1" lang="en-US" altLang="ja-JP" dirty="0" err="1" smtClean="0">
                <a:latin typeface="Times New Roman" panose="02020603050405020304" pitchFamily="18" charset="0"/>
                <a:cs typeface="Times New Roman" panose="02020603050405020304" pitchFamily="18" charset="0"/>
              </a:rPr>
              <a:t>hiện</a:t>
            </a:r>
            <a:r>
              <a:rPr kumimoji="1" lang="en-US" altLang="ja-JP" dirty="0" smtClean="0">
                <a:latin typeface="Times New Roman" panose="02020603050405020304" pitchFamily="18" charset="0"/>
                <a:cs typeface="Times New Roman" panose="02020603050405020304" pitchFamily="18" charset="0"/>
              </a:rPr>
              <a:t>: CAO TIẾN DŨNG</a:t>
            </a:r>
            <a:endParaRPr kumimoji="1" lang="ja-JP" alt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357" y="2724150"/>
            <a:ext cx="13267106" cy="2000250"/>
          </a:xfrm>
          <a:prstGeom prst="rect">
            <a:avLst/>
          </a:prstGeom>
        </p:spPr>
      </p:pic>
    </p:spTree>
    <p:extLst>
      <p:ext uri="{BB962C8B-B14F-4D97-AF65-F5344CB8AC3E}">
        <p14:creationId xmlns:p14="http://schemas.microsoft.com/office/powerpoint/2010/main" val="1653481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701" y="184390"/>
            <a:ext cx="21025722" cy="1094375"/>
          </a:xfrm>
        </p:spPr>
        <p:txBody>
          <a:bodyPr/>
          <a:lstStyle/>
          <a:p>
            <a:r>
              <a:rPr lang="en-US" dirty="0" smtClean="0">
                <a:solidFill>
                  <a:srgbClr val="5EA731"/>
                </a:solidFill>
                <a:latin typeface="Times New Roman" panose="02020603050405020304" pitchFamily="18" charset="0"/>
                <a:cs typeface="Times New Roman" panose="02020603050405020304" pitchFamily="18" charset="0"/>
              </a:rPr>
              <a:t>Authentication(</a:t>
            </a:r>
            <a:r>
              <a:rPr lang="en-US" dirty="0" err="1" smtClean="0">
                <a:solidFill>
                  <a:srgbClr val="5EA731"/>
                </a:solidFill>
                <a:latin typeface="Times New Roman" panose="02020603050405020304" pitchFamily="18" charset="0"/>
                <a:cs typeface="Times New Roman" panose="02020603050405020304" pitchFamily="18" charset="0"/>
              </a:rPr>
              <a:t>xác</a:t>
            </a:r>
            <a:r>
              <a:rPr lang="en-US" dirty="0" smtClean="0">
                <a:solidFill>
                  <a:srgbClr val="5EA731"/>
                </a:solidFill>
                <a:latin typeface="Times New Roman" panose="02020603050405020304" pitchFamily="18" charset="0"/>
                <a:cs typeface="Times New Roman" panose="02020603050405020304" pitchFamily="18" charset="0"/>
              </a:rPr>
              <a:t> </a:t>
            </a:r>
            <a:r>
              <a:rPr lang="en-US" dirty="0" err="1" smtClean="0">
                <a:solidFill>
                  <a:srgbClr val="5EA731"/>
                </a:solidFill>
                <a:latin typeface="Times New Roman" panose="02020603050405020304" pitchFamily="18" charset="0"/>
                <a:cs typeface="Times New Roman" panose="02020603050405020304" pitchFamily="18" charset="0"/>
              </a:rPr>
              <a:t>thực</a:t>
            </a:r>
            <a:r>
              <a:rPr lang="en-US" dirty="0" smtClean="0">
                <a:solidFill>
                  <a:srgbClr val="5EA731"/>
                </a:solidFill>
                <a:latin typeface="Times New Roman" panose="02020603050405020304" pitchFamily="18" charset="0"/>
                <a:cs typeface="Times New Roman" panose="02020603050405020304" pitchFamily="18" charset="0"/>
              </a:rPr>
              <a:t>)</a:t>
            </a:r>
            <a:endParaRPr lang="en-US" dirty="0">
              <a:solidFill>
                <a:srgbClr val="5EA73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pic>
        <p:nvPicPr>
          <p:cNvPr id="9" name="Picture 8"/>
          <p:cNvPicPr>
            <a:picLocks noChangeAspect="1"/>
          </p:cNvPicPr>
          <p:nvPr/>
        </p:nvPicPr>
        <p:blipFill>
          <a:blip r:embed="rId4"/>
          <a:stretch>
            <a:fillRect/>
          </a:stretch>
        </p:blipFill>
        <p:spPr>
          <a:xfrm>
            <a:off x="3758206" y="2832630"/>
            <a:ext cx="16570712" cy="9522921"/>
          </a:xfrm>
          <a:prstGeom prst="rect">
            <a:avLst/>
          </a:prstGeom>
          <a:ln w="28575">
            <a:solidFill>
              <a:srgbClr val="6AB23C"/>
            </a:solidFill>
          </a:ln>
        </p:spPr>
      </p:pic>
      <p:sp>
        <p:nvSpPr>
          <p:cNvPr id="3" name="Rectangle 2"/>
          <p:cNvSpPr/>
          <p:nvPr/>
        </p:nvSpPr>
        <p:spPr>
          <a:xfrm>
            <a:off x="1530701" y="2007440"/>
            <a:ext cx="4519186" cy="646331"/>
          </a:xfrm>
          <a:prstGeom prst="rect">
            <a:avLst/>
          </a:prstGeom>
        </p:spPr>
        <p:txBody>
          <a:bodyPr wrap="square">
            <a:spAutoFit/>
          </a:bodyPr>
          <a:lstStyle/>
          <a:p>
            <a:r>
              <a:rPr lang="en-US" u="sng" dirty="0" err="1">
                <a:solidFill>
                  <a:srgbClr val="FF0000"/>
                </a:solidFill>
                <a:latin typeface="Times New Roman" panose="02020603050405020304" pitchFamily="18" charset="0"/>
                <a:cs typeface="Times New Roman" panose="02020603050405020304" pitchFamily="18" charset="0"/>
              </a:rPr>
              <a:t>AuthenticationProvider</a:t>
            </a:r>
            <a:endParaRPr lang="en-US"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172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701" y="184390"/>
            <a:ext cx="21025722" cy="1094375"/>
          </a:xfrm>
        </p:spPr>
        <p:txBody>
          <a:bodyPr/>
          <a:lstStyle/>
          <a:p>
            <a:r>
              <a:rPr lang="en-US" dirty="0" smtClean="0">
                <a:solidFill>
                  <a:srgbClr val="5EA731"/>
                </a:solidFill>
                <a:latin typeface="Times New Roman" panose="02020603050405020304" pitchFamily="18" charset="0"/>
                <a:cs typeface="Times New Roman" panose="02020603050405020304" pitchFamily="18" charset="0"/>
              </a:rPr>
              <a:t>Authentication(</a:t>
            </a:r>
            <a:r>
              <a:rPr lang="en-US" dirty="0" err="1" smtClean="0">
                <a:solidFill>
                  <a:srgbClr val="5EA731"/>
                </a:solidFill>
                <a:latin typeface="Times New Roman" panose="02020603050405020304" pitchFamily="18" charset="0"/>
                <a:cs typeface="Times New Roman" panose="02020603050405020304" pitchFamily="18" charset="0"/>
              </a:rPr>
              <a:t>xác</a:t>
            </a:r>
            <a:r>
              <a:rPr lang="en-US" dirty="0" smtClean="0">
                <a:solidFill>
                  <a:srgbClr val="5EA731"/>
                </a:solidFill>
                <a:latin typeface="Times New Roman" panose="02020603050405020304" pitchFamily="18" charset="0"/>
                <a:cs typeface="Times New Roman" panose="02020603050405020304" pitchFamily="18" charset="0"/>
              </a:rPr>
              <a:t> </a:t>
            </a:r>
            <a:r>
              <a:rPr lang="en-US" dirty="0" err="1" smtClean="0">
                <a:solidFill>
                  <a:srgbClr val="5EA731"/>
                </a:solidFill>
                <a:latin typeface="Times New Roman" panose="02020603050405020304" pitchFamily="18" charset="0"/>
                <a:cs typeface="Times New Roman" panose="02020603050405020304" pitchFamily="18" charset="0"/>
              </a:rPr>
              <a:t>thực</a:t>
            </a:r>
            <a:r>
              <a:rPr lang="en-US" dirty="0" smtClean="0">
                <a:solidFill>
                  <a:srgbClr val="5EA731"/>
                </a:solidFill>
                <a:latin typeface="Times New Roman" panose="02020603050405020304" pitchFamily="18" charset="0"/>
                <a:cs typeface="Times New Roman" panose="02020603050405020304" pitchFamily="18" charset="0"/>
              </a:rPr>
              <a:t>)</a:t>
            </a:r>
            <a:endParaRPr lang="en-US" dirty="0">
              <a:solidFill>
                <a:srgbClr val="5EA73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
        <p:nvSpPr>
          <p:cNvPr id="3" name="Rectangle 2"/>
          <p:cNvSpPr/>
          <p:nvPr/>
        </p:nvSpPr>
        <p:spPr>
          <a:xfrm>
            <a:off x="1530701" y="2007440"/>
            <a:ext cx="4519186" cy="646331"/>
          </a:xfrm>
          <a:prstGeom prst="rect">
            <a:avLst/>
          </a:prstGeom>
        </p:spPr>
        <p:txBody>
          <a:bodyPr wrap="square">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0" u="sng" strike="noStrike" kern="1200" cap="none" spc="0" normalizeH="0" baseline="0" noProof="0" dirty="0" err="1" smtClean="0">
                <a:ln>
                  <a:noFill/>
                </a:ln>
                <a:solidFill>
                  <a:srgbClr val="FF0000"/>
                </a:solidFill>
                <a:effectLst/>
                <a:uLnTx/>
                <a:uFillTx/>
                <a:latin typeface="Times New Roman" panose="02020603050405020304" pitchFamily="18" charset="0"/>
                <a:cs typeface="Times New Roman" panose="02020603050405020304" pitchFamily="18" charset="0"/>
              </a:rPr>
              <a:t>SecurityContext</a:t>
            </a:r>
            <a:endParaRPr kumimoji="0" lang="en-US" sz="3600" b="0" i="0" u="sng"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5942" y="2194546"/>
            <a:ext cx="14021494" cy="9143921"/>
          </a:xfrm>
          <a:prstGeom prst="rect">
            <a:avLst/>
          </a:prstGeom>
          <a:ln w="38100">
            <a:solidFill>
              <a:srgbClr val="6AB23C"/>
            </a:solidFill>
          </a:ln>
        </p:spPr>
      </p:pic>
      <p:sp>
        <p:nvSpPr>
          <p:cNvPr id="10" name="Rectangle 9"/>
          <p:cNvSpPr/>
          <p:nvPr/>
        </p:nvSpPr>
        <p:spPr>
          <a:xfrm>
            <a:off x="942549" y="3209528"/>
            <a:ext cx="8558289" cy="4524315"/>
          </a:xfrm>
          <a:prstGeom prst="rect">
            <a:avLst/>
          </a:prstGeom>
        </p:spPr>
        <p:txBody>
          <a:bodyPr wrap="square">
            <a:spAutoFit/>
          </a:bodyPr>
          <a:lstStyle/>
          <a:p>
            <a:pPr marL="571500" indent="-571500">
              <a:buFont typeface="Wingdings" panose="05000000000000000000" pitchFamily="2" charset="2"/>
              <a:buChar char="v"/>
            </a:pPr>
            <a:r>
              <a:rPr lang="vi-VN" dirty="0">
                <a:solidFill>
                  <a:schemeClr val="tx2"/>
                </a:solidFill>
                <a:latin typeface="Times New Roman" panose="02020603050405020304" pitchFamily="18" charset="0"/>
                <a:cs typeface="Times New Roman" panose="02020603050405020304" pitchFamily="18" charset="0"/>
              </a:rPr>
              <a:t>Request sau khi được xác thực, Filter sẽ lưu Authentication object vào SecurityContext.</a:t>
            </a:r>
          </a:p>
          <a:p>
            <a:endParaRPr lang="vi-VN" dirty="0">
              <a:solidFill>
                <a:schemeClr val="tx2"/>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vi-VN" dirty="0">
                <a:solidFill>
                  <a:schemeClr val="tx2"/>
                </a:solidFill>
                <a:latin typeface="Times New Roman" panose="02020603050405020304" pitchFamily="18" charset="0"/>
                <a:cs typeface="Times New Roman" panose="02020603050405020304" pitchFamily="18" charset="0"/>
              </a:rPr>
              <a:t>SecurityContext mặc định là ThreadLocal, nên trong cùng một thread, bất cứ khi nào cũng có thể lấy thông tin người dùng được lưu trong SecurityContext.</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948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EA731"/>
                </a:solidFill>
                <a:latin typeface="Times New Roman" panose="02020603050405020304" pitchFamily="18" charset="0"/>
                <a:cs typeface="Times New Roman" panose="02020603050405020304" pitchFamily="18" charset="0"/>
              </a:rPr>
              <a:t>Authorization(</a:t>
            </a:r>
            <a:r>
              <a:rPr lang="en-US" dirty="0" err="1" smtClean="0">
                <a:solidFill>
                  <a:srgbClr val="5EA731"/>
                </a:solidFill>
                <a:latin typeface="Times New Roman" panose="02020603050405020304" pitchFamily="18" charset="0"/>
                <a:cs typeface="Times New Roman" panose="02020603050405020304" pitchFamily="18" charset="0"/>
              </a:rPr>
              <a:t>phân</a:t>
            </a:r>
            <a:r>
              <a:rPr lang="en-US" dirty="0" smtClean="0">
                <a:solidFill>
                  <a:srgbClr val="5EA731"/>
                </a:solidFill>
                <a:latin typeface="Times New Roman" panose="02020603050405020304" pitchFamily="18" charset="0"/>
                <a:cs typeface="Times New Roman" panose="02020603050405020304" pitchFamily="18" charset="0"/>
              </a:rPr>
              <a:t> </a:t>
            </a:r>
            <a:r>
              <a:rPr lang="en-US" dirty="0" err="1" smtClean="0">
                <a:solidFill>
                  <a:srgbClr val="5EA731"/>
                </a:solidFill>
                <a:latin typeface="Times New Roman" panose="02020603050405020304" pitchFamily="18" charset="0"/>
                <a:cs typeface="Times New Roman" panose="02020603050405020304" pitchFamily="18" charset="0"/>
              </a:rPr>
              <a:t>quyền</a:t>
            </a:r>
            <a:r>
              <a:rPr lang="en-US" dirty="0" smtClean="0">
                <a:solidFill>
                  <a:srgbClr val="5EA731"/>
                </a:solidFill>
                <a:latin typeface="Times New Roman" panose="02020603050405020304" pitchFamily="18" charset="0"/>
                <a:cs typeface="Times New Roman" panose="02020603050405020304" pitchFamily="18" charset="0"/>
              </a:rPr>
              <a:t>)</a:t>
            </a:r>
            <a:endParaRPr lang="en-US" dirty="0">
              <a:solidFill>
                <a:srgbClr val="5EA73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
        <p:nvSpPr>
          <p:cNvPr id="3" name="Rectangle 2"/>
          <p:cNvSpPr/>
          <p:nvPr/>
        </p:nvSpPr>
        <p:spPr>
          <a:xfrm>
            <a:off x="1019908" y="2107043"/>
            <a:ext cx="21409786" cy="7848302"/>
          </a:xfrm>
          <a:prstGeom prst="rect">
            <a:avLst/>
          </a:prstGeom>
        </p:spPr>
        <p:txBody>
          <a:bodyPr wrap="square">
            <a:spAutoFit/>
          </a:bodyPr>
          <a:lstStyle/>
          <a:p>
            <a:endParaRPr lang="vi-VN" dirty="0">
              <a:solidFill>
                <a:schemeClr val="tx2">
                  <a:lumMod val="95000"/>
                  <a:lumOff val="5000"/>
                </a:schemeClr>
              </a:solidFill>
              <a:latin typeface="Times New Roman" panose="02020603050405020304" pitchFamily="18" charset="0"/>
              <a:cs typeface="Times New Roman" panose="02020603050405020304" pitchFamily="18" charset="0"/>
            </a:endParaRPr>
          </a:p>
          <a:p>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Ví</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smtClean="0">
                <a:solidFill>
                  <a:schemeClr val="tx2">
                    <a:lumMod val="95000"/>
                    <a:lumOff val="5000"/>
                  </a:schemeClr>
                </a:solidFill>
                <a:latin typeface="Times New Roman" panose="02020603050405020304" pitchFamily="18" charset="0"/>
                <a:cs typeface="Times New Roman" panose="02020603050405020304" pitchFamily="18" charset="0"/>
              </a:rPr>
              <a:t>dụ</a:t>
            </a: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2">
                    <a:lumMod val="95000"/>
                    <a:lumOff val="5000"/>
                  </a:schemeClr>
                </a:solidFill>
                <a:latin typeface="Times New Roman" panose="02020603050405020304" pitchFamily="18" charset="0"/>
                <a:cs typeface="Times New Roman" panose="02020603050405020304" pitchFamily="18" charset="0"/>
              </a:rPr>
              <a:t>K</a:t>
            </a: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hách </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hàng có quyền truy cập vào giao diện công khai của webshop của bạn và quản trị viên có quyền truy cập vào khu vực quản trị riêng biệt.</a:t>
            </a:r>
          </a:p>
          <a:p>
            <a:endParaRPr lang="vi-VN" dirty="0">
              <a:solidFill>
                <a:schemeClr val="tx2">
                  <a:lumMod val="95000"/>
                  <a:lumOff val="5000"/>
                </a:schemeClr>
              </a:solidFill>
              <a:latin typeface="Times New Roman" panose="02020603050405020304" pitchFamily="18" charset="0"/>
              <a:cs typeface="Times New Roman" panose="02020603050405020304" pitchFamily="18" charset="0"/>
            </a:endParaRPr>
          </a:p>
          <a:p>
            <a:r>
              <a:rPr lang="vi-VN" dirty="0">
                <a:solidFill>
                  <a:schemeClr val="tx2">
                    <a:lumMod val="95000"/>
                    <a:lumOff val="5000"/>
                  </a:schemeClr>
                </a:solidFill>
                <a:latin typeface="Times New Roman" panose="02020603050405020304" pitchFamily="18" charset="0"/>
                <a:cs typeface="Times New Roman" panose="02020603050405020304" pitchFamily="18" charset="0"/>
              </a:rPr>
              <a:t>Cả hai loại user đều cần đăng nhập, nhưng thực tế authentication đơn thuần không nói lên gì về việc họ được phép làm gì trong hệ thống của bạn. Do đó, bạn cũng cần phải kiểm tra các quyền của user đã được authenticate, tức là bạn cần cấp quyền cho người dùng đó.</a:t>
            </a:r>
          </a:p>
          <a:p>
            <a:endParaRPr lang="vi-VN" dirty="0">
              <a:solidFill>
                <a:schemeClr val="tx2">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vi-VN" b="1" dirty="0" smtClean="0">
                <a:solidFill>
                  <a:srgbClr val="0E539F"/>
                </a:solidFill>
                <a:latin typeface="Times New Roman" panose="02020603050405020304" pitchFamily="18" charset="0"/>
                <a:cs typeface="Times New Roman" panose="02020603050405020304" pitchFamily="18" charset="0"/>
              </a:rPr>
              <a:t>User </a:t>
            </a:r>
            <a:r>
              <a:rPr lang="vi-VN" b="1" dirty="0">
                <a:solidFill>
                  <a:srgbClr val="0E539F"/>
                </a:solidFill>
                <a:latin typeface="Times New Roman" panose="02020603050405020304" pitchFamily="18" charset="0"/>
                <a:cs typeface="Times New Roman" panose="02020603050405020304" pitchFamily="18" charset="0"/>
              </a:rPr>
              <a:t>:</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 "Hãy để tôi chơi với quả bóng hạt nhân đó…."</a:t>
            </a:r>
          </a:p>
          <a:p>
            <a:endParaRPr lang="vi-VN" dirty="0">
              <a:solidFill>
                <a:schemeClr val="tx2">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vi-VN" b="1" dirty="0" smtClean="0">
                <a:solidFill>
                  <a:srgbClr val="FF0000"/>
                </a:solidFill>
                <a:latin typeface="Times New Roman" panose="02020603050405020304" pitchFamily="18" charset="0"/>
                <a:cs typeface="Times New Roman" panose="02020603050405020304" pitchFamily="18" charset="0"/>
              </a:rPr>
              <a:t>Ứng </a:t>
            </a:r>
            <a:r>
              <a:rPr lang="vi-VN" b="1" dirty="0">
                <a:solidFill>
                  <a:srgbClr val="FF0000"/>
                </a:solidFill>
                <a:latin typeface="Times New Roman" panose="02020603050405020304" pitchFamily="18" charset="0"/>
                <a:cs typeface="Times New Roman" panose="02020603050405020304" pitchFamily="18" charset="0"/>
              </a:rPr>
              <a:t>dụng web của bạn : </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"Đợi một giây, tôi cần kiểm tra lại permission của ngài trước… Dạ thưa Chủ tịch, ngài có đủ điều kiện. Hãy cứ tận hưởng”</a:t>
            </a:r>
          </a:p>
          <a:p>
            <a:endParaRPr lang="vi-VN" dirty="0">
              <a:solidFill>
                <a:schemeClr val="tx2">
                  <a:lumMod val="95000"/>
                  <a:lumOff val="5000"/>
                </a:schemeClr>
              </a:solidFill>
              <a:latin typeface="Times New Roman" panose="02020603050405020304" pitchFamily="18" charset="0"/>
              <a:cs typeface="Times New Roman" panose="02020603050405020304" pitchFamily="18" charset="0"/>
            </a:endParaRPr>
          </a:p>
          <a:p>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vi-VN" b="1" dirty="0" smtClean="0">
                <a:solidFill>
                  <a:srgbClr val="0E539F"/>
                </a:solidFill>
                <a:latin typeface="Times New Roman" panose="02020603050405020304" pitchFamily="18" charset="0"/>
                <a:cs typeface="Times New Roman" panose="02020603050405020304" pitchFamily="18" charset="0"/>
              </a:rPr>
              <a:t>User </a:t>
            </a:r>
            <a:r>
              <a:rPr lang="vi-VN" b="1" dirty="0">
                <a:solidFill>
                  <a:srgbClr val="0E539F"/>
                </a:solidFill>
                <a:latin typeface="Times New Roman" panose="02020603050405020304" pitchFamily="18" charset="0"/>
                <a:cs typeface="Times New Roman" panose="02020603050405020304" pitchFamily="18" charset="0"/>
              </a:rPr>
              <a:t>:</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 "Lại cái nút đỏ đó là gì vậy... ??"</a:t>
            </a:r>
            <a:endParaRPr lang="en-US" dirty="0">
              <a:solidFill>
                <a:schemeClr val="tx2">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653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EA731"/>
                </a:solidFill>
                <a:latin typeface="Times New Roman" panose="02020603050405020304" pitchFamily="18" charset="0"/>
                <a:cs typeface="Times New Roman" panose="02020603050405020304" pitchFamily="18" charset="0"/>
              </a:rPr>
              <a:t>Authorization(</a:t>
            </a:r>
            <a:r>
              <a:rPr lang="en-US" dirty="0" err="1" smtClean="0">
                <a:solidFill>
                  <a:srgbClr val="5EA731"/>
                </a:solidFill>
                <a:latin typeface="Times New Roman" panose="02020603050405020304" pitchFamily="18" charset="0"/>
                <a:cs typeface="Times New Roman" panose="02020603050405020304" pitchFamily="18" charset="0"/>
              </a:rPr>
              <a:t>phân</a:t>
            </a:r>
            <a:r>
              <a:rPr lang="en-US" dirty="0" smtClean="0">
                <a:solidFill>
                  <a:srgbClr val="5EA731"/>
                </a:solidFill>
                <a:latin typeface="Times New Roman" panose="02020603050405020304" pitchFamily="18" charset="0"/>
                <a:cs typeface="Times New Roman" panose="02020603050405020304" pitchFamily="18" charset="0"/>
              </a:rPr>
              <a:t> </a:t>
            </a:r>
            <a:r>
              <a:rPr lang="en-US" dirty="0" err="1" smtClean="0">
                <a:solidFill>
                  <a:srgbClr val="5EA731"/>
                </a:solidFill>
                <a:latin typeface="Times New Roman" panose="02020603050405020304" pitchFamily="18" charset="0"/>
                <a:cs typeface="Times New Roman" panose="02020603050405020304" pitchFamily="18" charset="0"/>
              </a:rPr>
              <a:t>quyền</a:t>
            </a:r>
            <a:r>
              <a:rPr lang="en-US" dirty="0" smtClean="0">
                <a:solidFill>
                  <a:srgbClr val="5EA731"/>
                </a:solidFill>
                <a:latin typeface="Times New Roman" panose="02020603050405020304" pitchFamily="18" charset="0"/>
                <a:cs typeface="Times New Roman" panose="02020603050405020304" pitchFamily="18" charset="0"/>
              </a:rPr>
              <a:t>)</a:t>
            </a:r>
            <a:endParaRPr lang="en-US" dirty="0">
              <a:solidFill>
                <a:srgbClr val="5EA73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Tree>
    <p:extLst>
      <p:ext uri="{BB962C8B-B14F-4D97-AF65-F5344CB8AC3E}">
        <p14:creationId xmlns:p14="http://schemas.microsoft.com/office/powerpoint/2010/main" val="1126575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EA731"/>
                </a:solidFill>
                <a:latin typeface="Times New Roman" panose="02020603050405020304" pitchFamily="18" charset="0"/>
                <a:cs typeface="Times New Roman" panose="02020603050405020304" pitchFamily="18" charset="0"/>
              </a:rPr>
              <a:t>Authorization(</a:t>
            </a:r>
            <a:r>
              <a:rPr lang="en-US" dirty="0" err="1" smtClean="0">
                <a:solidFill>
                  <a:srgbClr val="5EA731"/>
                </a:solidFill>
                <a:latin typeface="Times New Roman" panose="02020603050405020304" pitchFamily="18" charset="0"/>
                <a:cs typeface="Times New Roman" panose="02020603050405020304" pitchFamily="18" charset="0"/>
              </a:rPr>
              <a:t>phân</a:t>
            </a:r>
            <a:r>
              <a:rPr lang="en-US" dirty="0" smtClean="0">
                <a:solidFill>
                  <a:srgbClr val="5EA731"/>
                </a:solidFill>
                <a:latin typeface="Times New Roman" panose="02020603050405020304" pitchFamily="18" charset="0"/>
                <a:cs typeface="Times New Roman" panose="02020603050405020304" pitchFamily="18" charset="0"/>
              </a:rPr>
              <a:t> </a:t>
            </a:r>
            <a:r>
              <a:rPr lang="en-US" dirty="0" err="1" smtClean="0">
                <a:solidFill>
                  <a:srgbClr val="5EA731"/>
                </a:solidFill>
                <a:latin typeface="Times New Roman" panose="02020603050405020304" pitchFamily="18" charset="0"/>
                <a:cs typeface="Times New Roman" panose="02020603050405020304" pitchFamily="18" charset="0"/>
              </a:rPr>
              <a:t>quyền</a:t>
            </a:r>
            <a:r>
              <a:rPr lang="en-US" dirty="0" smtClean="0">
                <a:solidFill>
                  <a:srgbClr val="5EA731"/>
                </a:solidFill>
                <a:latin typeface="Times New Roman" panose="02020603050405020304" pitchFamily="18" charset="0"/>
                <a:cs typeface="Times New Roman" panose="02020603050405020304" pitchFamily="18" charset="0"/>
              </a:rPr>
              <a:t>)</a:t>
            </a:r>
            <a:endParaRPr lang="en-US" dirty="0">
              <a:solidFill>
                <a:srgbClr val="5EA73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Tree>
    <p:extLst>
      <p:ext uri="{BB962C8B-B14F-4D97-AF65-F5344CB8AC3E}">
        <p14:creationId xmlns:p14="http://schemas.microsoft.com/office/powerpoint/2010/main" val="2652727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9AA2C"/>
                </a:solidFill>
              </a:rPr>
              <a:t>CSRF (Cross Site Request Forgery)</a:t>
            </a:r>
            <a:endParaRPr lang="en-US" dirty="0">
              <a:solidFill>
                <a:srgbClr val="59AA2C"/>
              </a:solidFill>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
        <p:nvSpPr>
          <p:cNvPr id="10" name="Rectangle 9"/>
          <p:cNvSpPr/>
          <p:nvPr/>
        </p:nvSpPr>
        <p:spPr>
          <a:xfrm>
            <a:off x="1153136" y="4712007"/>
            <a:ext cx="15323649" cy="2308324"/>
          </a:xfrm>
          <a:prstGeom prst="rect">
            <a:avLst/>
          </a:prstGeom>
        </p:spPr>
        <p:txBody>
          <a:bodyPr wrap="square">
            <a:spAutoFit/>
          </a:bodyPr>
          <a:lstStyle/>
          <a:p>
            <a:r>
              <a:rPr lang="vi-VN" dirty="0">
                <a:solidFill>
                  <a:schemeClr val="tx2">
                    <a:lumMod val="95000"/>
                    <a:lumOff val="5000"/>
                  </a:schemeClr>
                </a:solidFill>
                <a:latin typeface="Times New Roman" panose="02020603050405020304" pitchFamily="18" charset="0"/>
                <a:cs typeface="Times New Roman" panose="02020603050405020304" pitchFamily="18" charset="0"/>
              </a:rPr>
              <a:t>CSRF ( Cross Site Request Forgery) là kỹ thuật tấn công bằng cách sử dụng quyền chứng thực của người dùng đối với một website. Hiểu một cách nôm na, đây là kỹ thuật tấn công dựa vào mượn quyền trái phép.</a:t>
            </a:r>
          </a:p>
          <a:p>
            <a:endParaRPr lang="vi-VN" dirty="0"/>
          </a:p>
        </p:txBody>
      </p:sp>
      <p:sp>
        <p:nvSpPr>
          <p:cNvPr id="3" name="Rectangle 2"/>
          <p:cNvSpPr/>
          <p:nvPr/>
        </p:nvSpPr>
        <p:spPr>
          <a:xfrm>
            <a:off x="1153136" y="2981835"/>
            <a:ext cx="12188825" cy="646331"/>
          </a:xfrm>
          <a:prstGeom prst="rect">
            <a:avLst/>
          </a:prstGeom>
        </p:spPr>
        <p:txBody>
          <a:bodyPr>
            <a:spAutoFit/>
          </a:bodyPr>
          <a:lstStyle/>
          <a:p>
            <a:r>
              <a:rPr lang="en-US" dirty="0">
                <a:solidFill>
                  <a:schemeClr val="tx2">
                    <a:lumMod val="95000"/>
                    <a:lumOff val="5000"/>
                  </a:schemeClr>
                </a:solidFill>
                <a:latin typeface="Times New Roman" panose="02020603050405020304" pitchFamily="18" charset="0"/>
                <a:cs typeface="Times New Roman" panose="02020603050405020304" pitchFamily="18" charset="0"/>
              </a:rPr>
              <a:t>CSRF hay </a:t>
            </a:r>
            <a:r>
              <a:rPr lang="en-US" dirty="0" err="1">
                <a:solidFill>
                  <a:schemeClr val="tx2">
                    <a:lumMod val="95000"/>
                    <a:lumOff val="5000"/>
                  </a:schemeClr>
                </a:solidFill>
                <a:latin typeface="Times New Roman" panose="02020603050405020304" pitchFamily="18" charset="0"/>
                <a:cs typeface="Times New Roman" panose="02020603050405020304" pitchFamily="18" charset="0"/>
              </a:rPr>
              <a:t>còn</a:t>
            </a:r>
            <a:r>
              <a:rPr lang="en-US"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a:solidFill>
                  <a:schemeClr val="tx2">
                    <a:lumMod val="95000"/>
                    <a:lumOff val="5000"/>
                  </a:schemeClr>
                </a:solidFill>
                <a:latin typeface="Times New Roman" panose="02020603050405020304" pitchFamily="18" charset="0"/>
                <a:cs typeface="Times New Roman" panose="02020603050405020304" pitchFamily="18" charset="0"/>
              </a:rPr>
              <a:t>gọi</a:t>
            </a:r>
            <a:r>
              <a:rPr lang="en-US"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a:solidFill>
                  <a:schemeClr val="tx2">
                    <a:lumMod val="95000"/>
                    <a:lumOff val="5000"/>
                  </a:schemeClr>
                </a:solidFill>
                <a:latin typeface="Times New Roman" panose="02020603050405020304" pitchFamily="18" charset="0"/>
                <a:cs typeface="Times New Roman" panose="02020603050405020304" pitchFamily="18" charset="0"/>
              </a:rPr>
              <a:t>là</a:t>
            </a:r>
            <a:r>
              <a:rPr lang="en-US" dirty="0">
                <a:solidFill>
                  <a:schemeClr val="tx2">
                    <a:lumMod val="95000"/>
                    <a:lumOff val="5000"/>
                  </a:schemeClr>
                </a:solidFill>
                <a:latin typeface="Times New Roman" panose="02020603050405020304" pitchFamily="18" charset="0"/>
                <a:cs typeface="Times New Roman" panose="02020603050405020304" pitchFamily="18" charset="0"/>
              </a:rPr>
              <a:t> </a:t>
            </a:r>
            <a:r>
              <a:rPr lang="en-US" dirty="0" err="1">
                <a:solidFill>
                  <a:schemeClr val="tx2">
                    <a:lumMod val="95000"/>
                    <a:lumOff val="5000"/>
                  </a:schemeClr>
                </a:solidFill>
                <a:latin typeface="Times New Roman" panose="02020603050405020304" pitchFamily="18" charset="0"/>
                <a:cs typeface="Times New Roman" panose="02020603050405020304" pitchFamily="18" charset="0"/>
              </a:rPr>
              <a:t>là</a:t>
            </a:r>
            <a:r>
              <a:rPr lang="en-US" dirty="0">
                <a:solidFill>
                  <a:schemeClr val="tx2">
                    <a:lumMod val="95000"/>
                    <a:lumOff val="5000"/>
                  </a:schemeClr>
                </a:solidFill>
                <a:latin typeface="Times New Roman" panose="02020603050405020304" pitchFamily="18" charset="0"/>
                <a:cs typeface="Times New Roman" panose="02020603050405020304" pitchFamily="18" charset="0"/>
              </a:rPr>
              <a:t> “session </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riding”, “one-click </a:t>
            </a:r>
            <a:r>
              <a:rPr lang="en-US" dirty="0">
                <a:solidFill>
                  <a:schemeClr val="tx2">
                    <a:lumMod val="95000"/>
                    <a:lumOff val="5000"/>
                  </a:schemeClr>
                </a:solidFill>
                <a:latin typeface="Times New Roman" panose="02020603050405020304" pitchFamily="18" charset="0"/>
                <a:cs typeface="Times New Roman" panose="02020603050405020304" pitchFamily="18" charset="0"/>
              </a:rPr>
              <a:t>attack</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a:t>
            </a:r>
            <a:endParaRPr lang="en-US" dirty="0">
              <a:solidFill>
                <a:schemeClr val="tx2">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060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9AA2C"/>
                </a:solidFill>
              </a:rPr>
              <a:t>CSRF (Cross Site Request Forgery)</a:t>
            </a:r>
            <a:endParaRPr lang="en-US" dirty="0">
              <a:solidFill>
                <a:srgbClr val="59AA2C"/>
              </a:solidFill>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63046" y="3710802"/>
            <a:ext cx="11638328" cy="7822841"/>
          </a:xfrm>
          <a:prstGeom prst="rect">
            <a:avLst/>
          </a:prstGeom>
          <a:solidFill>
            <a:srgbClr val="FFFFFF">
              <a:shade val="85000"/>
            </a:srgbClr>
          </a:solidFill>
          <a:ln w="28575" cap="rnd">
            <a:solidFill>
              <a:srgbClr val="6AB23C"/>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Rectangle 4"/>
          <p:cNvSpPr/>
          <p:nvPr/>
        </p:nvSpPr>
        <p:spPr>
          <a:xfrm>
            <a:off x="344244" y="1720877"/>
            <a:ext cx="18057504" cy="1754326"/>
          </a:xfrm>
          <a:prstGeom prst="rect">
            <a:avLst/>
          </a:prstGeom>
        </p:spPr>
        <p:txBody>
          <a:bodyPr wrap="square">
            <a:spAutoFit/>
          </a:bodyPr>
          <a:lstStyle/>
          <a:p>
            <a:pPr marL="571500" indent="-571500">
              <a:buFont typeface="Wingdings" panose="05000000000000000000" pitchFamily="2" charset="2"/>
              <a:buChar char="v"/>
            </a:pPr>
            <a:r>
              <a:rPr lang="vi-VN" dirty="0">
                <a:solidFill>
                  <a:schemeClr val="tx2">
                    <a:lumMod val="95000"/>
                    <a:lumOff val="5000"/>
                  </a:schemeClr>
                </a:solidFill>
                <a:latin typeface="Times New Roman" panose="02020603050405020304" pitchFamily="18" charset="0"/>
                <a:cs typeface="Times New Roman" panose="02020603050405020304" pitchFamily="18" charset="0"/>
              </a:rPr>
              <a:t>Nguyên tắc hoạt động của </a:t>
            </a: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CS</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R</a:t>
            </a: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F </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rất đơn giản. Chúng ta biết rằng server sẽ lưu trữ cookie ở phía người dùng để phân biệt người dùng. Mỗi khi người dùng gửi một request tới một domain nào đó, cookie sẽ được gửi kèm theo.</a:t>
            </a:r>
            <a:endParaRPr lang="en-US" dirty="0">
              <a:solidFill>
                <a:schemeClr val="tx2">
                  <a:lumMod val="95000"/>
                  <a:lumOff val="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555259" y="3870007"/>
            <a:ext cx="11507787" cy="7956024"/>
          </a:xfrm>
          <a:prstGeom prst="rect">
            <a:avLst/>
          </a:prstGeom>
        </p:spPr>
        <p:txBody>
          <a:bodyPr wrap="square">
            <a:spAutoFit/>
          </a:bodyPr>
          <a:lstStyle/>
          <a:p>
            <a:pPr marL="571500" indent="-571500">
              <a:spcBef>
                <a:spcPts val="600"/>
              </a:spcBef>
              <a:buFont typeface="Wingdings" panose="05000000000000000000" pitchFamily="2" charset="2"/>
              <a:buChar char="Ø"/>
            </a:pP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Để dụ dỗ người dùng, hacker sẽ tạo ra một trang web độc.</a:t>
            </a:r>
            <a:endParaRPr lang="en-US" dirty="0">
              <a:solidFill>
                <a:schemeClr val="tx2">
                  <a:lumMod val="95000"/>
                  <a:lumOff val="5000"/>
                </a:schemeClr>
              </a:solidFill>
              <a:latin typeface="Times New Roman" panose="02020603050405020304" pitchFamily="18" charset="0"/>
              <a:cs typeface="Times New Roman" panose="02020603050405020304" pitchFamily="18" charset="0"/>
            </a:endParaRPr>
          </a:p>
          <a:p>
            <a:pPr>
              <a:spcBef>
                <a:spcPts val="600"/>
              </a:spcBef>
            </a:pPr>
            <a:endParaRPr lang="en-US" sz="1400" dirty="0" smtClean="0">
              <a:solidFill>
                <a:schemeClr val="tx2">
                  <a:lumMod val="95000"/>
                  <a:lumOff val="5000"/>
                </a:schemeClr>
              </a:solidFill>
              <a:latin typeface="Times New Roman" panose="02020603050405020304" pitchFamily="18" charset="0"/>
              <a:cs typeface="Times New Roman" panose="02020603050405020304" pitchFamily="18" charset="0"/>
            </a:endParaRPr>
          </a:p>
          <a:p>
            <a:pPr marL="571500" indent="-571500">
              <a:spcBef>
                <a:spcPts val="600"/>
              </a:spcBef>
              <a:buFont typeface="Wingdings" panose="05000000000000000000" pitchFamily="2" charset="2"/>
              <a:buChar char="Ø"/>
            </a:pP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Đầu </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tiên, người dùng phải đăng nhập vào trang mình cần (Tạm gọi là trang A</a:t>
            </a: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a:t>
            </a:r>
            <a:endParaRPr lang="en-US" dirty="0" smtClean="0">
              <a:solidFill>
                <a:schemeClr val="tx2">
                  <a:lumMod val="95000"/>
                  <a:lumOff val="5000"/>
                </a:schemeClr>
              </a:solidFill>
              <a:latin typeface="Times New Roman" panose="02020603050405020304" pitchFamily="18" charset="0"/>
              <a:cs typeface="Times New Roman" panose="02020603050405020304" pitchFamily="18" charset="0"/>
            </a:endParaRPr>
          </a:p>
          <a:p>
            <a:pPr>
              <a:spcBef>
                <a:spcPts val="600"/>
              </a:spcBef>
            </a:pPr>
            <a:endParaRPr lang="vi-VN" sz="1400" dirty="0">
              <a:solidFill>
                <a:schemeClr val="tx2">
                  <a:lumMod val="95000"/>
                  <a:lumOff val="5000"/>
                </a:schemeClr>
              </a:solidFill>
              <a:latin typeface="Times New Roman" panose="02020603050405020304" pitchFamily="18" charset="0"/>
              <a:cs typeface="Times New Roman" panose="02020603050405020304" pitchFamily="18" charset="0"/>
            </a:endParaRPr>
          </a:p>
          <a:p>
            <a:pPr marL="571500" indent="-571500">
              <a:spcBef>
                <a:spcPts val="600"/>
              </a:spcBef>
              <a:buFont typeface="Wingdings" panose="05000000000000000000" pitchFamily="2" charset="2"/>
              <a:buChar char="Ø"/>
            </a:pPr>
            <a:r>
              <a:rPr lang="vi-VN" dirty="0">
                <a:solidFill>
                  <a:schemeClr val="tx2">
                    <a:lumMod val="95000"/>
                    <a:lumOff val="5000"/>
                  </a:schemeClr>
                </a:solidFill>
                <a:latin typeface="Times New Roman" panose="02020603050405020304" pitchFamily="18" charset="0"/>
                <a:cs typeface="Times New Roman" panose="02020603050405020304" pitchFamily="18" charset="0"/>
              </a:rPr>
              <a:t>Khi người dùng truy cập vào web độc này, một request sẽ được gửi đến trang A mà hacker muốn tấn công (thông qua form, img, </a:t>
            </a: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a:t>
            </a:r>
            <a:endParaRPr lang="en-US" dirty="0" smtClean="0">
              <a:solidFill>
                <a:schemeClr val="tx2">
                  <a:lumMod val="95000"/>
                  <a:lumOff val="5000"/>
                </a:schemeClr>
              </a:solidFill>
              <a:latin typeface="Times New Roman" panose="02020603050405020304" pitchFamily="18" charset="0"/>
              <a:cs typeface="Times New Roman" panose="02020603050405020304" pitchFamily="18" charset="0"/>
            </a:endParaRPr>
          </a:p>
          <a:p>
            <a:pPr>
              <a:spcBef>
                <a:spcPts val="600"/>
              </a:spcBef>
            </a:pPr>
            <a:endParaRPr lang="vi-VN" sz="1400" dirty="0">
              <a:solidFill>
                <a:schemeClr val="tx2">
                  <a:lumMod val="95000"/>
                  <a:lumOff val="5000"/>
                </a:schemeClr>
              </a:solidFill>
              <a:latin typeface="Times New Roman" panose="02020603050405020304" pitchFamily="18" charset="0"/>
              <a:cs typeface="Times New Roman" panose="02020603050405020304" pitchFamily="18" charset="0"/>
            </a:endParaRPr>
          </a:p>
          <a:p>
            <a:pPr marL="571500" indent="-571500">
              <a:spcBef>
                <a:spcPts val="600"/>
              </a:spcBef>
              <a:buFont typeface="Wingdings" panose="05000000000000000000" pitchFamily="2" charset="2"/>
              <a:buChar char="Ø"/>
            </a:pPr>
            <a:r>
              <a:rPr lang="vi-VN" dirty="0">
                <a:solidFill>
                  <a:schemeClr val="tx2">
                    <a:lumMod val="95000"/>
                    <a:lumOff val="5000"/>
                  </a:schemeClr>
                </a:solidFill>
                <a:latin typeface="Times New Roman" panose="02020603050405020304" pitchFamily="18" charset="0"/>
                <a:cs typeface="Times New Roman" panose="02020603050405020304" pitchFamily="18" charset="0"/>
              </a:rPr>
              <a:t>Do trong request này có đính kèm cookie của người dùng, trang web A đích sẽ nhầm rằng đây là request do người dùng thực hiện</a:t>
            </a: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a:t>
            </a:r>
            <a:endParaRPr lang="en-US" dirty="0" smtClean="0">
              <a:solidFill>
                <a:schemeClr val="tx2">
                  <a:lumMod val="95000"/>
                  <a:lumOff val="5000"/>
                </a:schemeClr>
              </a:solidFill>
              <a:latin typeface="Times New Roman" panose="02020603050405020304" pitchFamily="18" charset="0"/>
              <a:cs typeface="Times New Roman" panose="02020603050405020304" pitchFamily="18" charset="0"/>
            </a:endParaRPr>
          </a:p>
          <a:p>
            <a:pPr>
              <a:spcBef>
                <a:spcPts val="600"/>
              </a:spcBef>
            </a:pPr>
            <a:endParaRPr lang="vi-VN" sz="1400" dirty="0">
              <a:solidFill>
                <a:schemeClr val="tx2">
                  <a:lumMod val="95000"/>
                  <a:lumOff val="5000"/>
                </a:schemeClr>
              </a:solidFill>
              <a:latin typeface="Times New Roman" panose="02020603050405020304" pitchFamily="18" charset="0"/>
              <a:cs typeface="Times New Roman" panose="02020603050405020304" pitchFamily="18" charset="0"/>
            </a:endParaRPr>
          </a:p>
          <a:p>
            <a:pPr marL="571500" indent="-571500">
              <a:spcBef>
                <a:spcPts val="600"/>
              </a:spcBef>
              <a:buFont typeface="Wingdings" panose="05000000000000000000" pitchFamily="2" charset="2"/>
              <a:buChar char="Ø"/>
            </a:pPr>
            <a:r>
              <a:rPr lang="vi-VN" dirty="0">
                <a:solidFill>
                  <a:schemeClr val="tx2">
                    <a:lumMod val="95000"/>
                    <a:lumOff val="5000"/>
                  </a:schemeClr>
                </a:solidFill>
                <a:latin typeface="Times New Roman" panose="02020603050405020304" pitchFamily="18" charset="0"/>
                <a:cs typeface="Times New Roman" panose="02020603050405020304" pitchFamily="18" charset="0"/>
              </a:rPr>
              <a:t>Hacker có thể mạo danh người dùng để làm các hành động như đổi mật khẩu, chuyển tiền, ….</a:t>
            </a:r>
            <a:endParaRPr lang="en-US" dirty="0">
              <a:solidFill>
                <a:schemeClr val="tx2">
                  <a:lumMod val="95000"/>
                  <a:lumOff val="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5433462" y="11533643"/>
            <a:ext cx="4897495" cy="523220"/>
          </a:xfrm>
          <a:prstGeom prst="rect">
            <a:avLst/>
          </a:prstGeom>
          <a:noFill/>
        </p:spPr>
        <p:txBody>
          <a:bodyPr wrap="none" rtlCol="0">
            <a:spAutoFit/>
          </a:bodyPr>
          <a:lstStyle/>
          <a:p>
            <a:r>
              <a:rPr lang="en-US" sz="2800" dirty="0" err="1" smtClean="0">
                <a:solidFill>
                  <a:schemeClr val="tx2">
                    <a:lumMod val="95000"/>
                    <a:lumOff val="5000"/>
                  </a:schemeClr>
                </a:solidFill>
                <a:latin typeface="Times New Roman" panose="02020603050405020304" pitchFamily="18" charset="0"/>
                <a:cs typeface="Times New Roman" panose="02020603050405020304" pitchFamily="18" charset="0"/>
              </a:rPr>
              <a:t>Nguyên</a:t>
            </a:r>
            <a:r>
              <a:rPr lang="en-US" sz="2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2">
                    <a:lumMod val="95000"/>
                    <a:lumOff val="5000"/>
                  </a:schemeClr>
                </a:solidFill>
                <a:latin typeface="Times New Roman" panose="02020603050405020304" pitchFamily="18" charset="0"/>
                <a:cs typeface="Times New Roman" panose="02020603050405020304" pitchFamily="18" charset="0"/>
              </a:rPr>
              <a:t>tắc</a:t>
            </a:r>
            <a:r>
              <a:rPr lang="en-US" sz="2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2">
                    <a:lumMod val="95000"/>
                    <a:lumOff val="5000"/>
                  </a:schemeClr>
                </a:solidFill>
                <a:latin typeface="Times New Roman" panose="02020603050405020304" pitchFamily="18" charset="0"/>
                <a:cs typeface="Times New Roman" panose="02020603050405020304" pitchFamily="18" charset="0"/>
              </a:rPr>
              <a:t>hoạt</a:t>
            </a:r>
            <a:r>
              <a:rPr lang="en-US" sz="2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2">
                    <a:lumMod val="95000"/>
                    <a:lumOff val="5000"/>
                  </a:schemeClr>
                </a:solidFill>
                <a:latin typeface="Times New Roman" panose="02020603050405020304" pitchFamily="18" charset="0"/>
                <a:cs typeface="Times New Roman" panose="02020603050405020304" pitchFamily="18" charset="0"/>
              </a:rPr>
              <a:t>động</a:t>
            </a:r>
            <a:r>
              <a:rPr lang="en-US" sz="2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2800" dirty="0" err="1" smtClean="0">
                <a:solidFill>
                  <a:schemeClr val="tx2">
                    <a:lumMod val="95000"/>
                    <a:lumOff val="5000"/>
                  </a:schemeClr>
                </a:solidFill>
                <a:latin typeface="Times New Roman" panose="02020603050405020304" pitchFamily="18" charset="0"/>
                <a:cs typeface="Times New Roman" panose="02020603050405020304" pitchFamily="18" charset="0"/>
              </a:rPr>
              <a:t>của</a:t>
            </a:r>
            <a:r>
              <a:rPr lang="en-US" sz="2800" dirty="0" smtClean="0">
                <a:solidFill>
                  <a:schemeClr val="tx2">
                    <a:lumMod val="95000"/>
                    <a:lumOff val="5000"/>
                  </a:schemeClr>
                </a:solidFill>
                <a:latin typeface="Times New Roman" panose="02020603050405020304" pitchFamily="18" charset="0"/>
                <a:cs typeface="Times New Roman" panose="02020603050405020304" pitchFamily="18" charset="0"/>
              </a:rPr>
              <a:t> CSRF</a:t>
            </a:r>
            <a:endParaRPr lang="en-US" sz="2800" dirty="0">
              <a:solidFill>
                <a:schemeClr val="tx2">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650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9AA2C"/>
                </a:solidFill>
              </a:rPr>
              <a:t>CSRF (Cross Site Request Forgery)</a:t>
            </a:r>
            <a:endParaRPr lang="en-US" dirty="0">
              <a:solidFill>
                <a:srgbClr val="59AA2C"/>
              </a:solidFill>
            </a:endParaRPr>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
        <p:nvSpPr>
          <p:cNvPr id="3" name="Rectangle 2"/>
          <p:cNvSpPr/>
          <p:nvPr/>
        </p:nvSpPr>
        <p:spPr>
          <a:xfrm>
            <a:off x="1675965" y="1838900"/>
            <a:ext cx="16712834" cy="1200329"/>
          </a:xfrm>
          <a:prstGeom prst="rect">
            <a:avLst/>
          </a:prstGeom>
        </p:spPr>
        <p:txBody>
          <a:bodyPr wrap="square">
            <a:spAutoFit/>
          </a:bodyPr>
          <a:lstStyle/>
          <a:p>
            <a:r>
              <a:rPr lang="en-US" u="sng" dirty="0" err="1" smtClean="0">
                <a:solidFill>
                  <a:schemeClr val="tx2">
                    <a:lumMod val="95000"/>
                    <a:lumOff val="5000"/>
                  </a:schemeClr>
                </a:solidFill>
                <a:latin typeface="Times New Roman" panose="02020603050405020304" pitchFamily="18" charset="0"/>
                <a:cs typeface="Times New Roman" panose="02020603050405020304" pitchFamily="18" charset="0"/>
              </a:rPr>
              <a:t>Cách</a:t>
            </a:r>
            <a:r>
              <a:rPr lang="en-US" u="sng"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u="sng" dirty="0" err="1" smtClean="0">
                <a:solidFill>
                  <a:schemeClr val="tx2">
                    <a:lumMod val="95000"/>
                    <a:lumOff val="5000"/>
                  </a:schemeClr>
                </a:solidFill>
                <a:latin typeface="Times New Roman" panose="02020603050405020304" pitchFamily="18" charset="0"/>
                <a:cs typeface="Times New Roman" panose="02020603050405020304" pitchFamily="18" charset="0"/>
              </a:rPr>
              <a:t>Phòng</a:t>
            </a:r>
            <a:r>
              <a:rPr lang="en-US" u="sng"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u="sng" dirty="0" err="1" smtClean="0">
                <a:solidFill>
                  <a:schemeClr val="tx2">
                    <a:lumMod val="95000"/>
                    <a:lumOff val="5000"/>
                  </a:schemeClr>
                </a:solidFill>
                <a:latin typeface="Times New Roman" panose="02020603050405020304" pitchFamily="18" charset="0"/>
                <a:cs typeface="Times New Roman" panose="02020603050405020304" pitchFamily="18" charset="0"/>
              </a:rPr>
              <a:t>Chống</a:t>
            </a:r>
            <a:r>
              <a:rPr lang="en-US" u="sng" dirty="0" smtClean="0">
                <a:solidFill>
                  <a:schemeClr val="tx2">
                    <a:lumMod val="95000"/>
                    <a:lumOff val="5000"/>
                  </a:schemeClr>
                </a:solidFill>
                <a:latin typeface="Times New Roman" panose="02020603050405020304" pitchFamily="18" charset="0"/>
                <a:cs typeface="Times New Roman" panose="02020603050405020304" pitchFamily="18" charset="0"/>
              </a:rPr>
              <a:t>:</a:t>
            </a:r>
            <a:endParaRPr lang="vi-VN" u="sng" dirty="0">
              <a:solidFill>
                <a:schemeClr val="tx2">
                  <a:lumMod val="95000"/>
                  <a:lumOff val="5000"/>
                </a:schemeClr>
              </a:solidFill>
              <a:latin typeface="Times New Roman" panose="02020603050405020304" pitchFamily="18" charset="0"/>
              <a:cs typeface="Times New Roman" panose="02020603050405020304" pitchFamily="18" charset="0"/>
            </a:endParaRPr>
          </a:p>
          <a:p>
            <a:endParaRPr lang="vi-VN" dirty="0">
              <a:solidFill>
                <a:schemeClr val="tx2">
                  <a:lumMod val="95000"/>
                  <a:lumOff val="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03610" y="3039229"/>
            <a:ext cx="10549053" cy="7294305"/>
          </a:xfrm>
          <a:prstGeom prst="rect">
            <a:avLst/>
          </a:prstGeom>
          <a:noFill/>
        </p:spPr>
        <p:txBody>
          <a:bodyPr wrap="square" rtlCol="0">
            <a:spAutoFit/>
          </a:bodyPr>
          <a:lstStyle/>
          <a:p>
            <a:r>
              <a:rPr lang="en-US" sz="4800" u="sng" dirty="0" err="1" smtClean="0">
                <a:solidFill>
                  <a:srgbClr val="FF0000"/>
                </a:solidFill>
                <a:latin typeface="Times New Roman" panose="02020603050405020304" pitchFamily="18" charset="0"/>
                <a:cs typeface="Times New Roman" panose="02020603050405020304" pitchFamily="18" charset="0"/>
              </a:rPr>
              <a:t>Phía</a:t>
            </a:r>
            <a:r>
              <a:rPr lang="en-US" sz="4800" u="sng" dirty="0" smtClean="0">
                <a:solidFill>
                  <a:srgbClr val="FF0000"/>
                </a:solidFill>
                <a:latin typeface="Times New Roman" panose="02020603050405020304" pitchFamily="18" charset="0"/>
                <a:cs typeface="Times New Roman" panose="02020603050405020304" pitchFamily="18" charset="0"/>
              </a:rPr>
              <a:t> User:</a:t>
            </a:r>
          </a:p>
          <a:p>
            <a:pPr marL="571500" indent="-571500">
              <a:buFontTx/>
              <a:buChar char="-"/>
            </a:pP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Thoát</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khỏi</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các</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website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quan</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trọng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khi</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sử</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dụng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xong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a:t>
            </a:r>
          </a:p>
          <a:p>
            <a:pPr marL="571500" indent="-571500">
              <a:buFontTx/>
              <a:buChar char="-"/>
            </a:pP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Không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nên</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Click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vào</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các</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đường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dẫn</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lạ</a:t>
            </a:r>
            <a:endPar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endParaRPr>
          </a:p>
          <a:p>
            <a:pPr marL="571500" indent="-571500">
              <a:buFontTx/>
              <a:buChar char="-"/>
            </a:pP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Không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lưu</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mật</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khẩu</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tại</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trình</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duyệt</a:t>
            </a:r>
            <a:endPar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endParaRPr>
          </a:p>
          <a:p>
            <a:pPr marL="571500" indent="-571500">
              <a:buFontTx/>
              <a:buChar char="-"/>
            </a:pP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Trong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quá</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trình</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thực</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hiện</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giao</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dịch</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hay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vào</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các</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website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quan</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trọng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không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nên</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vào</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các</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website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khác</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có</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thể</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chứa</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mã</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khai</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thác</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của</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kẻ</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tấn</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công</a:t>
            </a:r>
            <a:endPar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endParaRPr>
          </a:p>
          <a:p>
            <a:pPr marL="571500" indent="-571500">
              <a:buFontTx/>
              <a:buChar char="-"/>
            </a:pPr>
            <a:endParaRPr lang="en-US" dirty="0"/>
          </a:p>
        </p:txBody>
      </p:sp>
      <p:sp>
        <p:nvSpPr>
          <p:cNvPr id="5" name="TextBox 4"/>
          <p:cNvSpPr txBox="1"/>
          <p:nvPr/>
        </p:nvSpPr>
        <p:spPr>
          <a:xfrm>
            <a:off x="13066073" y="2950225"/>
            <a:ext cx="10619117" cy="7294305"/>
          </a:xfrm>
          <a:prstGeom prst="rect">
            <a:avLst/>
          </a:prstGeom>
          <a:noFill/>
        </p:spPr>
        <p:txBody>
          <a:bodyPr wrap="square" rtlCol="0">
            <a:spAutoFit/>
          </a:bodyPr>
          <a:lstStyle/>
          <a:p>
            <a:r>
              <a:rPr lang="en-US" sz="4800" u="sng" dirty="0" err="1" smtClean="0">
                <a:solidFill>
                  <a:srgbClr val="FF0000"/>
                </a:solidFill>
                <a:latin typeface="Times New Roman" panose="02020603050405020304" pitchFamily="18" charset="0"/>
                <a:cs typeface="Times New Roman" panose="02020603050405020304" pitchFamily="18" charset="0"/>
              </a:rPr>
              <a:t>Phía</a:t>
            </a:r>
            <a:r>
              <a:rPr lang="en-US" sz="4800" u="sng" dirty="0" smtClean="0">
                <a:solidFill>
                  <a:srgbClr val="FF0000"/>
                </a:solidFill>
                <a:latin typeface="Times New Roman" panose="02020603050405020304" pitchFamily="18" charset="0"/>
                <a:cs typeface="Times New Roman" panose="02020603050405020304" pitchFamily="18" charset="0"/>
              </a:rPr>
              <a:t> Server:</a:t>
            </a:r>
          </a:p>
          <a:p>
            <a:pPr marL="571500" indent="-571500">
              <a:buFontTx/>
              <a:buChar char="-"/>
            </a:pP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Lựa</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chọn</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việc</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sử</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dụng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GET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và</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POST</a:t>
            </a:r>
          </a:p>
          <a:p>
            <a:pPr marL="571500" indent="-571500">
              <a:buFontTx/>
              <a:buChar char="-"/>
            </a:pP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Sử</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dụng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captcha,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các</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thông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báo</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xác</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nhận</a:t>
            </a:r>
            <a:endPar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endParaRPr>
          </a:p>
          <a:p>
            <a:pPr marL="571500" indent="-571500">
              <a:buFontTx/>
              <a:buChar char="-"/>
            </a:pP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Sử</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dụng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token</a:t>
            </a:r>
          </a:p>
          <a:p>
            <a:pPr marL="571500" indent="-571500">
              <a:buFontTx/>
              <a:buChar char="-"/>
            </a:pP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Sử</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dụng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cookie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riêng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biệt</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cho</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trang</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quản</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trị</a:t>
            </a:r>
            <a:endPar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endParaRPr>
          </a:p>
          <a:p>
            <a:pPr marL="571500" indent="-571500">
              <a:buFontTx/>
              <a:buChar char="-"/>
            </a:pP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Kiểm</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tra</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REFERRER</a:t>
            </a:r>
          </a:p>
          <a:p>
            <a:pPr marL="571500" indent="-571500">
              <a:buFontTx/>
              <a:buChar char="-"/>
            </a:pP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Kiểm</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en-US" sz="4800" dirty="0" err="1" smtClean="0">
                <a:solidFill>
                  <a:schemeClr val="tx2">
                    <a:lumMod val="95000"/>
                    <a:lumOff val="5000"/>
                  </a:schemeClr>
                </a:solidFill>
                <a:latin typeface="Times New Roman" panose="02020603050405020304" pitchFamily="18" charset="0"/>
                <a:cs typeface="Times New Roman" panose="02020603050405020304" pitchFamily="18" charset="0"/>
              </a:rPr>
              <a:t>tra</a:t>
            </a:r>
            <a:r>
              <a:rPr lang="en-US" sz="4800" dirty="0" smtClean="0">
                <a:solidFill>
                  <a:schemeClr val="tx2">
                    <a:lumMod val="95000"/>
                    <a:lumOff val="5000"/>
                  </a:schemeClr>
                </a:solidFill>
                <a:latin typeface="Times New Roman" panose="02020603050405020304" pitchFamily="18" charset="0"/>
                <a:cs typeface="Times New Roman" panose="02020603050405020304" pitchFamily="18" charset="0"/>
              </a:rPr>
              <a:t> IP</a:t>
            </a:r>
          </a:p>
          <a:p>
            <a:pPr marL="571500" indent="-571500">
              <a:buFontTx/>
              <a:buChar char="-"/>
            </a:pPr>
            <a:endParaRPr lang="en-US" dirty="0"/>
          </a:p>
        </p:txBody>
      </p:sp>
      <p:cxnSp>
        <p:nvCxnSpPr>
          <p:cNvPr id="7" name="Straight Connector 6"/>
          <p:cNvCxnSpPr/>
          <p:nvPr/>
        </p:nvCxnSpPr>
        <p:spPr>
          <a:xfrm>
            <a:off x="11998708" y="3434576"/>
            <a:ext cx="89210" cy="68989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435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780" y="427222"/>
            <a:ext cx="17403343" cy="1094375"/>
          </a:xfrm>
        </p:spPr>
        <p:txBody>
          <a:bodyPr>
            <a:normAutofit fontScale="90000"/>
          </a:bodyPr>
          <a:lstStyle/>
          <a:p>
            <a:r>
              <a:rPr lang="en-US" dirty="0" err="1" smtClean="0">
                <a:solidFill>
                  <a:srgbClr val="59AA2C"/>
                </a:solidFill>
              </a:rPr>
              <a:t>Phòng</a:t>
            </a:r>
            <a:r>
              <a:rPr lang="en-US" dirty="0" smtClean="0">
                <a:solidFill>
                  <a:srgbClr val="59AA2C"/>
                </a:solidFill>
              </a:rPr>
              <a:t> </a:t>
            </a:r>
            <a:r>
              <a:rPr lang="en-US" dirty="0" err="1" smtClean="0">
                <a:solidFill>
                  <a:srgbClr val="59AA2C"/>
                </a:solidFill>
              </a:rPr>
              <a:t>Chống</a:t>
            </a:r>
            <a:r>
              <a:rPr lang="en-US" dirty="0" smtClean="0">
                <a:solidFill>
                  <a:srgbClr val="59AA2C"/>
                </a:solidFill>
              </a:rPr>
              <a:t> CSRF </a:t>
            </a:r>
            <a:r>
              <a:rPr lang="en-US" dirty="0" err="1" smtClean="0">
                <a:solidFill>
                  <a:srgbClr val="59AA2C"/>
                </a:solidFill>
              </a:rPr>
              <a:t>với</a:t>
            </a:r>
            <a:r>
              <a:rPr lang="en-US" dirty="0" smtClean="0">
                <a:solidFill>
                  <a:srgbClr val="59AA2C"/>
                </a:solidFill>
              </a:rPr>
              <a:t> Spring Security</a:t>
            </a:r>
            <a:endParaRPr lang="en-US" dirty="0">
              <a:solidFill>
                <a:srgbClr val="59AA2C"/>
              </a:solidFill>
            </a:endParaRPr>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
        <p:nvSpPr>
          <p:cNvPr id="4" name="Rectangle 3"/>
          <p:cNvSpPr/>
          <p:nvPr/>
        </p:nvSpPr>
        <p:spPr>
          <a:xfrm>
            <a:off x="1899710" y="3476430"/>
            <a:ext cx="17403343" cy="1754326"/>
          </a:xfrm>
          <a:prstGeom prst="rect">
            <a:avLst/>
          </a:prstGeom>
        </p:spPr>
        <p:txBody>
          <a:bodyPr wrap="square">
            <a:spAutoFit/>
          </a:bodyPr>
          <a:lstStyle/>
          <a:p>
            <a:r>
              <a:rPr lang="vi-VN" dirty="0">
                <a:solidFill>
                  <a:schemeClr val="tx2">
                    <a:lumMod val="95000"/>
                    <a:lumOff val="5000"/>
                  </a:schemeClr>
                </a:solidFill>
                <a:latin typeface="Times New Roman" panose="02020603050405020304" pitchFamily="18" charset="0"/>
                <a:cs typeface="Times New Roman" panose="02020603050405020304" pitchFamily="18" charset="0"/>
              </a:rPr>
              <a:t>Từ Spring Security 5, chức năng bảo vệ khỏi </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CSRF</a:t>
            </a: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 </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mặc định được bật, hoặc bạn cũng có thể chỉ rõ bằng thẻ </a:t>
            </a:r>
            <a:r>
              <a:rPr lang="vi-VN" dirty="0">
                <a:solidFill>
                  <a:srgbClr val="FF0000"/>
                </a:solidFill>
                <a:latin typeface="Times New Roman" panose="02020603050405020304" pitchFamily="18" charset="0"/>
                <a:cs typeface="Times New Roman" panose="02020603050405020304" pitchFamily="18" charset="0"/>
              </a:rPr>
              <a:t>&lt;csrf/&gt; </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hoặc </a:t>
            </a:r>
            <a:r>
              <a:rPr lang="vi-VN" dirty="0">
                <a:solidFill>
                  <a:srgbClr val="FF0000"/>
                </a:solidFill>
                <a:latin typeface="Times New Roman" panose="02020603050405020304" pitchFamily="18" charset="0"/>
                <a:cs typeface="Times New Roman" panose="02020603050405020304" pitchFamily="18" charset="0"/>
              </a:rPr>
              <a:t>&lt;csrf disabled="false"/&gt; </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trong file config spring security. Để tắt crsf ta sử dụng </a:t>
            </a:r>
            <a:r>
              <a:rPr lang="vi-VN" dirty="0">
                <a:solidFill>
                  <a:srgbClr val="FF0000"/>
                </a:solidFill>
                <a:latin typeface="Times New Roman" panose="02020603050405020304" pitchFamily="18" charset="0"/>
                <a:cs typeface="Times New Roman" panose="02020603050405020304" pitchFamily="18" charset="0"/>
              </a:rPr>
              <a:t>&lt;csrf disabled="true</a:t>
            </a:r>
            <a:r>
              <a:rPr lang="vi-VN" dirty="0" smtClean="0">
                <a:solidFill>
                  <a:srgbClr val="FF0000"/>
                </a:solidFill>
                <a:latin typeface="Times New Roman" panose="02020603050405020304" pitchFamily="18" charset="0"/>
                <a:cs typeface="Times New Roman" panose="02020603050405020304" pitchFamily="18" charset="0"/>
              </a:rPr>
              <a:t>"/&gt;</a:t>
            </a:r>
            <a:r>
              <a:rPr lang="en-US" dirty="0" smtClean="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710" y="6824548"/>
            <a:ext cx="19884460" cy="3412272"/>
          </a:xfrm>
          <a:prstGeom prst="rect">
            <a:avLst/>
          </a:prstGeom>
        </p:spPr>
      </p:pic>
    </p:spTree>
    <p:extLst>
      <p:ext uri="{BB962C8B-B14F-4D97-AF65-F5344CB8AC3E}">
        <p14:creationId xmlns:p14="http://schemas.microsoft.com/office/powerpoint/2010/main" val="684252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780" y="427222"/>
            <a:ext cx="17403343" cy="1094375"/>
          </a:xfrm>
        </p:spPr>
        <p:txBody>
          <a:bodyPr>
            <a:normAutofit fontScale="90000"/>
          </a:bodyPr>
          <a:lstStyle/>
          <a:p>
            <a:r>
              <a:rPr lang="en-US" dirty="0" err="1" smtClean="0">
                <a:solidFill>
                  <a:srgbClr val="59AA2C"/>
                </a:solidFill>
              </a:rPr>
              <a:t>Phòng</a:t>
            </a:r>
            <a:r>
              <a:rPr lang="en-US" dirty="0" smtClean="0">
                <a:solidFill>
                  <a:srgbClr val="59AA2C"/>
                </a:solidFill>
              </a:rPr>
              <a:t> </a:t>
            </a:r>
            <a:r>
              <a:rPr lang="en-US" dirty="0" err="1" smtClean="0">
                <a:solidFill>
                  <a:srgbClr val="59AA2C"/>
                </a:solidFill>
              </a:rPr>
              <a:t>Chống</a:t>
            </a:r>
            <a:r>
              <a:rPr lang="en-US" dirty="0" smtClean="0">
                <a:solidFill>
                  <a:srgbClr val="59AA2C"/>
                </a:solidFill>
              </a:rPr>
              <a:t> CSRF </a:t>
            </a:r>
            <a:r>
              <a:rPr lang="en-US" dirty="0" err="1" smtClean="0">
                <a:solidFill>
                  <a:srgbClr val="59AA2C"/>
                </a:solidFill>
              </a:rPr>
              <a:t>với</a:t>
            </a:r>
            <a:r>
              <a:rPr lang="en-US" dirty="0" smtClean="0">
                <a:solidFill>
                  <a:srgbClr val="59AA2C"/>
                </a:solidFill>
              </a:rPr>
              <a:t> Spring Security</a:t>
            </a:r>
            <a:endParaRPr lang="en-US" dirty="0">
              <a:solidFill>
                <a:srgbClr val="59AA2C"/>
              </a:solidFill>
            </a:endParaRPr>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
        <p:nvSpPr>
          <p:cNvPr id="5" name="Rectangle 4"/>
          <p:cNvSpPr/>
          <p:nvPr/>
        </p:nvSpPr>
        <p:spPr>
          <a:xfrm>
            <a:off x="2485623" y="2794000"/>
            <a:ext cx="15513610" cy="2862322"/>
          </a:xfrm>
          <a:prstGeom prst="rect">
            <a:avLst/>
          </a:prstGeom>
        </p:spPr>
        <p:txBody>
          <a:bodyPr wrap="square">
            <a:spAutoFit/>
          </a:bodyPr>
          <a:lstStyle/>
          <a:p>
            <a:pPr marL="571500" marR="0" lvl="0" indent="-571500" algn="l" defTabSz="1828434"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vi-VN" sz="3600" b="0" i="0" u="none" strike="noStrike" kern="1200" cap="none" spc="0" normalizeH="0" baseline="0" noProof="0" dirty="0">
                <a:ln>
                  <a:noFill/>
                </a:ln>
                <a:solidFill>
                  <a:srgbClr val="000000">
                    <a:lumMod val="95000"/>
                    <a:lumOff val="5000"/>
                  </a:srgbClr>
                </a:solidFill>
                <a:effectLst/>
                <a:uLnTx/>
                <a:uFillTx/>
                <a:latin typeface="Times New Roman" panose="02020603050405020304" pitchFamily="18" charset="0"/>
                <a:cs typeface="Times New Roman" panose="02020603050405020304" pitchFamily="18" charset="0"/>
              </a:rPr>
              <a:t>Cơ chế hoạt bảo vệ </a:t>
            </a:r>
            <a:r>
              <a:rPr kumimoji="0" lang="en-US" sz="3600" b="0" i="0" u="none" strike="noStrike" kern="1200" cap="none" spc="0" normalizeH="0" baseline="0" noProof="0" dirty="0" smtClean="0">
                <a:ln>
                  <a:noFill/>
                </a:ln>
                <a:solidFill>
                  <a:srgbClr val="000000">
                    <a:lumMod val="95000"/>
                    <a:lumOff val="5000"/>
                  </a:srgbClr>
                </a:solidFill>
                <a:effectLst/>
                <a:uLnTx/>
                <a:uFillTx/>
                <a:latin typeface="Times New Roman" panose="02020603050405020304" pitchFamily="18" charset="0"/>
                <a:cs typeface="Times New Roman" panose="02020603050405020304" pitchFamily="18" charset="0"/>
              </a:rPr>
              <a:t>CSRF</a:t>
            </a:r>
            <a:r>
              <a:rPr kumimoji="0" lang="vi-VN" sz="3600" b="0" i="0" u="none" strike="noStrike" kern="1200" cap="none" spc="0" normalizeH="0" baseline="0" noProof="0" dirty="0" smtClean="0">
                <a:ln>
                  <a:noFill/>
                </a:ln>
                <a:solidFill>
                  <a:srgbClr val="000000">
                    <a:lumMod val="95000"/>
                    <a:lumOff val="5000"/>
                  </a:srgbClr>
                </a:solidFill>
                <a:effectLst/>
                <a:uLnTx/>
                <a:uFillTx/>
                <a:latin typeface="Times New Roman" panose="02020603050405020304" pitchFamily="18" charset="0"/>
                <a:cs typeface="Times New Roman" panose="02020603050405020304" pitchFamily="18" charset="0"/>
              </a:rPr>
              <a:t> </a:t>
            </a:r>
            <a:r>
              <a:rPr kumimoji="0" lang="vi-VN" sz="3600" b="0" i="0" u="none" strike="noStrike" kern="1200" cap="none" spc="0" normalizeH="0" baseline="0" noProof="0" dirty="0">
                <a:ln>
                  <a:noFill/>
                </a:ln>
                <a:solidFill>
                  <a:srgbClr val="000000">
                    <a:lumMod val="95000"/>
                    <a:lumOff val="5000"/>
                  </a:srgbClr>
                </a:solidFill>
                <a:effectLst/>
                <a:uLnTx/>
                <a:uFillTx/>
                <a:latin typeface="Times New Roman" panose="02020603050405020304" pitchFamily="18" charset="0"/>
                <a:cs typeface="Times New Roman" panose="02020603050405020304" pitchFamily="18" charset="0"/>
              </a:rPr>
              <a:t>trong spring security: </a:t>
            </a:r>
            <a:endParaRPr kumimoji="0" lang="en-US" sz="3600" b="0" i="0" u="none" strike="noStrike" kern="1200" cap="none" spc="0" normalizeH="0" baseline="0" noProof="0" dirty="0" smtClean="0">
              <a:ln>
                <a:noFill/>
              </a:ln>
              <a:solidFill>
                <a:srgbClr val="000000">
                  <a:lumMod val="95000"/>
                  <a:lumOff val="5000"/>
                </a:srgbClr>
              </a:solidFill>
              <a:effectLst/>
              <a:uLnTx/>
              <a:uFillTx/>
              <a:latin typeface="Times New Roman" panose="02020603050405020304" pitchFamily="18" charset="0"/>
              <a:cs typeface="Times New Roman" panose="02020603050405020304" pitchFamily="18" charset="0"/>
            </a:endParaRPr>
          </a:p>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solidFill>
                  <a:srgbClr val="000000">
                    <a:lumMod val="95000"/>
                    <a:lumOff val="5000"/>
                  </a:srgbClr>
                </a:solidFill>
                <a:effectLst/>
                <a:uLnTx/>
                <a:uFillTx/>
                <a:latin typeface="Times New Roman" panose="02020603050405020304" pitchFamily="18" charset="0"/>
                <a:cs typeface="Times New Roman" panose="02020603050405020304" pitchFamily="18" charset="0"/>
              </a:rPr>
              <a:t>M</a:t>
            </a:r>
            <a:r>
              <a:rPr kumimoji="0" lang="vi-VN" sz="3600" b="0" i="0" u="none" strike="noStrike" kern="1200" cap="none" spc="0" normalizeH="0" baseline="0" noProof="0" dirty="0" smtClean="0">
                <a:ln>
                  <a:noFill/>
                </a:ln>
                <a:solidFill>
                  <a:srgbClr val="000000">
                    <a:lumMod val="95000"/>
                    <a:lumOff val="5000"/>
                  </a:srgbClr>
                </a:solidFill>
                <a:effectLst/>
                <a:uLnTx/>
                <a:uFillTx/>
                <a:latin typeface="Times New Roman" panose="02020603050405020304" pitchFamily="18" charset="0"/>
                <a:cs typeface="Times New Roman" panose="02020603050405020304" pitchFamily="18" charset="0"/>
              </a:rPr>
              <a:t>ỗi </a:t>
            </a:r>
            <a:r>
              <a:rPr kumimoji="0" lang="vi-VN" sz="3600" b="0" i="0" u="none" strike="noStrike" kern="1200" cap="none" spc="0" normalizeH="0" baseline="0" noProof="0" dirty="0">
                <a:ln>
                  <a:noFill/>
                </a:ln>
                <a:solidFill>
                  <a:srgbClr val="000000">
                    <a:lumMod val="95000"/>
                    <a:lumOff val="5000"/>
                  </a:srgbClr>
                </a:solidFill>
                <a:effectLst/>
                <a:uLnTx/>
                <a:uFillTx/>
                <a:latin typeface="Times New Roman" panose="02020603050405020304" pitchFamily="18" charset="0"/>
                <a:cs typeface="Times New Roman" panose="02020603050405020304" pitchFamily="18" charset="0"/>
              </a:rPr>
              <a:t>khi nhận một request, spring security sẽ kiểm tra tham số “_csrf” có giá trị đúng với giá trị mà spring security đã khởi tạo cho request nhận được đầu tiên hay không, nếu không có tham số này hoặc giá trị tham số bị sai thì nó sẽ từ chối request.</a:t>
            </a:r>
            <a:endParaRPr kumimoji="0" lang="en-US" sz="3600" b="0" i="0" u="none" strike="noStrike" kern="1200" cap="none" spc="0" normalizeH="0" baseline="0" noProof="0" dirty="0">
              <a:ln>
                <a:noFill/>
              </a:ln>
              <a:solidFill>
                <a:srgbClr val="000000">
                  <a:lumMod val="95000"/>
                  <a:lumOff val="5000"/>
                </a:srgbClr>
              </a:solidFill>
              <a:effectLst/>
              <a:uLnTx/>
              <a:uFillTx/>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045" y="6592998"/>
            <a:ext cx="15304188" cy="3007139"/>
          </a:xfrm>
          <a:prstGeom prst="rect">
            <a:avLst/>
          </a:prstGeom>
        </p:spPr>
      </p:pic>
    </p:spTree>
    <p:extLst>
      <p:ext uri="{BB962C8B-B14F-4D97-AF65-F5344CB8AC3E}">
        <p14:creationId xmlns:p14="http://schemas.microsoft.com/office/powerpoint/2010/main" val="3802975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F19D61-16A7-49B5-AF51-3200EA6A5270}"/>
              </a:ext>
            </a:extLst>
          </p:cNvPr>
          <p:cNvSpPr>
            <a:spLocks noGrp="1"/>
          </p:cNvSpPr>
          <p:nvPr>
            <p:ph idx="1"/>
          </p:nvPr>
        </p:nvSpPr>
        <p:spPr/>
        <p:txBody>
          <a:bodyPr>
            <a:normAutofit/>
          </a:bodyPr>
          <a:lstStyle/>
          <a:p>
            <a:r>
              <a:rPr kumimoji="1" lang="en-US" altLang="ja-JP" dirty="0" err="1" smtClean="0">
                <a:latin typeface="Times New Roman" panose="02020603050405020304" pitchFamily="18" charset="0"/>
                <a:cs typeface="Times New Roman" panose="02020603050405020304" pitchFamily="18" charset="0"/>
              </a:rPr>
              <a:t>Giới</a:t>
            </a:r>
            <a:r>
              <a:rPr kumimoji="1" lang="en-US" altLang="ja-JP" dirty="0" smtClean="0">
                <a:latin typeface="Times New Roman" panose="02020603050405020304" pitchFamily="18" charset="0"/>
                <a:cs typeface="Times New Roman" panose="02020603050405020304" pitchFamily="18" charset="0"/>
              </a:rPr>
              <a:t> </a:t>
            </a:r>
            <a:r>
              <a:rPr kumimoji="1" lang="en-US" altLang="ja-JP" dirty="0" err="1" smtClean="0">
                <a:latin typeface="Times New Roman" panose="02020603050405020304" pitchFamily="18" charset="0"/>
                <a:cs typeface="Times New Roman" panose="02020603050405020304" pitchFamily="18" charset="0"/>
              </a:rPr>
              <a:t>thiệu</a:t>
            </a:r>
            <a:r>
              <a:rPr kumimoji="1" lang="en-US" altLang="ja-JP" dirty="0" smtClean="0">
                <a:latin typeface="Times New Roman" panose="02020603050405020304" pitchFamily="18" charset="0"/>
                <a:cs typeface="Times New Roman" panose="02020603050405020304" pitchFamily="18" charset="0"/>
              </a:rPr>
              <a:t> Spring Security</a:t>
            </a:r>
          </a:p>
          <a:p>
            <a:r>
              <a:rPr kumimoji="1" lang="en-US" altLang="ja-JP" dirty="0" smtClean="0">
                <a:latin typeface="Times New Roman" panose="02020603050405020304" pitchFamily="18" charset="0"/>
                <a:cs typeface="Times New Roman" panose="02020603050405020304" pitchFamily="18" charset="0"/>
              </a:rPr>
              <a:t>Authentication </a:t>
            </a:r>
            <a:r>
              <a:rPr kumimoji="1" lang="en-US" altLang="ja-JP" dirty="0" err="1" smtClean="0">
                <a:latin typeface="Times New Roman" panose="02020603050405020304" pitchFamily="18" charset="0"/>
                <a:cs typeface="Times New Roman" panose="02020603050405020304" pitchFamily="18" charset="0"/>
              </a:rPr>
              <a:t>và</a:t>
            </a:r>
            <a:r>
              <a:rPr kumimoji="1" lang="en-US" altLang="ja-JP" dirty="0" smtClean="0">
                <a:latin typeface="Times New Roman" panose="02020603050405020304" pitchFamily="18" charset="0"/>
                <a:cs typeface="Times New Roman" panose="02020603050405020304" pitchFamily="18" charset="0"/>
              </a:rPr>
              <a:t> Authorization</a:t>
            </a:r>
          </a:p>
          <a:p>
            <a:r>
              <a:rPr kumimoji="1" lang="en-US" altLang="ja-JP" dirty="0" smtClean="0">
                <a:latin typeface="Times New Roman" panose="02020603050405020304" pitchFamily="18" charset="0"/>
                <a:cs typeface="Times New Roman" panose="02020603050405020304" pitchFamily="18" charset="0"/>
              </a:rPr>
              <a:t>CSRF </a:t>
            </a:r>
            <a:r>
              <a:rPr kumimoji="1" lang="en-US" altLang="ja-JP" dirty="0" err="1" smtClean="0">
                <a:latin typeface="Times New Roman" panose="02020603050405020304" pitchFamily="18" charset="0"/>
                <a:cs typeface="Times New Roman" panose="02020603050405020304" pitchFamily="18" charset="0"/>
              </a:rPr>
              <a:t>với</a:t>
            </a:r>
            <a:r>
              <a:rPr kumimoji="1" lang="en-US" altLang="ja-JP" dirty="0" smtClean="0">
                <a:latin typeface="Times New Roman" panose="02020603050405020304" pitchFamily="18" charset="0"/>
                <a:cs typeface="Times New Roman" panose="02020603050405020304" pitchFamily="18" charset="0"/>
              </a:rPr>
              <a:t> Spring  security</a:t>
            </a:r>
          </a:p>
          <a:p>
            <a:r>
              <a:rPr kumimoji="1" lang="en-US" altLang="ja-JP" dirty="0" smtClean="0">
                <a:latin typeface="Times New Roman" panose="02020603050405020304" pitchFamily="18" charset="0"/>
                <a:cs typeface="Times New Roman" panose="02020603050405020304" pitchFamily="18" charset="0"/>
              </a:rPr>
              <a:t>Demo</a:t>
            </a:r>
          </a:p>
          <a:p>
            <a:r>
              <a:rPr kumimoji="1" lang="en-US" altLang="ja-JP" dirty="0" err="1" smtClean="0">
                <a:latin typeface="Times New Roman" panose="02020603050405020304" pitchFamily="18" charset="0"/>
                <a:cs typeface="Times New Roman" panose="02020603050405020304" pitchFamily="18" charset="0"/>
              </a:rPr>
              <a:t>Tổng</a:t>
            </a:r>
            <a:r>
              <a:rPr kumimoji="1" lang="en-US" altLang="ja-JP" dirty="0" smtClean="0">
                <a:latin typeface="Times New Roman" panose="02020603050405020304" pitchFamily="18" charset="0"/>
                <a:cs typeface="Times New Roman" panose="02020603050405020304" pitchFamily="18" charset="0"/>
              </a:rPr>
              <a:t> </a:t>
            </a:r>
            <a:r>
              <a:rPr kumimoji="1" lang="en-US" altLang="ja-JP" dirty="0" err="1" smtClean="0">
                <a:latin typeface="Times New Roman" panose="02020603050405020304" pitchFamily="18" charset="0"/>
                <a:cs typeface="Times New Roman" panose="02020603050405020304" pitchFamily="18" charset="0"/>
              </a:rPr>
              <a:t>kết</a:t>
            </a:r>
            <a:endParaRPr kumimoji="1" lang="en-US" altLang="ja-JP" dirty="0" smtClean="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2E881DF-BD04-4556-A1F4-852F920342AD}"/>
              </a:ext>
            </a:extLst>
          </p:cNvPr>
          <p:cNvSpPr>
            <a:spLocks noGrp="1"/>
          </p:cNvSpPr>
          <p:nvPr>
            <p:ph type="title"/>
          </p:nvPr>
        </p:nvSpPr>
        <p:spPr/>
        <p:txBody>
          <a:bodyPr/>
          <a:lstStyle/>
          <a:p>
            <a:r>
              <a:rPr kumimoji="1" lang="en-US" altLang="ja-JP" dirty="0" err="1" smtClean="0">
                <a:solidFill>
                  <a:srgbClr val="59AA2C"/>
                </a:solidFill>
                <a:latin typeface="Times New Roman" panose="02020603050405020304" pitchFamily="18" charset="0"/>
                <a:cs typeface="Times New Roman" panose="02020603050405020304" pitchFamily="18" charset="0"/>
              </a:rPr>
              <a:t>Nội</a:t>
            </a:r>
            <a:r>
              <a:rPr kumimoji="1" lang="en-US" altLang="ja-JP" dirty="0" smtClean="0">
                <a:solidFill>
                  <a:srgbClr val="59AA2C"/>
                </a:solidFill>
                <a:latin typeface="Times New Roman" panose="02020603050405020304" pitchFamily="18" charset="0"/>
                <a:cs typeface="Times New Roman" panose="02020603050405020304" pitchFamily="18" charset="0"/>
              </a:rPr>
              <a:t> Dung</a:t>
            </a:r>
            <a:endParaRPr kumimoji="1" lang="ja-JP" altLang="en-US" dirty="0">
              <a:solidFill>
                <a:srgbClr val="59AA2C"/>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Tree>
    <p:extLst>
      <p:ext uri="{BB962C8B-B14F-4D97-AF65-F5344CB8AC3E}">
        <p14:creationId xmlns:p14="http://schemas.microsoft.com/office/powerpoint/2010/main" val="2009990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965" y="178963"/>
            <a:ext cx="21025722" cy="1094375"/>
          </a:xfrm>
        </p:spPr>
        <p:txBody>
          <a:bodyPr/>
          <a:lstStyle/>
          <a:p>
            <a:r>
              <a:rPr lang="en-US" dirty="0" smtClean="0">
                <a:solidFill>
                  <a:srgbClr val="59AA2C"/>
                </a:solidFill>
                <a:latin typeface="Times New Roman" panose="02020603050405020304" pitchFamily="18" charset="0"/>
                <a:cs typeface="Times New Roman" panose="02020603050405020304" pitchFamily="18" charset="0"/>
              </a:rPr>
              <a:t>DEMO</a:t>
            </a:r>
            <a:endParaRPr lang="en-US" dirty="0">
              <a:solidFill>
                <a:srgbClr val="59AA2C"/>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Tree>
    <p:extLst>
      <p:ext uri="{BB962C8B-B14F-4D97-AF65-F5344CB8AC3E}">
        <p14:creationId xmlns:p14="http://schemas.microsoft.com/office/powerpoint/2010/main" val="2140242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6AB23C"/>
                </a:solidFill>
                <a:latin typeface="Times New Roman" panose="02020603050405020304" pitchFamily="18" charset="0"/>
                <a:cs typeface="Times New Roman" panose="02020603050405020304" pitchFamily="18" charset="0"/>
              </a:rPr>
              <a:t>Tổng</a:t>
            </a:r>
            <a:r>
              <a:rPr lang="en-US" dirty="0" smtClean="0">
                <a:solidFill>
                  <a:srgbClr val="6AB23C"/>
                </a:solidFill>
                <a:latin typeface="Times New Roman" panose="02020603050405020304" pitchFamily="18" charset="0"/>
                <a:cs typeface="Times New Roman" panose="02020603050405020304" pitchFamily="18" charset="0"/>
              </a:rPr>
              <a:t> </a:t>
            </a:r>
            <a:r>
              <a:rPr lang="en-US" dirty="0" err="1" smtClean="0">
                <a:solidFill>
                  <a:srgbClr val="6AB23C"/>
                </a:solidFill>
                <a:latin typeface="Times New Roman" panose="02020603050405020304" pitchFamily="18" charset="0"/>
                <a:cs typeface="Times New Roman" panose="02020603050405020304" pitchFamily="18" charset="0"/>
              </a:rPr>
              <a:t>kết</a:t>
            </a:r>
            <a:endParaRPr lang="en-US" dirty="0">
              <a:solidFill>
                <a:srgbClr val="6AB23C"/>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452502" y="2127738"/>
            <a:ext cx="17472647" cy="3416320"/>
          </a:xfrm>
          <a:prstGeom prst="rect">
            <a:avLst/>
          </a:prstGeom>
          <a:noFill/>
        </p:spPr>
        <p:txBody>
          <a:bodyPr wrap="square" rtlCol="0">
            <a:spAutoFit/>
          </a:bodyPr>
          <a:lstStyle/>
          <a:p>
            <a:pPr marL="571500" indent="-571500">
              <a:buFont typeface="Wingdings" panose="05000000000000000000" pitchFamily="2" charset="2"/>
              <a:buChar char="q"/>
            </a:pPr>
            <a:r>
              <a:rPr lang="en-US" u="sng" dirty="0" err="1" smtClean="0">
                <a:solidFill>
                  <a:schemeClr val="tx2"/>
                </a:solidFill>
                <a:latin typeface="Times New Roman" panose="02020603050405020304" pitchFamily="18" charset="0"/>
                <a:cs typeface="Times New Roman" panose="02020603050405020304" pitchFamily="18" charset="0"/>
              </a:rPr>
              <a:t>Kết</a:t>
            </a:r>
            <a:r>
              <a:rPr lang="en-US" u="sng" dirty="0" smtClean="0">
                <a:solidFill>
                  <a:schemeClr val="tx2"/>
                </a:solidFill>
                <a:latin typeface="Times New Roman" panose="02020603050405020304" pitchFamily="18" charset="0"/>
                <a:cs typeface="Times New Roman" panose="02020603050405020304" pitchFamily="18" charset="0"/>
              </a:rPr>
              <a:t> </a:t>
            </a:r>
            <a:r>
              <a:rPr lang="en-US" u="sng" dirty="0" err="1" smtClean="0">
                <a:solidFill>
                  <a:schemeClr val="tx2"/>
                </a:solidFill>
                <a:latin typeface="Times New Roman" panose="02020603050405020304" pitchFamily="18" charset="0"/>
                <a:cs typeface="Times New Roman" panose="02020603050405020304" pitchFamily="18" charset="0"/>
              </a:rPr>
              <a:t>luận</a:t>
            </a:r>
            <a:r>
              <a:rPr lang="en-US" dirty="0" smtClean="0">
                <a:solidFill>
                  <a:schemeClr val="tx2"/>
                </a:solidFill>
                <a:latin typeface="Times New Roman" panose="02020603050405020304" pitchFamily="18" charset="0"/>
                <a:cs typeface="Times New Roman" panose="02020603050405020304" pitchFamily="18" charset="0"/>
              </a:rPr>
              <a:t>:</a:t>
            </a:r>
          </a:p>
          <a:p>
            <a:endParaRPr lang="en-US" dirty="0" smtClean="0">
              <a:solidFill>
                <a:schemeClr val="tx2"/>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US" u="sng" dirty="0" err="1" smtClean="0">
                <a:solidFill>
                  <a:schemeClr val="tx2"/>
                </a:solidFill>
                <a:latin typeface="Times New Roman" panose="02020603050405020304" pitchFamily="18" charset="0"/>
                <a:cs typeface="Times New Roman" panose="02020603050405020304" pitchFamily="18" charset="0"/>
              </a:rPr>
              <a:t>Hạn</a:t>
            </a:r>
            <a:r>
              <a:rPr lang="en-US" u="sng" dirty="0" smtClean="0">
                <a:solidFill>
                  <a:schemeClr val="tx2"/>
                </a:solidFill>
                <a:latin typeface="Times New Roman" panose="02020603050405020304" pitchFamily="18" charset="0"/>
                <a:cs typeface="Times New Roman" panose="02020603050405020304" pitchFamily="18" charset="0"/>
              </a:rPr>
              <a:t> </a:t>
            </a:r>
            <a:r>
              <a:rPr lang="en-US" u="sng" dirty="0" err="1" smtClean="0">
                <a:solidFill>
                  <a:schemeClr val="tx2"/>
                </a:solidFill>
                <a:latin typeface="Times New Roman" panose="02020603050405020304" pitchFamily="18" charset="0"/>
                <a:cs typeface="Times New Roman" panose="02020603050405020304" pitchFamily="18" charset="0"/>
              </a:rPr>
              <a:t>chế</a:t>
            </a:r>
            <a:r>
              <a:rPr lang="en-US" u="sng" dirty="0" smtClean="0">
                <a:solidFill>
                  <a:schemeClr val="tx2"/>
                </a:solidFill>
                <a:latin typeface="Times New Roman" panose="02020603050405020304" pitchFamily="18" charset="0"/>
                <a:cs typeface="Times New Roman" panose="02020603050405020304" pitchFamily="18" charset="0"/>
              </a:rPr>
              <a:t>:</a:t>
            </a:r>
          </a:p>
          <a:p>
            <a:pPr lvl="1"/>
            <a:endParaRPr lang="en-US" dirty="0" smtClean="0">
              <a:solidFill>
                <a:schemeClr val="tx2"/>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US" u="sng" dirty="0" err="1" smtClean="0">
                <a:solidFill>
                  <a:schemeClr val="tx2"/>
                </a:solidFill>
                <a:latin typeface="Times New Roman" panose="02020603050405020304" pitchFamily="18" charset="0"/>
                <a:cs typeface="Times New Roman" panose="02020603050405020304" pitchFamily="18" charset="0"/>
              </a:rPr>
              <a:t>Hướng</a:t>
            </a:r>
            <a:r>
              <a:rPr lang="en-US" u="sng" dirty="0" smtClean="0">
                <a:solidFill>
                  <a:schemeClr val="tx2"/>
                </a:solidFill>
                <a:latin typeface="Times New Roman" panose="02020603050405020304" pitchFamily="18" charset="0"/>
                <a:cs typeface="Times New Roman" panose="02020603050405020304" pitchFamily="18" charset="0"/>
              </a:rPr>
              <a:t> </a:t>
            </a:r>
            <a:r>
              <a:rPr lang="en-US" u="sng" dirty="0" err="1" smtClean="0">
                <a:solidFill>
                  <a:schemeClr val="tx2"/>
                </a:solidFill>
                <a:latin typeface="Times New Roman" panose="02020603050405020304" pitchFamily="18" charset="0"/>
                <a:cs typeface="Times New Roman" panose="02020603050405020304" pitchFamily="18" charset="0"/>
              </a:rPr>
              <a:t>phát</a:t>
            </a:r>
            <a:r>
              <a:rPr lang="en-US" u="sng" dirty="0" smtClean="0">
                <a:solidFill>
                  <a:schemeClr val="tx2"/>
                </a:solidFill>
                <a:latin typeface="Times New Roman" panose="02020603050405020304" pitchFamily="18" charset="0"/>
                <a:cs typeface="Times New Roman" panose="02020603050405020304" pitchFamily="18" charset="0"/>
              </a:rPr>
              <a:t> </a:t>
            </a:r>
            <a:r>
              <a:rPr lang="en-US" u="sng" dirty="0" err="1" smtClean="0">
                <a:solidFill>
                  <a:schemeClr val="tx2"/>
                </a:solidFill>
                <a:latin typeface="Times New Roman" panose="02020603050405020304" pitchFamily="18" charset="0"/>
                <a:cs typeface="Times New Roman" panose="02020603050405020304" pitchFamily="18" charset="0"/>
              </a:rPr>
              <a:t>triển</a:t>
            </a:r>
            <a:r>
              <a:rPr lang="en-US" u="sng" dirty="0" smtClean="0">
                <a:solidFill>
                  <a:schemeClr val="tx2"/>
                </a:solidFill>
                <a:latin typeface="Times New Roman" panose="02020603050405020304" pitchFamily="18" charset="0"/>
                <a:cs typeface="Times New Roman" panose="02020603050405020304" pitchFamily="18" charset="0"/>
              </a:rPr>
              <a:t>:</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2146710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0A731"/>
                </a:solidFill>
                <a:latin typeface="Times New Roman" panose="02020603050405020304" pitchFamily="18" charset="0"/>
                <a:cs typeface="Times New Roman" panose="02020603050405020304" pitchFamily="18" charset="0"/>
              </a:rPr>
              <a:t>SPRING SECURITY</a:t>
            </a:r>
            <a:endParaRPr lang="en-US" dirty="0">
              <a:solidFill>
                <a:srgbClr val="60A73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495409" y="75522"/>
            <a:ext cx="6972852" cy="1515710"/>
          </a:xfrm>
          <a:prstGeom prst="rect">
            <a:avLst/>
          </a:prstGeom>
        </p:spPr>
      </p:pic>
      <p:sp>
        <p:nvSpPr>
          <p:cNvPr id="3" name="Rectangle 2"/>
          <p:cNvSpPr/>
          <p:nvPr/>
        </p:nvSpPr>
        <p:spPr>
          <a:xfrm>
            <a:off x="1759983" y="2369373"/>
            <a:ext cx="20253998" cy="1754326"/>
          </a:xfrm>
          <a:prstGeom prst="rect">
            <a:avLst/>
          </a:prstGeom>
        </p:spPr>
        <p:txBody>
          <a:bodyPr wrap="square">
            <a:spAutoFit/>
          </a:bodyPr>
          <a:lstStyle/>
          <a:p>
            <a:pPr marL="571500" indent="-571500">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Spring Security </a:t>
            </a:r>
            <a:r>
              <a:rPr lang="en-US" dirty="0" err="1">
                <a:solidFill>
                  <a:schemeClr val="tx2"/>
                </a:solidFill>
                <a:latin typeface="Times New Roman" panose="02020603050405020304" pitchFamily="18" charset="0"/>
                <a:cs typeface="Times New Roman" panose="02020603050405020304" pitchFamily="18" charset="0"/>
              </a:rPr>
              <a:t>là</a:t>
            </a:r>
            <a:r>
              <a:rPr lang="en-US" dirty="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một</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dự</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án</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nổi</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bật</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trong</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hệ</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sinh</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thái</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của</a:t>
            </a:r>
            <a:r>
              <a:rPr lang="en-US" dirty="0" smtClean="0">
                <a:solidFill>
                  <a:schemeClr val="tx2"/>
                </a:solidFill>
                <a:latin typeface="Times New Roman" panose="02020603050405020304" pitchFamily="18" charset="0"/>
                <a:cs typeface="Times New Roman" panose="02020603050405020304" pitchFamily="18" charset="0"/>
              </a:rPr>
              <a:t> Framework Spring. Spring security </a:t>
            </a:r>
            <a:r>
              <a:rPr lang="en-US" dirty="0" err="1">
                <a:solidFill>
                  <a:schemeClr val="tx2"/>
                </a:solidFill>
                <a:latin typeface="Times New Roman" panose="02020603050405020304" pitchFamily="18" charset="0"/>
                <a:cs typeface="Times New Roman" panose="02020603050405020304" pitchFamily="18" charset="0"/>
              </a:rPr>
              <a:t>tập</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trung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vào</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việc</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cung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cấp</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khả</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năng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xác</a:t>
            </a:r>
            <a:r>
              <a:rPr lang="en-US" dirty="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thực</a:t>
            </a:r>
            <a:r>
              <a:rPr lang="en-US" dirty="0" err="1">
                <a:solidFill>
                  <a:schemeClr val="tx2"/>
                </a:solidFill>
                <a:latin typeface="Times New Roman" panose="02020603050405020304" pitchFamily="18" charset="0"/>
                <a:cs typeface="Times New Roman" panose="02020603050405020304" pitchFamily="18" charset="0"/>
              </a:rPr>
              <a:t>,</a:t>
            </a:r>
            <a:r>
              <a:rPr lang="en-US" dirty="0" err="1" smtClean="0">
                <a:solidFill>
                  <a:schemeClr val="tx2"/>
                </a:solidFill>
                <a:latin typeface="Times New Roman" panose="02020603050405020304" pitchFamily="18" charset="0"/>
                <a:cs typeface="Times New Roman" panose="02020603050405020304" pitchFamily="18" charset="0"/>
              </a:rPr>
              <a:t>phân</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quyền</a:t>
            </a:r>
            <a:r>
              <a:rPr lang="en-US" dirty="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và</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các</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dịch</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vụ</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bảo</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mật</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toàn</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diện</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cho</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các</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ứng</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dụng</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doanh</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nghiệp</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có</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nền</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tảng</a:t>
            </a:r>
            <a:r>
              <a:rPr lang="en-US" dirty="0" smtClean="0">
                <a:solidFill>
                  <a:schemeClr val="tx2"/>
                </a:solidFill>
                <a:latin typeface="Times New Roman" panose="02020603050405020304" pitchFamily="18" charset="0"/>
                <a:cs typeface="Times New Roman" panose="02020603050405020304" pitchFamily="18" charset="0"/>
              </a:rPr>
              <a:t> Java EE. </a:t>
            </a:r>
            <a:r>
              <a:rPr lang="en-US" dirty="0" err="1" smtClean="0">
                <a:solidFill>
                  <a:schemeClr val="tx2"/>
                </a:solidFill>
                <a:latin typeface="Times New Roman" panose="02020603050405020304" pitchFamily="18" charset="0"/>
                <a:cs typeface="Times New Roman" panose="02020603050405020304" pitchFamily="18" charset="0"/>
              </a:rPr>
              <a:t>Chủ</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yếu</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là</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các</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ứng</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dụng</a:t>
            </a:r>
            <a:r>
              <a:rPr lang="en-US" dirty="0" smtClean="0">
                <a:solidFill>
                  <a:schemeClr val="tx2"/>
                </a:solidFill>
                <a:latin typeface="Times New Roman" panose="02020603050405020304" pitchFamily="18" charset="0"/>
                <a:cs typeface="Times New Roman" panose="02020603050405020304" pitchFamily="18" charset="0"/>
              </a:rPr>
              <a:t> web </a:t>
            </a:r>
            <a:r>
              <a:rPr lang="en-US" dirty="0" err="1" smtClean="0">
                <a:solidFill>
                  <a:schemeClr val="tx2"/>
                </a:solidFill>
                <a:latin typeface="Times New Roman" panose="02020603050405020304" pitchFamily="18" charset="0"/>
                <a:cs typeface="Times New Roman" panose="02020603050405020304" pitchFamily="18" charset="0"/>
              </a:rPr>
              <a:t>và</a:t>
            </a:r>
            <a:r>
              <a:rPr lang="en-US" dirty="0" smtClean="0">
                <a:solidFill>
                  <a:schemeClr val="tx2"/>
                </a:solidFill>
                <a:latin typeface="Times New Roman" panose="02020603050405020304" pitchFamily="18" charset="0"/>
                <a:cs typeface="Times New Roman" panose="02020603050405020304" pitchFamily="18" charset="0"/>
              </a:rPr>
              <a:t> rest service.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3251" y="8194229"/>
            <a:ext cx="2518202" cy="251820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93943" y="8013803"/>
            <a:ext cx="3126275" cy="3126275"/>
          </a:xfrm>
          <a:prstGeom prst="rect">
            <a:avLst/>
          </a:prstGeom>
        </p:spPr>
      </p:pic>
      <p:pic>
        <p:nvPicPr>
          <p:cNvPr id="12" name="Picture 1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98180" y="8182976"/>
            <a:ext cx="3637181" cy="3637181"/>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53150" y="8297602"/>
            <a:ext cx="2257369" cy="2349716"/>
          </a:xfrm>
          <a:prstGeom prst="rect">
            <a:avLst/>
          </a:prstGeom>
        </p:spPr>
      </p:pic>
      <p:sp>
        <p:nvSpPr>
          <p:cNvPr id="14" name="TextBox 13"/>
          <p:cNvSpPr txBox="1"/>
          <p:nvPr/>
        </p:nvSpPr>
        <p:spPr>
          <a:xfrm>
            <a:off x="5256773" y="10712431"/>
            <a:ext cx="3711272" cy="646331"/>
          </a:xfrm>
          <a:prstGeom prst="rect">
            <a:avLst/>
          </a:prstGeom>
          <a:noFill/>
        </p:spPr>
        <p:txBody>
          <a:bodyPr wrap="none" rtlCol="0">
            <a:spAutoFit/>
          </a:bodyPr>
          <a:lstStyle/>
          <a:p>
            <a:r>
              <a:rPr lang="en-US" b="1" dirty="0" smtClean="0">
                <a:solidFill>
                  <a:srgbClr val="6AB23C"/>
                </a:solidFill>
                <a:latin typeface="Times New Roman" panose="02020603050405020304" pitchFamily="18" charset="0"/>
                <a:cs typeface="Times New Roman" panose="02020603050405020304" pitchFamily="18" charset="0"/>
              </a:rPr>
              <a:t>SPRING CLOUD</a:t>
            </a:r>
            <a:endParaRPr lang="en-US" b="1" dirty="0">
              <a:solidFill>
                <a:srgbClr val="6AB23C"/>
              </a:solidFill>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61259" y="8118286"/>
            <a:ext cx="3232796" cy="2917311"/>
          </a:xfrm>
          <a:prstGeom prst="rect">
            <a:avLst/>
          </a:prstGeom>
        </p:spPr>
      </p:pic>
      <p:sp>
        <p:nvSpPr>
          <p:cNvPr id="17" name="TextBox 16"/>
          <p:cNvSpPr txBox="1"/>
          <p:nvPr/>
        </p:nvSpPr>
        <p:spPr>
          <a:xfrm>
            <a:off x="9362948" y="10712431"/>
            <a:ext cx="4429418" cy="646331"/>
          </a:xfrm>
          <a:prstGeom prst="rect">
            <a:avLst/>
          </a:prstGeom>
          <a:noFill/>
        </p:spPr>
        <p:txBody>
          <a:bodyPr wrap="none" rtlCol="0">
            <a:spAutoFit/>
          </a:bodyPr>
          <a:lstStyle/>
          <a:p>
            <a:r>
              <a:rPr lang="en-US" b="1" dirty="0" smtClean="0">
                <a:solidFill>
                  <a:srgbClr val="6AB23C"/>
                </a:solidFill>
                <a:latin typeface="Times New Roman" panose="02020603050405020304" pitchFamily="18" charset="0"/>
                <a:cs typeface="Times New Roman" panose="02020603050405020304" pitchFamily="18" charset="0"/>
              </a:rPr>
              <a:t>SPRING SECURITY</a:t>
            </a:r>
            <a:endParaRPr lang="en-US" b="1" dirty="0">
              <a:solidFill>
                <a:srgbClr val="6AB23C"/>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14436499" y="10733416"/>
            <a:ext cx="3283719" cy="646331"/>
          </a:xfrm>
          <a:prstGeom prst="rect">
            <a:avLst/>
          </a:prstGeom>
          <a:noFill/>
        </p:spPr>
        <p:txBody>
          <a:bodyPr wrap="none" rtlCol="0">
            <a:spAutoFit/>
          </a:bodyPr>
          <a:lstStyle/>
          <a:p>
            <a:r>
              <a:rPr lang="en-US" b="1" dirty="0" smtClean="0">
                <a:solidFill>
                  <a:srgbClr val="6AB23C"/>
                </a:solidFill>
                <a:latin typeface="Times New Roman" panose="02020603050405020304" pitchFamily="18" charset="0"/>
                <a:cs typeface="Times New Roman" panose="02020603050405020304" pitchFamily="18" charset="0"/>
              </a:rPr>
              <a:t>SPRING DATA</a:t>
            </a:r>
            <a:endParaRPr lang="en-US" b="1" dirty="0">
              <a:solidFill>
                <a:srgbClr val="6AB23C"/>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18662509" y="10733416"/>
            <a:ext cx="4266937" cy="646331"/>
          </a:xfrm>
          <a:prstGeom prst="rect">
            <a:avLst/>
          </a:prstGeom>
          <a:noFill/>
        </p:spPr>
        <p:txBody>
          <a:bodyPr wrap="none" rtlCol="0">
            <a:spAutoFit/>
          </a:bodyPr>
          <a:lstStyle/>
          <a:p>
            <a:r>
              <a:rPr lang="en-US" b="1" dirty="0" smtClean="0">
                <a:solidFill>
                  <a:srgbClr val="6AB23C"/>
                </a:solidFill>
                <a:latin typeface="Times New Roman" panose="02020603050405020304" pitchFamily="18" charset="0"/>
                <a:cs typeface="Times New Roman" panose="02020603050405020304" pitchFamily="18" charset="0"/>
              </a:rPr>
              <a:t>SPRING HATEOAS</a:t>
            </a:r>
            <a:endParaRPr lang="en-US" b="1" dirty="0">
              <a:solidFill>
                <a:srgbClr val="6AB23C"/>
              </a:solidFill>
              <a:latin typeface="Times New Roman" panose="02020603050405020304" pitchFamily="18" charset="0"/>
              <a:cs typeface="Times New Roman" panose="02020603050405020304" pitchFamily="18" charset="0"/>
            </a:endParaRPr>
          </a:p>
        </p:txBody>
      </p:sp>
      <p:sp>
        <p:nvSpPr>
          <p:cNvPr id="21" name="Title 1"/>
          <p:cNvSpPr txBox="1">
            <a:spLocks/>
          </p:cNvSpPr>
          <p:nvPr/>
        </p:nvSpPr>
        <p:spPr>
          <a:xfrm>
            <a:off x="6558626" y="6111046"/>
            <a:ext cx="10656712" cy="1094375"/>
          </a:xfrm>
          <a:prstGeom prst="rect">
            <a:avLst/>
          </a:prstGeom>
        </p:spPr>
        <p:txBody>
          <a:bodyPr vert="horz" lIns="91440" tIns="45720" rIns="91440" bIns="45720" rtlCol="0" anchor="ctr">
            <a:normAutofit/>
          </a:bodyPr>
          <a:lstStyle>
            <a:lvl1pPr algn="l" defTabSz="1828343" rtl="0" eaLnBrk="1" latinLnBrk="0" hangingPunct="1">
              <a:lnSpc>
                <a:spcPct val="90000"/>
              </a:lnSpc>
              <a:spcBef>
                <a:spcPct val="0"/>
              </a:spcBef>
              <a:buNone/>
              <a:defRPr sz="7200" b="1" i="0" kern="1200">
                <a:solidFill>
                  <a:schemeClr val="tx2"/>
                </a:solidFill>
                <a:latin typeface="+mj-lt"/>
                <a:ea typeface="MS UI Gothic" panose="020B0600070205080204" pitchFamily="34" charset="-128"/>
                <a:cs typeface="+mj-cs"/>
              </a:defRPr>
            </a:lvl1pPr>
          </a:lstStyle>
          <a:p>
            <a:r>
              <a:rPr lang="en-US" dirty="0" smtClean="0">
                <a:solidFill>
                  <a:srgbClr val="60A731"/>
                </a:solidFill>
                <a:latin typeface="Times New Roman" panose="02020603050405020304" pitchFamily="18" charset="0"/>
                <a:cs typeface="Times New Roman" panose="02020603050405020304" pitchFamily="18" charset="0"/>
              </a:rPr>
              <a:t>HỆ SINH THÁI SPRING</a:t>
            </a:r>
            <a:endParaRPr lang="en-US" dirty="0">
              <a:solidFill>
                <a:srgbClr val="60A73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24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60A731"/>
                </a:solidFill>
                <a:latin typeface="Times New Roman" panose="02020603050405020304" pitchFamily="18" charset="0"/>
                <a:cs typeface="Times New Roman" panose="02020603050405020304" pitchFamily="18" charset="0"/>
              </a:rPr>
              <a:t>SPRING SECURITY</a:t>
            </a:r>
            <a:endParaRPr lang="en-US" dirty="0">
              <a:solidFill>
                <a:srgbClr val="60A73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
        <p:nvSpPr>
          <p:cNvPr id="4" name="Rectangle 3"/>
          <p:cNvSpPr/>
          <p:nvPr/>
        </p:nvSpPr>
        <p:spPr>
          <a:xfrm>
            <a:off x="2424056" y="1905396"/>
            <a:ext cx="14232368" cy="6186309"/>
          </a:xfrm>
          <a:prstGeom prst="rect">
            <a:avLst/>
          </a:prstGeom>
        </p:spPr>
        <p:txBody>
          <a:bodyPr wrap="square">
            <a:spAutoFit/>
          </a:bodyPr>
          <a:lstStyle/>
          <a:p>
            <a:pPr marL="571500" indent="-571500">
              <a:buFont typeface="Wingdings" panose="05000000000000000000" pitchFamily="2" charset="2"/>
              <a:buChar char="v"/>
            </a:pPr>
            <a:r>
              <a:rPr lang="en-US" dirty="0" err="1" smtClean="0">
                <a:solidFill>
                  <a:schemeClr val="tx2"/>
                </a:solidFill>
                <a:latin typeface="Times New Roman" panose="02020603050405020304" pitchFamily="18" charset="0"/>
                <a:cs typeface="Times New Roman" panose="02020603050405020304" pitchFamily="18" charset="0"/>
              </a:rPr>
              <a:t>Lợi</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ích</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smtClean="0">
                <a:solidFill>
                  <a:schemeClr val="tx2"/>
                </a:solidFill>
                <a:latin typeface="Times New Roman" panose="02020603050405020304" pitchFamily="18" charset="0"/>
                <a:cs typeface="Times New Roman" panose="02020603050405020304" pitchFamily="18" charset="0"/>
              </a:rPr>
              <a:t>của</a:t>
            </a:r>
            <a:r>
              <a:rPr lang="en-US" dirty="0" smtClean="0">
                <a:solidFill>
                  <a:schemeClr val="tx2"/>
                </a:solidFill>
                <a:latin typeface="Times New Roman" panose="02020603050405020304" pitchFamily="18" charset="0"/>
                <a:cs typeface="Times New Roman" panose="02020603050405020304" pitchFamily="18" charset="0"/>
              </a:rPr>
              <a:t> spring security</a:t>
            </a:r>
          </a:p>
          <a:p>
            <a:endParaRPr lang="en-US" dirty="0" smtClean="0">
              <a:solidFill>
                <a:schemeClr val="tx2"/>
              </a:solidFill>
              <a:latin typeface="Times New Roman" panose="02020603050405020304" pitchFamily="18" charset="0"/>
              <a:cs typeface="Times New Roman" panose="02020603050405020304" pitchFamily="18" charset="0"/>
            </a:endParaRPr>
          </a:p>
          <a:p>
            <a:pPr marL="1485717" lvl="1" indent="-571500">
              <a:buFont typeface="Wingdings" panose="05000000000000000000" pitchFamily="2" charset="2"/>
              <a:buChar char="Ø"/>
            </a:pPr>
            <a:r>
              <a:rPr lang="en-US" dirty="0" err="1" smtClean="0">
                <a:solidFill>
                  <a:schemeClr val="tx2"/>
                </a:solidFill>
                <a:latin typeface="Times New Roman" panose="02020603050405020304" pitchFamily="18" charset="0"/>
                <a:cs typeface="Times New Roman" panose="02020603050405020304" pitchFamily="18" charset="0"/>
              </a:rPr>
              <a:t>Giúp</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bạn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tích</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hợp</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tính</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năng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xác</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thực</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và</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phân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quyền</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một</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cách</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dễ</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dàng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vào</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ứng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dụng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của</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mình</a:t>
            </a:r>
            <a:r>
              <a:rPr lang="en-US" dirty="0">
                <a:solidFill>
                  <a:schemeClr val="tx2"/>
                </a:solidFill>
                <a:latin typeface="Times New Roman" panose="02020603050405020304" pitchFamily="18" charset="0"/>
                <a:cs typeface="Times New Roman" panose="02020603050405020304" pitchFamily="18" charset="0"/>
              </a:rPr>
              <a:t>.</a:t>
            </a:r>
          </a:p>
          <a:p>
            <a:endParaRPr lang="en-US" dirty="0">
              <a:solidFill>
                <a:schemeClr val="tx2"/>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US" dirty="0" err="1">
                <a:solidFill>
                  <a:schemeClr val="tx2"/>
                </a:solidFill>
                <a:latin typeface="Times New Roman" panose="02020603050405020304" pitchFamily="18" charset="0"/>
                <a:cs typeface="Times New Roman" panose="02020603050405020304" pitchFamily="18" charset="0"/>
              </a:rPr>
              <a:t>Ngoài</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ra</a:t>
            </a:r>
            <a:r>
              <a:rPr lang="en-US" dirty="0">
                <a:solidFill>
                  <a:schemeClr val="tx2"/>
                </a:solidFill>
                <a:latin typeface="Times New Roman" panose="02020603050405020304" pitchFamily="18" charset="0"/>
                <a:cs typeface="Times New Roman" panose="02020603050405020304" pitchFamily="18" charset="0"/>
              </a:rPr>
              <a:t> </a:t>
            </a:r>
            <a:r>
              <a:rPr lang="en-US" dirty="0" smtClean="0">
                <a:solidFill>
                  <a:schemeClr val="tx2"/>
                </a:solidFill>
                <a:latin typeface="Times New Roman" panose="02020603050405020304" pitchFamily="18" charset="0"/>
                <a:cs typeface="Times New Roman" panose="02020603050405020304" pitchFamily="18" charset="0"/>
              </a:rPr>
              <a:t>:</a:t>
            </a:r>
            <a:endParaRPr lang="en-US" dirty="0">
              <a:solidFill>
                <a:schemeClr val="tx2"/>
              </a:solidFill>
              <a:latin typeface="Times New Roman" panose="02020603050405020304" pitchFamily="18" charset="0"/>
              <a:cs typeface="Times New Roman" panose="02020603050405020304" pitchFamily="18" charset="0"/>
            </a:endParaRPr>
          </a:p>
          <a:p>
            <a:endParaRPr lang="en-US" dirty="0">
              <a:solidFill>
                <a:schemeClr val="tx2"/>
              </a:solidFill>
              <a:latin typeface="Times New Roman" panose="02020603050405020304" pitchFamily="18" charset="0"/>
              <a:cs typeface="Times New Roman" panose="02020603050405020304" pitchFamily="18" charset="0"/>
            </a:endParaRPr>
          </a:p>
          <a:p>
            <a:pPr marL="1485717" lvl="1" indent="-571500">
              <a:buFont typeface="Wingdings" panose="05000000000000000000" pitchFamily="2" charset="2"/>
              <a:buChar char="Ø"/>
            </a:pPr>
            <a:r>
              <a:rPr lang="en-US" dirty="0" err="1">
                <a:solidFill>
                  <a:schemeClr val="tx2"/>
                </a:solidFill>
                <a:latin typeface="Times New Roman" panose="02020603050405020304" pitchFamily="18" charset="0"/>
                <a:cs typeface="Times New Roman" panose="02020603050405020304" pitchFamily="18" charset="0"/>
              </a:rPr>
              <a:t>Chống</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lại</a:t>
            </a:r>
            <a:r>
              <a:rPr lang="en-US" dirty="0">
                <a:solidFill>
                  <a:schemeClr val="tx2"/>
                </a:solidFill>
                <a:latin typeface="Times New Roman" panose="02020603050405020304" pitchFamily="18" charset="0"/>
                <a:cs typeface="Times New Roman" panose="02020603050405020304" pitchFamily="18" charset="0"/>
              </a:rPr>
              <a:t> CSRF attack </a:t>
            </a:r>
            <a:endParaRPr lang="en-US" dirty="0" smtClean="0">
              <a:solidFill>
                <a:schemeClr val="tx2"/>
              </a:solidFill>
              <a:latin typeface="Times New Roman" panose="02020603050405020304" pitchFamily="18" charset="0"/>
              <a:cs typeface="Times New Roman" panose="02020603050405020304" pitchFamily="18" charset="0"/>
            </a:endParaRPr>
          </a:p>
          <a:p>
            <a:pPr marL="1485717" lvl="1" indent="-571500">
              <a:buFont typeface="Wingdings" panose="05000000000000000000" pitchFamily="2" charset="2"/>
              <a:buChar char="Ø"/>
            </a:pPr>
            <a:r>
              <a:rPr lang="en-US" dirty="0" err="1" smtClean="0">
                <a:solidFill>
                  <a:schemeClr val="tx2"/>
                </a:solidFill>
                <a:latin typeface="Times New Roman" panose="02020603050405020304" pitchFamily="18" charset="0"/>
                <a:cs typeface="Times New Roman" panose="02020603050405020304" pitchFamily="18" charset="0"/>
              </a:rPr>
              <a:t>Bảo</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vệ</a:t>
            </a:r>
            <a:r>
              <a:rPr lang="en-US" dirty="0">
                <a:solidFill>
                  <a:schemeClr val="tx2"/>
                </a:solidFill>
                <a:latin typeface="Times New Roman" panose="02020603050405020304" pitchFamily="18" charset="0"/>
                <a:cs typeface="Times New Roman" panose="02020603050405020304" pitchFamily="18" charset="0"/>
              </a:rPr>
              <a:t> Session Fixation </a:t>
            </a:r>
            <a:endParaRPr lang="en-US" dirty="0" smtClean="0">
              <a:solidFill>
                <a:schemeClr val="tx2"/>
              </a:solidFill>
              <a:latin typeface="Times New Roman" panose="02020603050405020304" pitchFamily="18" charset="0"/>
              <a:cs typeface="Times New Roman" panose="02020603050405020304" pitchFamily="18" charset="0"/>
            </a:endParaRPr>
          </a:p>
          <a:p>
            <a:pPr marL="1485717" lvl="1" indent="-571500">
              <a:buFont typeface="Wingdings" panose="05000000000000000000" pitchFamily="2" charset="2"/>
              <a:buChar char="Ø"/>
            </a:pPr>
            <a:r>
              <a:rPr lang="en-US" dirty="0" err="1" smtClean="0">
                <a:solidFill>
                  <a:schemeClr val="tx2"/>
                </a:solidFill>
                <a:latin typeface="Times New Roman" panose="02020603050405020304" pitchFamily="18" charset="0"/>
                <a:cs typeface="Times New Roman" panose="02020603050405020304" pitchFamily="18" charset="0"/>
              </a:rPr>
              <a:t>Mã</a:t>
            </a:r>
            <a:r>
              <a:rPr lang="en-US" dirty="0" smtClean="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hóa</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mật</a:t>
            </a:r>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khẩu</a:t>
            </a:r>
            <a:r>
              <a:rPr lang="en-US" dirty="0">
                <a:solidFill>
                  <a:schemeClr val="tx2"/>
                </a:solidFill>
                <a:latin typeface="Times New Roman" panose="02020603050405020304" pitchFamily="18" charset="0"/>
                <a:cs typeface="Times New Roman" panose="02020603050405020304" pitchFamily="18" charset="0"/>
              </a:rPr>
              <a:t>. </a:t>
            </a:r>
            <a:endParaRPr lang="en-US" dirty="0" smtClean="0">
              <a:solidFill>
                <a:schemeClr val="tx2"/>
              </a:solidFill>
              <a:latin typeface="Times New Roman" panose="02020603050405020304" pitchFamily="18" charset="0"/>
              <a:cs typeface="Times New Roman" panose="02020603050405020304" pitchFamily="18" charset="0"/>
            </a:endParaRPr>
          </a:p>
          <a:p>
            <a:pPr marL="1485717" lvl="1" indent="-571500">
              <a:buFont typeface="Wingdings" panose="05000000000000000000" pitchFamily="2" charset="2"/>
              <a:buChar char="Ø"/>
            </a:pPr>
            <a:r>
              <a:rPr lang="en-US" dirty="0" smtClean="0">
                <a:solidFill>
                  <a:schemeClr val="tx2"/>
                </a:solidFill>
                <a:latin typeface="Times New Roman" panose="02020603050405020304" pitchFamily="18" charset="0"/>
                <a:cs typeface="Times New Roman" panose="02020603050405020304" pitchFamily="18" charset="0"/>
              </a:rPr>
              <a:t>Cache </a:t>
            </a:r>
            <a:r>
              <a:rPr lang="en-US" dirty="0">
                <a:solidFill>
                  <a:schemeClr val="tx2"/>
                </a:solidFill>
                <a:latin typeface="Times New Roman" panose="02020603050405020304" pitchFamily="18" charset="0"/>
                <a:cs typeface="Times New Roman" panose="02020603050405020304" pitchFamily="18" charset="0"/>
              </a:rPr>
              <a:t>control X-XSS-Protection …</a:t>
            </a:r>
          </a:p>
        </p:txBody>
      </p:sp>
    </p:spTree>
    <p:extLst>
      <p:ext uri="{BB962C8B-B14F-4D97-AF65-F5344CB8AC3E}">
        <p14:creationId xmlns:p14="http://schemas.microsoft.com/office/powerpoint/2010/main" val="424316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701" y="184390"/>
            <a:ext cx="21025722" cy="1094375"/>
          </a:xfrm>
        </p:spPr>
        <p:txBody>
          <a:bodyPr/>
          <a:lstStyle/>
          <a:p>
            <a:r>
              <a:rPr lang="en-US" dirty="0" smtClean="0">
                <a:solidFill>
                  <a:srgbClr val="5EA731"/>
                </a:solidFill>
                <a:latin typeface="Times New Roman" panose="02020603050405020304" pitchFamily="18" charset="0"/>
                <a:cs typeface="Times New Roman" panose="02020603050405020304" pitchFamily="18" charset="0"/>
              </a:rPr>
              <a:t>Authentication(</a:t>
            </a:r>
            <a:r>
              <a:rPr lang="en-US" dirty="0" err="1" smtClean="0">
                <a:solidFill>
                  <a:srgbClr val="5EA731"/>
                </a:solidFill>
                <a:latin typeface="Times New Roman" panose="02020603050405020304" pitchFamily="18" charset="0"/>
                <a:cs typeface="Times New Roman" panose="02020603050405020304" pitchFamily="18" charset="0"/>
              </a:rPr>
              <a:t>xác</a:t>
            </a:r>
            <a:r>
              <a:rPr lang="en-US" dirty="0" smtClean="0">
                <a:solidFill>
                  <a:srgbClr val="5EA731"/>
                </a:solidFill>
                <a:latin typeface="Times New Roman" panose="02020603050405020304" pitchFamily="18" charset="0"/>
                <a:cs typeface="Times New Roman" panose="02020603050405020304" pitchFamily="18" charset="0"/>
              </a:rPr>
              <a:t> </a:t>
            </a:r>
            <a:r>
              <a:rPr lang="en-US" dirty="0" err="1" smtClean="0">
                <a:solidFill>
                  <a:srgbClr val="5EA731"/>
                </a:solidFill>
                <a:latin typeface="Times New Roman" panose="02020603050405020304" pitchFamily="18" charset="0"/>
                <a:cs typeface="Times New Roman" panose="02020603050405020304" pitchFamily="18" charset="0"/>
              </a:rPr>
              <a:t>thực</a:t>
            </a:r>
            <a:r>
              <a:rPr lang="en-US" dirty="0" smtClean="0">
                <a:solidFill>
                  <a:srgbClr val="5EA731"/>
                </a:solidFill>
                <a:latin typeface="Times New Roman" panose="02020603050405020304" pitchFamily="18" charset="0"/>
                <a:cs typeface="Times New Roman" panose="02020603050405020304" pitchFamily="18" charset="0"/>
              </a:rPr>
              <a:t>)</a:t>
            </a:r>
            <a:endParaRPr lang="en-US" dirty="0">
              <a:solidFill>
                <a:srgbClr val="5EA73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
        <p:nvSpPr>
          <p:cNvPr id="3" name="Rectangle 2"/>
          <p:cNvSpPr/>
          <p:nvPr/>
        </p:nvSpPr>
        <p:spPr>
          <a:xfrm>
            <a:off x="1530701" y="2379851"/>
            <a:ext cx="19219145" cy="6740307"/>
          </a:xfrm>
          <a:prstGeom prst="rect">
            <a:avLst/>
          </a:prstGeom>
        </p:spPr>
        <p:txBody>
          <a:bodyPr wrap="square">
            <a:spAutoFit/>
          </a:bodyPr>
          <a:lstStyle/>
          <a:p>
            <a:r>
              <a:rPr lang="vi-VN" dirty="0">
                <a:solidFill>
                  <a:schemeClr val="tx2"/>
                </a:solidFill>
                <a:latin typeface="Times New Roman" panose="02020603050405020304" pitchFamily="18" charset="0"/>
                <a:cs typeface="Times New Roman" panose="02020603050405020304" pitchFamily="18" charset="0"/>
              </a:rPr>
              <a:t>Trước hết, nếu bạn đang chạy một ứng dụng (web) điển hình, bạn cần user của mình authenticate. Điều đó có nghĩa là ứng dụng của bạn cần xác minh xem user có phải là người mà anh ta thừa nhận đúng là anh ta hay không, thường được thực hiện bằng kiểm tra username và password.</a:t>
            </a:r>
          </a:p>
          <a:p>
            <a:endParaRPr lang="vi-VN" dirty="0">
              <a:solidFill>
                <a:schemeClr val="tx2"/>
              </a:solidFill>
              <a:latin typeface="Times New Roman" panose="02020603050405020304" pitchFamily="18" charset="0"/>
              <a:cs typeface="Times New Roman" panose="02020603050405020304" pitchFamily="18" charset="0"/>
            </a:endParaRPr>
          </a:p>
          <a:p>
            <a:endParaRPr lang="en-US" dirty="0" smtClean="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	</a:t>
            </a:r>
            <a:r>
              <a:rPr lang="vi-VN" b="1" dirty="0" smtClean="0">
                <a:solidFill>
                  <a:srgbClr val="0E539F"/>
                </a:solidFill>
                <a:latin typeface="Times New Roman" panose="02020603050405020304" pitchFamily="18" charset="0"/>
                <a:cs typeface="Times New Roman" panose="02020603050405020304" pitchFamily="18" charset="0"/>
              </a:rPr>
              <a:t>User:</a:t>
            </a:r>
            <a:r>
              <a:rPr lang="vi-VN" dirty="0" smtClean="0">
                <a:solidFill>
                  <a:schemeClr val="tx2"/>
                </a:solidFill>
                <a:latin typeface="Times New Roman" panose="02020603050405020304" pitchFamily="18" charset="0"/>
                <a:cs typeface="Times New Roman" panose="02020603050405020304" pitchFamily="18" charset="0"/>
              </a:rPr>
              <a:t> </a:t>
            </a:r>
            <a:r>
              <a:rPr lang="vi-VN" dirty="0">
                <a:solidFill>
                  <a:schemeClr val="tx2"/>
                </a:solidFill>
                <a:latin typeface="Times New Roman" panose="02020603050405020304" pitchFamily="18" charset="0"/>
                <a:cs typeface="Times New Roman" panose="02020603050405020304" pitchFamily="18" charset="0"/>
              </a:rPr>
              <a:t>"Tôi là tổng thống Hoa Kỳ. username của tôi là: potus!"</a:t>
            </a:r>
          </a:p>
          <a:p>
            <a:endParaRPr lang="vi-VN"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	</a:t>
            </a:r>
            <a:r>
              <a:rPr lang="vi-VN" b="1" dirty="0" smtClean="0">
                <a:solidFill>
                  <a:srgbClr val="FF0000"/>
                </a:solidFill>
                <a:latin typeface="Times New Roman" panose="02020603050405020304" pitchFamily="18" charset="0"/>
                <a:cs typeface="Times New Roman" panose="02020603050405020304" pitchFamily="18" charset="0"/>
              </a:rPr>
              <a:t>Ứng </a:t>
            </a:r>
            <a:r>
              <a:rPr lang="vi-VN" b="1" dirty="0">
                <a:solidFill>
                  <a:srgbClr val="FF0000"/>
                </a:solidFill>
                <a:latin typeface="Times New Roman" panose="02020603050405020304" pitchFamily="18" charset="0"/>
                <a:cs typeface="Times New Roman" panose="02020603050405020304" pitchFamily="18" charset="0"/>
              </a:rPr>
              <a:t>dụng web của </a:t>
            </a:r>
            <a:r>
              <a:rPr lang="vi-VN" b="1" dirty="0" smtClean="0">
                <a:solidFill>
                  <a:srgbClr val="FF0000"/>
                </a:solidFill>
                <a:latin typeface="Times New Roman" panose="02020603050405020304" pitchFamily="18" charset="0"/>
                <a:cs typeface="Times New Roman" panose="02020603050405020304" pitchFamily="18" charset="0"/>
              </a:rPr>
              <a:t>bạn: </a:t>
            </a:r>
            <a:r>
              <a:rPr lang="vi-VN" dirty="0">
                <a:solidFill>
                  <a:schemeClr val="tx2"/>
                </a:solidFill>
                <a:latin typeface="Times New Roman" panose="02020603050405020304" pitchFamily="18" charset="0"/>
                <a:cs typeface="Times New Roman" panose="02020603050405020304" pitchFamily="18" charset="0"/>
              </a:rPr>
              <a:t>"Chắc chắn rồi, thế còn password thì sao, thưa ngài Tổng thống?"</a:t>
            </a:r>
          </a:p>
          <a:p>
            <a:endParaRPr lang="vi-VN"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	</a:t>
            </a:r>
            <a:r>
              <a:rPr lang="vi-VN" b="1" dirty="0" smtClean="0">
                <a:solidFill>
                  <a:srgbClr val="0E539F"/>
                </a:solidFill>
                <a:latin typeface="Times New Roman" panose="02020603050405020304" pitchFamily="18" charset="0"/>
                <a:cs typeface="Times New Roman" panose="02020603050405020304" pitchFamily="18" charset="0"/>
              </a:rPr>
              <a:t>User:</a:t>
            </a:r>
            <a:r>
              <a:rPr lang="vi-VN" dirty="0" smtClean="0">
                <a:solidFill>
                  <a:schemeClr val="tx2"/>
                </a:solidFill>
                <a:latin typeface="Times New Roman" panose="02020603050405020304" pitchFamily="18" charset="0"/>
                <a:cs typeface="Times New Roman" panose="02020603050405020304" pitchFamily="18" charset="0"/>
              </a:rPr>
              <a:t> </a:t>
            </a:r>
            <a:r>
              <a:rPr lang="vi-VN" dirty="0">
                <a:solidFill>
                  <a:schemeClr val="tx2"/>
                </a:solidFill>
                <a:latin typeface="Times New Roman" panose="02020603050405020304" pitchFamily="18" charset="0"/>
                <a:cs typeface="Times New Roman" panose="02020603050405020304" pitchFamily="18" charset="0"/>
              </a:rPr>
              <a:t>"Pass của tôi là: th3don4ld".</a:t>
            </a:r>
          </a:p>
          <a:p>
            <a:endParaRPr lang="vi-VN" dirty="0">
              <a:solidFill>
                <a:schemeClr val="tx2"/>
              </a:solidFill>
              <a:latin typeface="Times New Roman" panose="02020603050405020304" pitchFamily="18" charset="0"/>
              <a:cs typeface="Times New Roman" panose="02020603050405020304" pitchFamily="18" charset="0"/>
            </a:endParaRPr>
          </a:p>
          <a:p>
            <a:r>
              <a:rPr lang="en-US" dirty="0" smtClean="0">
                <a:solidFill>
                  <a:schemeClr val="tx2"/>
                </a:solidFill>
                <a:latin typeface="Times New Roman" panose="02020603050405020304" pitchFamily="18" charset="0"/>
                <a:cs typeface="Times New Roman" panose="02020603050405020304" pitchFamily="18" charset="0"/>
              </a:rPr>
              <a:t>	</a:t>
            </a:r>
            <a:r>
              <a:rPr lang="vi-VN" b="1" dirty="0" smtClean="0">
                <a:solidFill>
                  <a:srgbClr val="FF0000"/>
                </a:solidFill>
                <a:latin typeface="Times New Roman" panose="02020603050405020304" pitchFamily="18" charset="0"/>
                <a:cs typeface="Times New Roman" panose="02020603050405020304" pitchFamily="18" charset="0"/>
              </a:rPr>
              <a:t>Ứng </a:t>
            </a:r>
            <a:r>
              <a:rPr lang="vi-VN" b="1" dirty="0">
                <a:solidFill>
                  <a:srgbClr val="FF0000"/>
                </a:solidFill>
                <a:latin typeface="Times New Roman" panose="02020603050405020304" pitchFamily="18" charset="0"/>
                <a:cs typeface="Times New Roman" panose="02020603050405020304" pitchFamily="18" charset="0"/>
              </a:rPr>
              <a:t>dụng web của </a:t>
            </a:r>
            <a:r>
              <a:rPr lang="vi-VN" b="1" dirty="0" smtClean="0">
                <a:solidFill>
                  <a:srgbClr val="FF0000"/>
                </a:solidFill>
                <a:latin typeface="Times New Roman" panose="02020603050405020304" pitchFamily="18" charset="0"/>
                <a:cs typeface="Times New Roman" panose="02020603050405020304" pitchFamily="18" charset="0"/>
              </a:rPr>
              <a:t>bạn: </a:t>
            </a:r>
            <a:r>
              <a:rPr lang="vi-VN" dirty="0">
                <a:solidFill>
                  <a:schemeClr val="tx2"/>
                </a:solidFill>
                <a:latin typeface="Times New Roman" panose="02020603050405020304" pitchFamily="18" charset="0"/>
                <a:cs typeface="Times New Roman" panose="02020603050405020304" pitchFamily="18" charset="0"/>
              </a:rPr>
              <a:t>"Đúng. Chào mừng, thưa ngài!"</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582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701" y="184390"/>
            <a:ext cx="21025722" cy="1094375"/>
          </a:xfrm>
        </p:spPr>
        <p:txBody>
          <a:bodyPr/>
          <a:lstStyle/>
          <a:p>
            <a:r>
              <a:rPr lang="en-US" dirty="0" smtClean="0">
                <a:solidFill>
                  <a:srgbClr val="5EA731"/>
                </a:solidFill>
                <a:latin typeface="Times New Roman" panose="02020603050405020304" pitchFamily="18" charset="0"/>
                <a:cs typeface="Times New Roman" panose="02020603050405020304" pitchFamily="18" charset="0"/>
              </a:rPr>
              <a:t>Authentication(</a:t>
            </a:r>
            <a:r>
              <a:rPr lang="en-US" dirty="0" err="1" smtClean="0">
                <a:solidFill>
                  <a:srgbClr val="5EA731"/>
                </a:solidFill>
                <a:latin typeface="Times New Roman" panose="02020603050405020304" pitchFamily="18" charset="0"/>
                <a:cs typeface="Times New Roman" panose="02020603050405020304" pitchFamily="18" charset="0"/>
              </a:rPr>
              <a:t>xác</a:t>
            </a:r>
            <a:r>
              <a:rPr lang="en-US" dirty="0" smtClean="0">
                <a:solidFill>
                  <a:srgbClr val="5EA731"/>
                </a:solidFill>
                <a:latin typeface="Times New Roman" panose="02020603050405020304" pitchFamily="18" charset="0"/>
                <a:cs typeface="Times New Roman" panose="02020603050405020304" pitchFamily="18" charset="0"/>
              </a:rPr>
              <a:t> </a:t>
            </a:r>
            <a:r>
              <a:rPr lang="en-US" dirty="0" err="1" smtClean="0">
                <a:solidFill>
                  <a:srgbClr val="5EA731"/>
                </a:solidFill>
                <a:latin typeface="Times New Roman" panose="02020603050405020304" pitchFamily="18" charset="0"/>
                <a:cs typeface="Times New Roman" panose="02020603050405020304" pitchFamily="18" charset="0"/>
              </a:rPr>
              <a:t>thực</a:t>
            </a:r>
            <a:r>
              <a:rPr lang="en-US" dirty="0" smtClean="0">
                <a:solidFill>
                  <a:srgbClr val="5EA731"/>
                </a:solidFill>
                <a:latin typeface="Times New Roman" panose="02020603050405020304" pitchFamily="18" charset="0"/>
                <a:cs typeface="Times New Roman" panose="02020603050405020304" pitchFamily="18" charset="0"/>
              </a:rPr>
              <a:t>)</a:t>
            </a:r>
            <a:endParaRPr lang="en-US" dirty="0">
              <a:solidFill>
                <a:srgbClr val="5EA73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
        <p:nvSpPr>
          <p:cNvPr id="5" name="Rectangle 4"/>
          <p:cNvSpPr/>
          <p:nvPr/>
        </p:nvSpPr>
        <p:spPr>
          <a:xfrm>
            <a:off x="1530701" y="2230299"/>
            <a:ext cx="19975284" cy="6740307"/>
          </a:xfrm>
          <a:prstGeom prst="rect">
            <a:avLst/>
          </a:prstGeom>
        </p:spPr>
        <p:txBody>
          <a:bodyPr wrap="square">
            <a:spAutoFit/>
          </a:bodyPr>
          <a:lstStyle/>
          <a:p>
            <a:pPr marL="571500" indent="-571500">
              <a:buFont typeface="Wingdings" panose="05000000000000000000" pitchFamily="2" charset="2"/>
              <a:buChar char="v"/>
            </a:pP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Khi nói đến authentication và Spring Security, bạn có ba kịch bản sau:</a:t>
            </a:r>
          </a:p>
          <a:p>
            <a:endParaRPr lang="vi-VN" dirty="0">
              <a:solidFill>
                <a:schemeClr val="tx2">
                  <a:lumMod val="95000"/>
                  <a:lumOff val="5000"/>
                </a:schemeClr>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vi-VN" dirty="0">
                <a:solidFill>
                  <a:schemeClr val="tx2">
                    <a:lumMod val="95000"/>
                    <a:lumOff val="5000"/>
                  </a:schemeClr>
                </a:solidFill>
                <a:latin typeface="Times New Roman" panose="02020603050405020304" pitchFamily="18" charset="0"/>
                <a:cs typeface="Times New Roman" panose="02020603050405020304" pitchFamily="18" charset="0"/>
              </a:rPr>
              <a:t>Mặc định : Bạn có thể truy cập (hashed) password của user, bởi vì bạn có thông tin chi tiết của mình (username, password) được lưu chẳng hạn trong một bảng database.</a:t>
            </a:r>
          </a:p>
          <a:p>
            <a:endParaRPr lang="vi-VN" dirty="0">
              <a:solidFill>
                <a:schemeClr val="tx2">
                  <a:lumMod val="95000"/>
                  <a:lumOff val="5000"/>
                </a:schemeClr>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vi-VN" dirty="0">
                <a:solidFill>
                  <a:schemeClr val="tx2">
                    <a:lumMod val="95000"/>
                    <a:lumOff val="5000"/>
                  </a:schemeClr>
                </a:solidFill>
                <a:latin typeface="Times New Roman" panose="02020603050405020304" pitchFamily="18" charset="0"/>
                <a:cs typeface="Times New Roman" panose="02020603050405020304" pitchFamily="18" charset="0"/>
              </a:rPr>
              <a:t>Ít phổ biến hơn : Bạn không thể truy cập password (hashed) của user. Đây là trường hợp nếu user và password của bạn được lưu trữ ở một nơi khác, chẳng hạn như trong một sản phẩm quản lý danh tính của bên thứ ba cung cấp dịch vụ REST cho authentication. Hãy thử tìm hiểu: Atlassian Crowd.</a:t>
            </a:r>
          </a:p>
          <a:p>
            <a:endParaRPr lang="vi-VN" dirty="0" smtClean="0">
              <a:solidFill>
                <a:schemeClr val="tx2">
                  <a:lumMod val="95000"/>
                  <a:lumOff val="5000"/>
                </a:schemeClr>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Cũng </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phổ biến : Bạn muốn sử dụng OAuth2 hoặc "Đăng nhập bằng Google / Twitter / v.v." (OpenID), khả năng kết hợp với JWT. Sau đó, không có điều nào có thể áp dụng thì bạn nên chuyển thẳng đến phần OAuth2.</a:t>
            </a:r>
            <a:endParaRPr lang="en-US" dirty="0">
              <a:solidFill>
                <a:schemeClr val="tx2">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977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701" y="184390"/>
            <a:ext cx="21025722" cy="1094375"/>
          </a:xfrm>
        </p:spPr>
        <p:txBody>
          <a:bodyPr/>
          <a:lstStyle/>
          <a:p>
            <a:r>
              <a:rPr lang="en-US" dirty="0" smtClean="0">
                <a:solidFill>
                  <a:srgbClr val="5EA731"/>
                </a:solidFill>
                <a:latin typeface="Times New Roman" panose="02020603050405020304" pitchFamily="18" charset="0"/>
                <a:cs typeface="Times New Roman" panose="02020603050405020304" pitchFamily="18" charset="0"/>
              </a:rPr>
              <a:t>Authentication(</a:t>
            </a:r>
            <a:r>
              <a:rPr lang="en-US" dirty="0" err="1" smtClean="0">
                <a:solidFill>
                  <a:srgbClr val="5EA731"/>
                </a:solidFill>
                <a:latin typeface="Times New Roman" panose="02020603050405020304" pitchFamily="18" charset="0"/>
                <a:cs typeface="Times New Roman" panose="02020603050405020304" pitchFamily="18" charset="0"/>
              </a:rPr>
              <a:t>xác</a:t>
            </a:r>
            <a:r>
              <a:rPr lang="en-US" dirty="0" smtClean="0">
                <a:solidFill>
                  <a:srgbClr val="5EA731"/>
                </a:solidFill>
                <a:latin typeface="Times New Roman" panose="02020603050405020304" pitchFamily="18" charset="0"/>
                <a:cs typeface="Times New Roman" panose="02020603050405020304" pitchFamily="18" charset="0"/>
              </a:rPr>
              <a:t> </a:t>
            </a:r>
            <a:r>
              <a:rPr lang="en-US" dirty="0" err="1" smtClean="0">
                <a:solidFill>
                  <a:srgbClr val="5EA731"/>
                </a:solidFill>
                <a:latin typeface="Times New Roman" panose="02020603050405020304" pitchFamily="18" charset="0"/>
                <a:cs typeface="Times New Roman" panose="02020603050405020304" pitchFamily="18" charset="0"/>
              </a:rPr>
              <a:t>thực</a:t>
            </a:r>
            <a:r>
              <a:rPr lang="en-US" dirty="0" smtClean="0">
                <a:solidFill>
                  <a:srgbClr val="5EA731"/>
                </a:solidFill>
                <a:latin typeface="Times New Roman" panose="02020603050405020304" pitchFamily="18" charset="0"/>
                <a:cs typeface="Times New Roman" panose="02020603050405020304" pitchFamily="18" charset="0"/>
              </a:rPr>
              <a:t>)</a:t>
            </a:r>
            <a:endParaRPr lang="en-US" dirty="0">
              <a:solidFill>
                <a:srgbClr val="5EA73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900" y="1838959"/>
            <a:ext cx="13473848" cy="3644781"/>
          </a:xfrm>
          <a:prstGeom prst="rect">
            <a:avLst/>
          </a:prstGeom>
          <a:ln w="28575">
            <a:solidFill>
              <a:srgbClr val="6AB23C"/>
            </a:solidFill>
          </a:ln>
        </p:spPr>
      </p:pic>
      <p:sp>
        <p:nvSpPr>
          <p:cNvPr id="5" name="Rectangle 4"/>
          <p:cNvSpPr/>
          <p:nvPr/>
        </p:nvSpPr>
        <p:spPr>
          <a:xfrm>
            <a:off x="2702167" y="5722470"/>
            <a:ext cx="17925314" cy="1200329"/>
          </a:xfrm>
          <a:prstGeom prst="rect">
            <a:avLst/>
          </a:prstGeom>
        </p:spPr>
        <p:txBody>
          <a:bodyPr wrap="square">
            <a:spAutoFit/>
          </a:bodyPr>
          <a:lstStyle/>
          <a:p>
            <a:r>
              <a:rPr lang="vi-VN" dirty="0">
                <a:solidFill>
                  <a:schemeClr val="tx2"/>
                </a:solidFill>
                <a:latin typeface="Times New Roman" panose="02020603050405020304" pitchFamily="18" charset="0"/>
                <a:cs typeface="Times New Roman" panose="02020603050405020304" pitchFamily="18" charset="0"/>
              </a:rPr>
              <a:t>Trước khi đến được Dispatcher Servelet, request sẽ đi qua một loạt các Filter để xác thực thông tin. Các Filter được Spring Security tự động khởi tạo và đăng ký.</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7" name="Right Arrow 6"/>
          <p:cNvSpPr/>
          <p:nvPr/>
        </p:nvSpPr>
        <p:spPr>
          <a:xfrm>
            <a:off x="1419189" y="5958635"/>
            <a:ext cx="1003610" cy="727998"/>
          </a:xfrm>
          <a:prstGeom prst="rightArrow">
            <a:avLst/>
          </a:prstGeom>
          <a:solidFill>
            <a:srgbClr val="6AB23C"/>
          </a:solidFill>
          <a:ln>
            <a:solidFill>
              <a:srgbClr val="59AA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3587" y="6922799"/>
            <a:ext cx="19919950" cy="5506287"/>
          </a:xfrm>
          <a:prstGeom prst="rect">
            <a:avLst/>
          </a:prstGeom>
        </p:spPr>
      </p:pic>
    </p:spTree>
    <p:extLst>
      <p:ext uri="{BB962C8B-B14F-4D97-AF65-F5344CB8AC3E}">
        <p14:creationId xmlns:p14="http://schemas.microsoft.com/office/powerpoint/2010/main" val="292788248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701" y="184390"/>
            <a:ext cx="21025722" cy="1094375"/>
          </a:xfrm>
        </p:spPr>
        <p:txBody>
          <a:bodyPr/>
          <a:lstStyle/>
          <a:p>
            <a:r>
              <a:rPr lang="en-US" dirty="0" smtClean="0">
                <a:solidFill>
                  <a:srgbClr val="5EA731"/>
                </a:solidFill>
                <a:latin typeface="Times New Roman" panose="02020603050405020304" pitchFamily="18" charset="0"/>
                <a:cs typeface="Times New Roman" panose="02020603050405020304" pitchFamily="18" charset="0"/>
              </a:rPr>
              <a:t>Authentication(</a:t>
            </a:r>
            <a:r>
              <a:rPr lang="en-US" dirty="0" err="1" smtClean="0">
                <a:solidFill>
                  <a:srgbClr val="5EA731"/>
                </a:solidFill>
                <a:latin typeface="Times New Roman" panose="02020603050405020304" pitchFamily="18" charset="0"/>
                <a:cs typeface="Times New Roman" panose="02020603050405020304" pitchFamily="18" charset="0"/>
              </a:rPr>
              <a:t>xác</a:t>
            </a:r>
            <a:r>
              <a:rPr lang="en-US" dirty="0" smtClean="0">
                <a:solidFill>
                  <a:srgbClr val="5EA731"/>
                </a:solidFill>
                <a:latin typeface="Times New Roman" panose="02020603050405020304" pitchFamily="18" charset="0"/>
                <a:cs typeface="Times New Roman" panose="02020603050405020304" pitchFamily="18" charset="0"/>
              </a:rPr>
              <a:t> </a:t>
            </a:r>
            <a:r>
              <a:rPr lang="en-US" dirty="0" err="1" smtClean="0">
                <a:solidFill>
                  <a:srgbClr val="5EA731"/>
                </a:solidFill>
                <a:latin typeface="Times New Roman" panose="02020603050405020304" pitchFamily="18" charset="0"/>
                <a:cs typeface="Times New Roman" panose="02020603050405020304" pitchFamily="18" charset="0"/>
              </a:rPr>
              <a:t>thực</a:t>
            </a:r>
            <a:r>
              <a:rPr lang="en-US" dirty="0" smtClean="0">
                <a:solidFill>
                  <a:srgbClr val="5EA731"/>
                </a:solidFill>
                <a:latin typeface="Times New Roman" panose="02020603050405020304" pitchFamily="18" charset="0"/>
                <a:cs typeface="Times New Roman" panose="02020603050405020304" pitchFamily="18" charset="0"/>
              </a:rPr>
              <a:t>)</a:t>
            </a:r>
            <a:endParaRPr lang="en-US" dirty="0">
              <a:solidFill>
                <a:srgbClr val="5EA73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47" y="2971852"/>
            <a:ext cx="22537114" cy="9495211"/>
          </a:xfrm>
          <a:prstGeom prst="rect">
            <a:avLst/>
          </a:prstGeom>
          <a:ln>
            <a:solidFill>
              <a:srgbClr val="6AB23C"/>
            </a:solidFill>
          </a:ln>
        </p:spPr>
      </p:pic>
      <p:sp>
        <p:nvSpPr>
          <p:cNvPr id="8" name="Rectangle 7"/>
          <p:cNvSpPr/>
          <p:nvPr/>
        </p:nvSpPr>
        <p:spPr>
          <a:xfrm>
            <a:off x="1901555" y="2023199"/>
            <a:ext cx="18616689" cy="646331"/>
          </a:xfrm>
          <a:prstGeom prst="rect">
            <a:avLst/>
          </a:prstGeom>
        </p:spPr>
        <p:txBody>
          <a:bodyPr wrap="square">
            <a:spAutoFit/>
          </a:bodyPr>
          <a:lstStyle/>
          <a:p>
            <a:r>
              <a:rPr lang="en-US" dirty="0" smtClean="0">
                <a:solidFill>
                  <a:schemeClr val="tx2"/>
                </a:solidFill>
                <a:latin typeface="Times New Roman" panose="02020603050405020304" pitchFamily="18" charset="0"/>
                <a:cs typeface="Times New Roman" panose="02020603050405020304" pitchFamily="18" charset="0"/>
              </a:rPr>
              <a:t>C</a:t>
            </a:r>
            <a:r>
              <a:rPr lang="vi-VN" dirty="0" smtClean="0">
                <a:solidFill>
                  <a:schemeClr val="tx2"/>
                </a:solidFill>
                <a:latin typeface="Times New Roman" panose="02020603050405020304" pitchFamily="18" charset="0"/>
                <a:cs typeface="Times New Roman" panose="02020603050405020304" pitchFamily="18" charset="0"/>
              </a:rPr>
              <a:t>ác </a:t>
            </a:r>
            <a:r>
              <a:rPr lang="vi-VN" dirty="0">
                <a:solidFill>
                  <a:schemeClr val="tx2"/>
                </a:solidFill>
                <a:latin typeface="Times New Roman" panose="02020603050405020304" pitchFamily="18" charset="0"/>
                <a:cs typeface="Times New Roman" panose="02020603050405020304" pitchFamily="18" charset="0"/>
              </a:rPr>
              <a:t>bước Spring Security xử lý để xác thực người dùng </a:t>
            </a:r>
            <a:r>
              <a:rPr lang="vi-VN" dirty="0" smtClean="0">
                <a:solidFill>
                  <a:schemeClr val="tx2"/>
                </a:solidFill>
                <a:latin typeface="Times New Roman" panose="02020603050405020304" pitchFamily="18" charset="0"/>
                <a:cs typeface="Times New Roman" panose="02020603050405020304" pitchFamily="18" charset="0"/>
              </a:rPr>
              <a:t>khi </a:t>
            </a:r>
            <a:r>
              <a:rPr lang="vi-VN" dirty="0">
                <a:solidFill>
                  <a:schemeClr val="tx2"/>
                </a:solidFill>
                <a:latin typeface="Times New Roman" panose="02020603050405020304" pitchFamily="18" charset="0"/>
                <a:cs typeface="Times New Roman" panose="02020603050405020304" pitchFamily="18" charset="0"/>
              </a:rPr>
              <a:t>nhận được http request.</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401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701" y="184390"/>
            <a:ext cx="21025722" cy="1094375"/>
          </a:xfrm>
        </p:spPr>
        <p:txBody>
          <a:bodyPr/>
          <a:lstStyle/>
          <a:p>
            <a:r>
              <a:rPr lang="en-US" dirty="0" smtClean="0">
                <a:solidFill>
                  <a:srgbClr val="5EA731"/>
                </a:solidFill>
                <a:latin typeface="Times New Roman" panose="02020603050405020304" pitchFamily="18" charset="0"/>
                <a:cs typeface="Times New Roman" panose="02020603050405020304" pitchFamily="18" charset="0"/>
              </a:rPr>
              <a:t>Authentication(</a:t>
            </a:r>
            <a:r>
              <a:rPr lang="en-US" dirty="0" err="1" smtClean="0">
                <a:solidFill>
                  <a:srgbClr val="5EA731"/>
                </a:solidFill>
                <a:latin typeface="Times New Roman" panose="02020603050405020304" pitchFamily="18" charset="0"/>
                <a:cs typeface="Times New Roman" panose="02020603050405020304" pitchFamily="18" charset="0"/>
              </a:rPr>
              <a:t>xác</a:t>
            </a:r>
            <a:r>
              <a:rPr lang="en-US" dirty="0" smtClean="0">
                <a:solidFill>
                  <a:srgbClr val="5EA731"/>
                </a:solidFill>
                <a:latin typeface="Times New Roman" panose="02020603050405020304" pitchFamily="18" charset="0"/>
                <a:cs typeface="Times New Roman" panose="02020603050405020304" pitchFamily="18" charset="0"/>
              </a:rPr>
              <a:t> </a:t>
            </a:r>
            <a:r>
              <a:rPr lang="en-US" dirty="0" err="1" smtClean="0">
                <a:solidFill>
                  <a:srgbClr val="5EA731"/>
                </a:solidFill>
                <a:latin typeface="Times New Roman" panose="02020603050405020304" pitchFamily="18" charset="0"/>
                <a:cs typeface="Times New Roman" panose="02020603050405020304" pitchFamily="18" charset="0"/>
              </a:rPr>
              <a:t>thực</a:t>
            </a:r>
            <a:r>
              <a:rPr lang="en-US" dirty="0" smtClean="0">
                <a:solidFill>
                  <a:srgbClr val="5EA731"/>
                </a:solidFill>
                <a:latin typeface="Times New Roman" panose="02020603050405020304" pitchFamily="18" charset="0"/>
                <a:cs typeface="Times New Roman" panose="02020603050405020304" pitchFamily="18" charset="0"/>
              </a:rPr>
              <a:t>)</a:t>
            </a:r>
            <a:endParaRPr lang="en-US" dirty="0">
              <a:solidFill>
                <a:srgbClr val="5EA73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401748" y="205167"/>
            <a:ext cx="5729718" cy="1515710"/>
          </a:xfrm>
          <a:prstGeom prst="rect">
            <a:avLst/>
          </a:prstGeom>
        </p:spPr>
      </p:pic>
      <p:sp>
        <p:nvSpPr>
          <p:cNvPr id="4" name="Rectangle 3"/>
          <p:cNvSpPr/>
          <p:nvPr/>
        </p:nvSpPr>
        <p:spPr>
          <a:xfrm>
            <a:off x="697223" y="2486722"/>
            <a:ext cx="6118983" cy="769441"/>
          </a:xfrm>
          <a:prstGeom prst="rect">
            <a:avLst/>
          </a:prstGeom>
        </p:spPr>
        <p:txBody>
          <a:bodyPr wrap="none">
            <a:spAutoFit/>
          </a:bodyPr>
          <a:lstStyle/>
          <a:p>
            <a:pPr marL="571500" indent="-571500">
              <a:buFont typeface="Wingdings" panose="05000000000000000000" pitchFamily="2" charset="2"/>
              <a:buChar char="v"/>
            </a:pPr>
            <a:r>
              <a:rPr lang="en-US" sz="4400" u="sng" dirty="0" err="1" smtClean="0">
                <a:solidFill>
                  <a:srgbClr val="FF0000"/>
                </a:solidFill>
                <a:latin typeface="Times New Roman" panose="02020603050405020304" pitchFamily="18" charset="0"/>
                <a:cs typeface="Times New Roman" panose="02020603050405020304" pitchFamily="18" charset="0"/>
              </a:rPr>
              <a:t>AuthenticationManager</a:t>
            </a:r>
            <a:endParaRPr lang="en-US" sz="4400" u="sng" dirty="0" smtClean="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10332837" y="1962835"/>
            <a:ext cx="13241067" cy="4467845"/>
          </a:xfrm>
          <a:prstGeom prst="rect">
            <a:avLst/>
          </a:prstGeom>
          <a:ln w="28575">
            <a:solidFill>
              <a:srgbClr val="6AB23C"/>
            </a:solidFill>
          </a:ln>
        </p:spPr>
      </p:pic>
      <p:sp>
        <p:nvSpPr>
          <p:cNvPr id="10" name="Rectangle 9"/>
          <p:cNvSpPr/>
          <p:nvPr/>
        </p:nvSpPr>
        <p:spPr>
          <a:xfrm>
            <a:off x="697224" y="3291586"/>
            <a:ext cx="8982036" cy="3416320"/>
          </a:xfrm>
          <a:prstGeom prst="rect">
            <a:avLst/>
          </a:prstGeom>
        </p:spPr>
        <p:txBody>
          <a:bodyPr wrap="square">
            <a:spAutoFit/>
          </a:bodyPr>
          <a:lstStyle/>
          <a:p>
            <a:pPr marL="571500" indent="-571500">
              <a:buFont typeface="Arial" panose="020B0604020202020204" pitchFamily="34" charset="0"/>
              <a:buChar char="•"/>
            </a:pPr>
            <a:r>
              <a:rPr lang="vi-VN" b="1" dirty="0">
                <a:solidFill>
                  <a:schemeClr val="tx2">
                    <a:lumMod val="95000"/>
                    <a:lumOff val="5000"/>
                  </a:schemeClr>
                </a:solidFill>
                <a:latin typeface="Times New Roman" panose="02020603050405020304" pitchFamily="18" charset="0"/>
                <a:cs typeface="Times New Roman" panose="02020603050405020304" pitchFamily="18" charset="0"/>
              </a:rPr>
              <a:t>Authentication </a:t>
            </a:r>
            <a:r>
              <a:rPr lang="en-US" b="1" dirty="0" smtClean="0">
                <a:solidFill>
                  <a:schemeClr val="tx2">
                    <a:lumMod val="95000"/>
                    <a:lumOff val="5000"/>
                  </a:schemeClr>
                </a:solidFill>
                <a:latin typeface="Times New Roman" panose="02020603050405020304" pitchFamily="18" charset="0"/>
                <a:cs typeface="Times New Roman" panose="02020603050405020304" pitchFamily="18" charset="0"/>
              </a:rPr>
              <a:t>O</a:t>
            </a:r>
            <a:r>
              <a:rPr lang="vi-VN" b="1" dirty="0" smtClean="0">
                <a:solidFill>
                  <a:schemeClr val="tx2">
                    <a:lumMod val="95000"/>
                    <a:lumOff val="5000"/>
                  </a:schemeClr>
                </a:solidFill>
                <a:latin typeface="Times New Roman" panose="02020603050405020304" pitchFamily="18" charset="0"/>
                <a:cs typeface="Times New Roman" panose="02020603050405020304" pitchFamily="18" charset="0"/>
              </a:rPr>
              <a:t>bject </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được BasicAuthenticationFilter </a:t>
            </a: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truy</a:t>
            </a:r>
            <a:r>
              <a:rPr lang="en-US" dirty="0" smtClean="0">
                <a:solidFill>
                  <a:schemeClr val="tx2">
                    <a:lumMod val="95000"/>
                    <a:lumOff val="5000"/>
                  </a:schemeClr>
                </a:solidFill>
                <a:latin typeface="Times New Roman" panose="02020603050405020304" pitchFamily="18" charset="0"/>
                <a:cs typeface="Times New Roman" panose="02020603050405020304" pitchFamily="18" charset="0"/>
              </a:rPr>
              <a:t>ề</a:t>
            </a:r>
            <a:r>
              <a:rPr lang="vi-VN" dirty="0" smtClean="0">
                <a:solidFill>
                  <a:schemeClr val="tx2">
                    <a:lumMod val="95000"/>
                    <a:lumOff val="5000"/>
                  </a:schemeClr>
                </a:solidFill>
                <a:latin typeface="Times New Roman" panose="02020603050405020304" pitchFamily="18" charset="0"/>
                <a:cs typeface="Times New Roman" panose="02020603050405020304" pitchFamily="18" charset="0"/>
              </a:rPr>
              <a:t>n </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vào AuthenticationManager, kết quả BasicAuthenticationFilter sẽ nhận lại một instance khác của </a:t>
            </a:r>
            <a:r>
              <a:rPr lang="vi-VN" b="1" dirty="0">
                <a:solidFill>
                  <a:schemeClr val="tx2">
                    <a:lumMod val="95000"/>
                    <a:lumOff val="5000"/>
                  </a:schemeClr>
                </a:solidFill>
                <a:latin typeface="Times New Roman" panose="02020603050405020304" pitchFamily="18" charset="0"/>
                <a:cs typeface="Times New Roman" panose="02020603050405020304" pitchFamily="18" charset="0"/>
              </a:rPr>
              <a:t>Authentication</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 nhưng đã được </a:t>
            </a:r>
            <a:r>
              <a:rPr lang="vi-VN" b="1" u="sng" dirty="0">
                <a:solidFill>
                  <a:schemeClr val="tx2">
                    <a:lumMod val="95000"/>
                    <a:lumOff val="5000"/>
                  </a:schemeClr>
                </a:solidFill>
                <a:latin typeface="Times New Roman" panose="02020603050405020304" pitchFamily="18" charset="0"/>
                <a:cs typeface="Times New Roman" panose="02020603050405020304" pitchFamily="18" charset="0"/>
              </a:rPr>
              <a:t>xác thực</a:t>
            </a:r>
            <a:r>
              <a:rPr lang="vi-VN" dirty="0">
                <a:solidFill>
                  <a:schemeClr val="tx2">
                    <a:lumMod val="95000"/>
                    <a:lumOff val="5000"/>
                  </a:schemeClr>
                </a:solidFill>
                <a:latin typeface="Times New Roman" panose="02020603050405020304" pitchFamily="18" charset="0"/>
                <a:cs typeface="Times New Roman" panose="02020603050405020304" pitchFamily="18" charset="0"/>
              </a:rPr>
              <a:t>.</a:t>
            </a:r>
            <a:endParaRPr lang="en-US" dirty="0">
              <a:solidFill>
                <a:schemeClr val="tx2">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646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AIT_Blue">
      <a:dk1>
        <a:srgbClr val="7F7F7F"/>
      </a:dk1>
      <a:lt1>
        <a:srgbClr val="FFFFFF"/>
      </a:lt1>
      <a:dk2>
        <a:srgbClr val="000000"/>
      </a:dk2>
      <a:lt2>
        <a:srgbClr val="FFFFFF"/>
      </a:lt2>
      <a:accent1>
        <a:srgbClr val="6EC4A0"/>
      </a:accent1>
      <a:accent2>
        <a:srgbClr val="5AB7EE"/>
      </a:accent2>
      <a:accent3>
        <a:srgbClr val="2F74CD"/>
      </a:accent3>
      <a:accent4>
        <a:srgbClr val="2557AC"/>
      </a:accent4>
      <a:accent5>
        <a:srgbClr val="1B4181"/>
      </a:accent5>
      <a:accent6>
        <a:srgbClr val="DFDFDF"/>
      </a:accent6>
      <a:hlink>
        <a:srgbClr val="F33B48"/>
      </a:hlink>
      <a:folHlink>
        <a:srgbClr val="FFC000"/>
      </a:folHlink>
    </a:clrScheme>
    <a:fontScheme name="AIT">
      <a:majorFont>
        <a:latin typeface="Open Sans"/>
        <a:ea typeface="Open Sans"/>
        <a:cs typeface=""/>
      </a:majorFont>
      <a:minorFont>
        <a:latin typeface="Open Sans"/>
        <a:ea typeface="Open Sans"/>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Main">
  <a:themeElements>
    <a:clrScheme name="PX - Theme 14 - Light">
      <a:dk1>
        <a:srgbClr val="7F7F7F"/>
      </a:dk1>
      <a:lt1>
        <a:srgbClr val="FFFFFF"/>
      </a:lt1>
      <a:dk2>
        <a:srgbClr val="000000"/>
      </a:dk2>
      <a:lt2>
        <a:srgbClr val="FFFFFF"/>
      </a:lt2>
      <a:accent1>
        <a:srgbClr val="6EC4A0"/>
      </a:accent1>
      <a:accent2>
        <a:srgbClr val="5AB7EE"/>
      </a:accent2>
      <a:accent3>
        <a:srgbClr val="2F74CD"/>
      </a:accent3>
      <a:accent4>
        <a:srgbClr val="2557AC"/>
      </a:accent4>
      <a:accent5>
        <a:srgbClr val="2F2E2F"/>
      </a:accent5>
      <a:accent6>
        <a:srgbClr val="DFDFDF"/>
      </a:accent6>
      <a:hlink>
        <a:srgbClr val="F33B48"/>
      </a:hlink>
      <a:folHlink>
        <a:srgbClr val="FFC000"/>
      </a:folHlink>
    </a:clrScheme>
    <a:fontScheme name="AIT">
      <a:majorFont>
        <a:latin typeface="Open Sans"/>
        <a:ea typeface="Open Sans"/>
        <a:cs typeface=""/>
      </a:majorFont>
      <a:minorFont>
        <a:latin typeface="Open Sans"/>
        <a:ea typeface="Open Sans"/>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7227</TotalTime>
  <Words>2507</Words>
  <Application>Microsoft Office PowerPoint</Application>
  <PresentationFormat>Custom</PresentationFormat>
  <Paragraphs>173</Paragraphs>
  <Slides>21</Slides>
  <Notes>12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21</vt:i4>
      </vt:variant>
    </vt:vector>
  </HeadingPairs>
  <TitlesOfParts>
    <vt:vector size="35" baseType="lpstr">
      <vt:lpstr>HGP明朝E</vt:lpstr>
      <vt:lpstr>Lato Light</vt:lpstr>
      <vt:lpstr>Meiryo UI</vt:lpstr>
      <vt:lpstr>MS UI Gothic</vt:lpstr>
      <vt:lpstr>Open Sans</vt:lpstr>
      <vt:lpstr>Open Sans Light</vt:lpstr>
      <vt:lpstr>Poppins Medium</vt:lpstr>
      <vt:lpstr>Arial</vt:lpstr>
      <vt:lpstr>Calibri</vt:lpstr>
      <vt:lpstr>Courier New</vt:lpstr>
      <vt:lpstr>Times New Roman</vt:lpstr>
      <vt:lpstr>Wingdings</vt:lpstr>
      <vt:lpstr>Blank</vt:lpstr>
      <vt:lpstr>Main</vt:lpstr>
      <vt:lpstr>PowerPoint Presentation</vt:lpstr>
      <vt:lpstr>Nội Dung</vt:lpstr>
      <vt:lpstr>SPRING SECURITY</vt:lpstr>
      <vt:lpstr>SPRING SECURITY</vt:lpstr>
      <vt:lpstr>Authentication(xác thực)</vt:lpstr>
      <vt:lpstr>Authentication(xác thực)</vt:lpstr>
      <vt:lpstr>Authentication(xác thực)</vt:lpstr>
      <vt:lpstr>Authentication(xác thực)</vt:lpstr>
      <vt:lpstr>Authentication(xác thực)</vt:lpstr>
      <vt:lpstr>Authentication(xác thực)</vt:lpstr>
      <vt:lpstr>Authentication(xác thực)</vt:lpstr>
      <vt:lpstr>Authorization(phân quyền)</vt:lpstr>
      <vt:lpstr>Authorization(phân quyền)</vt:lpstr>
      <vt:lpstr>Authorization(phân quyền)</vt:lpstr>
      <vt:lpstr>CSRF (Cross Site Request Forgery)</vt:lpstr>
      <vt:lpstr>CSRF (Cross Site Request Forgery)</vt:lpstr>
      <vt:lpstr>CSRF (Cross Site Request Forgery)</vt:lpstr>
      <vt:lpstr>Phòng Chống CSRF với Spring Security</vt:lpstr>
      <vt:lpstr>Phòng Chống CSRF với Spring Security</vt:lpstr>
      <vt:lpstr>DEMO</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Kế hoạch năm 2020</dc:title>
  <dc:creator>Lam Quang Phuc</dc:creator>
  <cp:lastModifiedBy>Cao Tien Dung</cp:lastModifiedBy>
  <cp:revision>228</cp:revision>
  <dcterms:created xsi:type="dcterms:W3CDTF">2020-01-02T11:03:33Z</dcterms:created>
  <dcterms:modified xsi:type="dcterms:W3CDTF">2021-04-02T03:06:00Z</dcterms:modified>
</cp:coreProperties>
</file>