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09" r:id="rId2"/>
    <p:sldMasterId id="2147483733" r:id="rId3"/>
    <p:sldMasterId id="2147483745" r:id="rId4"/>
    <p:sldMasterId id="2147483798" r:id="rId5"/>
  </p:sldMasterIdLst>
  <p:sldIdLst>
    <p:sldId id="259" r:id="rId6"/>
    <p:sldId id="273" r:id="rId7"/>
    <p:sldId id="272" r:id="rId8"/>
    <p:sldId id="260" r:id="rId9"/>
    <p:sldId id="274" r:id="rId10"/>
    <p:sldId id="275" r:id="rId11"/>
    <p:sldId id="276" r:id="rId12"/>
    <p:sldId id="271" r:id="rId13"/>
    <p:sldId id="278" r:id="rId14"/>
    <p:sldId id="270" r:id="rId15"/>
    <p:sldId id="277" r:id="rId16"/>
    <p:sldId id="269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2A548-0D49-4957-A47E-DAE28B39D7B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CF3079-FFFD-4B8E-8EE9-E497F51EABBE}">
      <dgm:prSet phldrT="[Text]" custT="1"/>
      <dgm:spPr>
        <a:solidFill>
          <a:srgbClr val="FFFFFF"/>
        </a:solidFill>
        <a:ln>
          <a:solidFill>
            <a:srgbClr val="39C0BA"/>
          </a:solidFill>
        </a:ln>
      </dgm:spPr>
      <dgm:t>
        <a:bodyPr/>
        <a:lstStyle/>
        <a:p>
          <a:pPr algn="ctr"/>
          <a:r>
            <a:rPr lang="en-US" sz="1600" dirty="0" err="1">
              <a:solidFill>
                <a:srgbClr val="2E3037"/>
              </a:solidFill>
              <a:latin typeface="+mj-lt"/>
            </a:rPr>
            <a:t>Quản</a:t>
          </a:r>
          <a:r>
            <a:rPr lang="en-US" sz="1600" dirty="0">
              <a:solidFill>
                <a:srgbClr val="2E3037"/>
              </a:solidFill>
              <a:latin typeface="+mj-lt"/>
            </a:rPr>
            <a:t> </a:t>
          </a:r>
          <a:r>
            <a:rPr lang="en-US" sz="1600" dirty="0" err="1">
              <a:solidFill>
                <a:srgbClr val="2E3037"/>
              </a:solidFill>
              <a:latin typeface="+mj-lt"/>
            </a:rPr>
            <a:t>lí</a:t>
          </a:r>
          <a:r>
            <a:rPr lang="en-US" sz="1600" dirty="0">
              <a:solidFill>
                <a:srgbClr val="2E3037"/>
              </a:solidFill>
              <a:latin typeface="+mj-lt"/>
            </a:rPr>
            <a:t> </a:t>
          </a:r>
          <a:r>
            <a:rPr lang="en-US" sz="16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quán</a:t>
          </a:r>
          <a:r>
            <a:rPr lang="en-US" sz="1600" dirty="0">
              <a:solidFill>
                <a:srgbClr val="2E3037"/>
              </a:solidFill>
              <a:latin typeface="+mj-lt"/>
              <a:ea typeface="Roboto" panose="020B0604020202020204" charset="0"/>
            </a:rPr>
            <a:t> cafe</a:t>
          </a:r>
          <a:endParaRPr lang="en-US" sz="1600" dirty="0">
            <a:solidFill>
              <a:srgbClr val="2E3037"/>
            </a:solidFill>
            <a:latin typeface="+mj-lt"/>
          </a:endParaRPr>
        </a:p>
      </dgm:t>
    </dgm:pt>
    <dgm:pt modelId="{6B7648B4-C1DC-45B0-A26E-60F0D50DDB01}" type="parTrans" cxnId="{FBB2532C-11AB-4D1C-A47B-B22CCF581746}">
      <dgm:prSet/>
      <dgm:spPr/>
      <dgm:t>
        <a:bodyPr/>
        <a:lstStyle/>
        <a:p>
          <a:pPr algn="ctr"/>
          <a:endParaRPr lang="en-US"/>
        </a:p>
      </dgm:t>
    </dgm:pt>
    <dgm:pt modelId="{0EAD8DC0-D04F-4733-957E-4E43D2BBCDC4}" type="sibTrans" cxnId="{FBB2532C-11AB-4D1C-A47B-B22CCF581746}">
      <dgm:prSet/>
      <dgm:spPr/>
      <dgm:t>
        <a:bodyPr/>
        <a:lstStyle/>
        <a:p>
          <a:pPr algn="ctr"/>
          <a:endParaRPr lang="en-US"/>
        </a:p>
      </dgm:t>
    </dgm:pt>
    <dgm:pt modelId="{E10053C1-4401-47EB-87E9-EF7B8E07B9EE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Thống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kê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E990786B-1495-422D-A46C-C010D5EE4359}" type="parTrans" cxnId="{4720F60A-E908-41C7-8FC6-E5555E71276A}">
      <dgm:prSet/>
      <dgm:spPr>
        <a:solidFill>
          <a:srgbClr val="990000"/>
        </a:solidFill>
      </dgm:spPr>
      <dgm:t>
        <a:bodyPr/>
        <a:lstStyle/>
        <a:p>
          <a:pPr algn="ctr"/>
          <a:endParaRPr lang="en-US">
            <a:solidFill>
              <a:srgbClr val="39C0BA"/>
            </a:solidFill>
          </a:endParaRPr>
        </a:p>
      </dgm:t>
    </dgm:pt>
    <dgm:pt modelId="{9C3AD901-A9C2-459F-9BE0-0C1862D6C9D3}" type="sibTrans" cxnId="{4720F60A-E908-41C7-8FC6-E5555E71276A}">
      <dgm:prSet/>
      <dgm:spPr/>
      <dgm:t>
        <a:bodyPr/>
        <a:lstStyle/>
        <a:p>
          <a:pPr algn="ctr"/>
          <a:endParaRPr lang="en-US"/>
        </a:p>
      </dgm:t>
    </dgm:pt>
    <dgm:pt modelId="{4BB66BB3-FC19-4E0E-9D79-E9929D58F4CB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khu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vực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1F484EDF-C7C6-41A6-ABED-1B743DA6447E}" type="parTrans" cxnId="{78CF9F9E-8D66-40B3-81C4-FE342400F5B1}">
      <dgm:prSet/>
      <dgm:spPr>
        <a:solidFill>
          <a:srgbClr val="990000"/>
        </a:solidFill>
      </dgm:spPr>
      <dgm:t>
        <a:bodyPr/>
        <a:lstStyle/>
        <a:p>
          <a:pPr algn="ctr"/>
          <a:endParaRPr lang="en-US">
            <a:solidFill>
              <a:srgbClr val="39C0BA"/>
            </a:solidFill>
          </a:endParaRPr>
        </a:p>
      </dgm:t>
    </dgm:pt>
    <dgm:pt modelId="{552A99BC-200C-4274-9134-06B43F51B7B8}" type="sibTrans" cxnId="{78CF9F9E-8D66-40B3-81C4-FE342400F5B1}">
      <dgm:prSet/>
      <dgm:spPr/>
      <dgm:t>
        <a:bodyPr/>
        <a:lstStyle/>
        <a:p>
          <a:pPr algn="ctr"/>
          <a:endParaRPr lang="en-US"/>
        </a:p>
      </dgm:t>
    </dgm:pt>
    <dgm:pt modelId="{46C2174F-80E7-4192-8F0E-997C2CB1540F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bàn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495C59EF-6791-4AAA-BBD3-75B6B1A41EED}" type="parTrans" cxnId="{E6936818-934B-4996-8EB4-51909F61B9A5}">
      <dgm:prSet/>
      <dgm:spPr>
        <a:solidFill>
          <a:srgbClr val="990000"/>
        </a:solidFill>
      </dgm:spPr>
      <dgm:t>
        <a:bodyPr/>
        <a:lstStyle/>
        <a:p>
          <a:pPr algn="ctr"/>
          <a:endParaRPr lang="en-US">
            <a:solidFill>
              <a:srgbClr val="39C0BA"/>
            </a:solidFill>
          </a:endParaRPr>
        </a:p>
      </dgm:t>
    </dgm:pt>
    <dgm:pt modelId="{C53A4A28-D76D-4C9D-811D-B062239EACDB}" type="sibTrans" cxnId="{E6936818-934B-4996-8EB4-51909F61B9A5}">
      <dgm:prSet/>
      <dgm:spPr/>
      <dgm:t>
        <a:bodyPr/>
        <a:lstStyle/>
        <a:p>
          <a:pPr algn="ctr"/>
          <a:endParaRPr lang="en-US"/>
        </a:p>
      </dgm:t>
    </dgm:pt>
    <dgm:pt modelId="{61670DAD-261D-4ECC-9ABC-50C0B3B339D3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nhóm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thực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đơn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64712293-27EB-4FB0-9780-E61F8193A55C}" type="parTrans" cxnId="{E44FD945-1F8A-404E-9D9F-6C020BE0A71C}">
      <dgm:prSet/>
      <dgm:spPr>
        <a:solidFill>
          <a:srgbClr val="990000"/>
        </a:solidFill>
      </dgm:spPr>
      <dgm:t>
        <a:bodyPr/>
        <a:lstStyle/>
        <a:p>
          <a:pPr algn="ctr"/>
          <a:endParaRPr lang="en-US" dirty="0">
            <a:solidFill>
              <a:srgbClr val="39C0BA"/>
            </a:solidFill>
          </a:endParaRPr>
        </a:p>
      </dgm:t>
    </dgm:pt>
    <dgm:pt modelId="{57010FD3-6411-48FB-93D0-61EAF08A7847}" type="sibTrans" cxnId="{E44FD945-1F8A-404E-9D9F-6C020BE0A71C}">
      <dgm:prSet/>
      <dgm:spPr/>
      <dgm:t>
        <a:bodyPr/>
        <a:lstStyle/>
        <a:p>
          <a:pPr algn="ctr"/>
          <a:endParaRPr lang="en-US"/>
        </a:p>
      </dgm:t>
    </dgm:pt>
    <dgm:pt modelId="{D9EDE16F-3563-4A31-BBDA-93B8FA8F12DE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</a:p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đồ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uống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/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món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ăn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C77A1151-409F-4AA8-B683-7B105613E4BD}" type="parTrans" cxnId="{E6395B25-1D5D-44CA-92CA-8763F23798CC}">
      <dgm:prSet/>
      <dgm:spPr>
        <a:solidFill>
          <a:srgbClr val="990000"/>
        </a:solidFill>
      </dgm:spPr>
      <dgm:t>
        <a:bodyPr/>
        <a:lstStyle/>
        <a:p>
          <a:pPr algn="ctr"/>
          <a:endParaRPr lang="en-US">
            <a:solidFill>
              <a:srgbClr val="39C0BA"/>
            </a:solidFill>
          </a:endParaRPr>
        </a:p>
      </dgm:t>
    </dgm:pt>
    <dgm:pt modelId="{66A1F9D3-17FE-4155-988B-C29D006962E8}" type="sibTrans" cxnId="{E6395B25-1D5D-44CA-92CA-8763F23798CC}">
      <dgm:prSet/>
      <dgm:spPr/>
      <dgm:t>
        <a:bodyPr/>
        <a:lstStyle/>
        <a:p>
          <a:pPr algn="ctr"/>
          <a:endParaRPr lang="en-US"/>
        </a:p>
      </dgm:t>
    </dgm:pt>
    <dgm:pt modelId="{0502FC04-2930-424A-8C64-D5085A3B610D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nhân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viên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C8A20722-B565-4201-8FDF-B56E1B0CD4C1}" type="parTrans" cxnId="{0E4448E1-5F3F-4B6B-99DE-1A9D24E31F70}">
      <dgm:prSet/>
      <dgm:spPr>
        <a:solidFill>
          <a:srgbClr val="990000"/>
        </a:solidFill>
      </dgm:spPr>
      <dgm:t>
        <a:bodyPr/>
        <a:lstStyle/>
        <a:p>
          <a:pPr algn="ctr"/>
          <a:endParaRPr lang="en-US">
            <a:solidFill>
              <a:srgbClr val="39C0BA"/>
            </a:solidFill>
          </a:endParaRPr>
        </a:p>
      </dgm:t>
    </dgm:pt>
    <dgm:pt modelId="{A3B92A15-245C-4298-8921-96296F275261}" type="sibTrans" cxnId="{0E4448E1-5F3F-4B6B-99DE-1A9D24E31F70}">
      <dgm:prSet/>
      <dgm:spPr/>
      <dgm:t>
        <a:bodyPr/>
        <a:lstStyle/>
        <a:p>
          <a:pPr algn="ctr"/>
          <a:endParaRPr lang="en-US"/>
        </a:p>
      </dgm:t>
    </dgm:pt>
    <dgm:pt modelId="{950BE45F-115E-4BF5-89E6-9AD505424A7A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hóa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đơn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D13362BD-BA77-4070-9F70-88861C0E694E}" type="parTrans" cxnId="{E937AAFE-D22B-4F40-A16E-83C4BD9DC2B6}">
      <dgm:prSet/>
      <dgm:spPr>
        <a:solidFill>
          <a:srgbClr val="990000"/>
        </a:solidFill>
      </dgm:spPr>
      <dgm:t>
        <a:bodyPr/>
        <a:lstStyle/>
        <a:p>
          <a:pPr algn="ctr"/>
          <a:endParaRPr lang="en-US">
            <a:solidFill>
              <a:srgbClr val="39C0BA"/>
            </a:solidFill>
          </a:endParaRPr>
        </a:p>
      </dgm:t>
    </dgm:pt>
    <dgm:pt modelId="{32062867-1849-437C-8F49-C310F6726E72}" type="sibTrans" cxnId="{E937AAFE-D22B-4F40-A16E-83C4BD9DC2B6}">
      <dgm:prSet/>
      <dgm:spPr/>
      <dgm:t>
        <a:bodyPr/>
        <a:lstStyle/>
        <a:p>
          <a:pPr algn="ctr"/>
          <a:endParaRPr lang="en-US"/>
        </a:p>
      </dgm:t>
    </dgm:pt>
    <dgm:pt modelId="{F3593528-12D4-4D30-8E92-22A920CB99B4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In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hóa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đơn</a:t>
          </a:r>
          <a:endParaRPr lang="en-US" sz="1300" dirty="0">
            <a:solidFill>
              <a:srgbClr val="2E3037"/>
            </a:solidFill>
            <a:latin typeface="+mj-lt"/>
            <a:ea typeface="Roboto" panose="020B0604020202020204" charset="0"/>
          </a:endParaRPr>
        </a:p>
      </dgm:t>
    </dgm:pt>
    <dgm:pt modelId="{AFB879CA-340C-415E-A921-C7627A53CF7C}" type="parTrans" cxnId="{7B5E5001-C501-4F15-B9A6-C8333EFB0F21}">
      <dgm:prSet/>
      <dgm:spPr>
        <a:solidFill>
          <a:srgbClr val="990000"/>
        </a:solidFill>
      </dgm:spPr>
      <dgm:t>
        <a:bodyPr/>
        <a:lstStyle/>
        <a:p>
          <a:pPr algn="ctr"/>
          <a:endParaRPr lang="en-US">
            <a:solidFill>
              <a:srgbClr val="39C0BA"/>
            </a:solidFill>
          </a:endParaRPr>
        </a:p>
      </dgm:t>
    </dgm:pt>
    <dgm:pt modelId="{CEBC3D9B-FA9D-4780-9C9F-D422DA747EB9}" type="sibTrans" cxnId="{7B5E5001-C501-4F15-B9A6-C8333EFB0F21}">
      <dgm:prSet/>
      <dgm:spPr/>
      <dgm:t>
        <a:bodyPr/>
        <a:lstStyle/>
        <a:p>
          <a:pPr algn="ctr"/>
          <a:endParaRPr lang="en-US"/>
        </a:p>
      </dgm:t>
    </dgm:pt>
    <dgm:pt modelId="{D3B9CCFB-F1A5-4AD3-9F3E-0E0705225EE5}">
      <dgm:prSet phldrT="[Text]" custT="1"/>
      <dgm:spPr>
        <a:solidFill>
          <a:srgbClr val="FFFFFF"/>
        </a:solidFill>
        <a:ln>
          <a:solidFill>
            <a:srgbClr val="990000"/>
          </a:solidFill>
        </a:ln>
      </dgm:spPr>
      <dgm:t>
        <a:bodyPr/>
        <a:lstStyle/>
        <a:p>
          <a:pPr algn="ctr"/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bếp</a:t>
          </a:r>
          <a:r>
            <a:rPr lang="en-US" sz="1300" dirty="0">
              <a:solidFill>
                <a:srgbClr val="2E3037"/>
              </a:solidFill>
              <a:latin typeface="+mj-lt"/>
              <a:ea typeface="Roboto" panose="020B0604020202020204" charset="0"/>
            </a:rPr>
            <a:t>/bar</a:t>
          </a:r>
        </a:p>
      </dgm:t>
    </dgm:pt>
    <dgm:pt modelId="{C674CAD7-57C7-4A4F-BEAF-E0AE2B0E2814}" type="parTrans" cxnId="{A16CAAAD-F16A-45FF-A027-222A3FB9455D}">
      <dgm:prSet/>
      <dgm:spPr>
        <a:solidFill>
          <a:srgbClr val="990000"/>
        </a:solidFill>
      </dgm:spPr>
      <dgm:t>
        <a:bodyPr/>
        <a:lstStyle/>
        <a:p>
          <a:pPr algn="ctr"/>
          <a:endParaRPr lang="en-US"/>
        </a:p>
      </dgm:t>
    </dgm:pt>
    <dgm:pt modelId="{963D0AD6-576F-4248-A19A-E750A4EE30BF}" type="sibTrans" cxnId="{A16CAAAD-F16A-45FF-A027-222A3FB9455D}">
      <dgm:prSet/>
      <dgm:spPr/>
      <dgm:t>
        <a:bodyPr/>
        <a:lstStyle/>
        <a:p>
          <a:pPr algn="ctr"/>
          <a:endParaRPr lang="en-US"/>
        </a:p>
      </dgm:t>
    </dgm:pt>
    <dgm:pt modelId="{13DFB949-92A2-459C-A01E-1706CC17BE3D}" type="pres">
      <dgm:prSet presAssocID="{CFF2A548-0D49-4957-A47E-DAE28B39D7B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290F42-55C6-4C17-8C70-76CB2D78803C}" type="pres">
      <dgm:prSet presAssocID="{17CF3079-FFFD-4B8E-8EE9-E497F51EABBE}" presName="centerShape" presStyleLbl="node0" presStyleIdx="0" presStyleCnt="1" custScaleX="112265"/>
      <dgm:spPr/>
    </dgm:pt>
    <dgm:pt modelId="{14C17344-6CED-4C97-B714-AFCE7B03390E}" type="pres">
      <dgm:prSet presAssocID="{E990786B-1495-422D-A46C-C010D5EE4359}" presName="parTrans" presStyleLbl="sibTrans2D1" presStyleIdx="0" presStyleCnt="9"/>
      <dgm:spPr/>
    </dgm:pt>
    <dgm:pt modelId="{8D278A18-7889-4348-9187-70A95C0E9D65}" type="pres">
      <dgm:prSet presAssocID="{E990786B-1495-422D-A46C-C010D5EE4359}" presName="connectorText" presStyleLbl="sibTrans2D1" presStyleIdx="0" presStyleCnt="9"/>
      <dgm:spPr/>
    </dgm:pt>
    <dgm:pt modelId="{8D6B47A3-F81F-4DF9-94AC-90B990EC9F44}" type="pres">
      <dgm:prSet presAssocID="{E10053C1-4401-47EB-87E9-EF7B8E07B9EE}" presName="node" presStyleLbl="node1" presStyleIdx="0" presStyleCnt="9">
        <dgm:presLayoutVars>
          <dgm:bulletEnabled val="1"/>
        </dgm:presLayoutVars>
      </dgm:prSet>
      <dgm:spPr/>
    </dgm:pt>
    <dgm:pt modelId="{C1FAFADD-AD58-4F54-B1D4-E840BB2EBC52}" type="pres">
      <dgm:prSet presAssocID="{1F484EDF-C7C6-41A6-ABED-1B743DA6447E}" presName="parTrans" presStyleLbl="sibTrans2D1" presStyleIdx="1" presStyleCnt="9"/>
      <dgm:spPr/>
    </dgm:pt>
    <dgm:pt modelId="{93EFCB1B-6B08-4F1B-815D-9C851E002A0D}" type="pres">
      <dgm:prSet presAssocID="{1F484EDF-C7C6-41A6-ABED-1B743DA6447E}" presName="connectorText" presStyleLbl="sibTrans2D1" presStyleIdx="1" presStyleCnt="9"/>
      <dgm:spPr/>
    </dgm:pt>
    <dgm:pt modelId="{D6B8ADB2-634A-48A5-A119-E5E56ACA40B0}" type="pres">
      <dgm:prSet presAssocID="{4BB66BB3-FC19-4E0E-9D79-E9929D58F4CB}" presName="node" presStyleLbl="node1" presStyleIdx="1" presStyleCnt="9">
        <dgm:presLayoutVars>
          <dgm:bulletEnabled val="1"/>
        </dgm:presLayoutVars>
      </dgm:prSet>
      <dgm:spPr/>
    </dgm:pt>
    <dgm:pt modelId="{6904F2A6-E1A8-4F38-A06F-0CC6DE29F161}" type="pres">
      <dgm:prSet presAssocID="{495C59EF-6791-4AAA-BBD3-75B6B1A41EED}" presName="parTrans" presStyleLbl="sibTrans2D1" presStyleIdx="2" presStyleCnt="9"/>
      <dgm:spPr/>
    </dgm:pt>
    <dgm:pt modelId="{ABC149E2-E8AF-4AD0-8C11-5169AF42FE76}" type="pres">
      <dgm:prSet presAssocID="{495C59EF-6791-4AAA-BBD3-75B6B1A41EED}" presName="connectorText" presStyleLbl="sibTrans2D1" presStyleIdx="2" presStyleCnt="9"/>
      <dgm:spPr/>
    </dgm:pt>
    <dgm:pt modelId="{2692C984-3E7A-419B-87F1-EF84A4DB58A7}" type="pres">
      <dgm:prSet presAssocID="{46C2174F-80E7-4192-8F0E-997C2CB1540F}" presName="node" presStyleLbl="node1" presStyleIdx="2" presStyleCnt="9">
        <dgm:presLayoutVars>
          <dgm:bulletEnabled val="1"/>
        </dgm:presLayoutVars>
      </dgm:prSet>
      <dgm:spPr/>
    </dgm:pt>
    <dgm:pt modelId="{0592502B-81F5-42D4-9067-A7505DBEDB18}" type="pres">
      <dgm:prSet presAssocID="{64712293-27EB-4FB0-9780-E61F8193A55C}" presName="parTrans" presStyleLbl="sibTrans2D1" presStyleIdx="3" presStyleCnt="9"/>
      <dgm:spPr/>
    </dgm:pt>
    <dgm:pt modelId="{428F272C-7C23-4090-9F43-31A394EC6F6B}" type="pres">
      <dgm:prSet presAssocID="{64712293-27EB-4FB0-9780-E61F8193A55C}" presName="connectorText" presStyleLbl="sibTrans2D1" presStyleIdx="3" presStyleCnt="9"/>
      <dgm:spPr/>
    </dgm:pt>
    <dgm:pt modelId="{B1F646E6-7ACD-4BCD-89D2-E6DD218FF432}" type="pres">
      <dgm:prSet presAssocID="{61670DAD-261D-4ECC-9ABC-50C0B3B339D3}" presName="node" presStyleLbl="node1" presStyleIdx="3" presStyleCnt="9">
        <dgm:presLayoutVars>
          <dgm:bulletEnabled val="1"/>
        </dgm:presLayoutVars>
      </dgm:prSet>
      <dgm:spPr/>
    </dgm:pt>
    <dgm:pt modelId="{8C082140-FE17-4029-AC03-DDCF4754E49B}" type="pres">
      <dgm:prSet presAssocID="{C77A1151-409F-4AA8-B683-7B105613E4BD}" presName="parTrans" presStyleLbl="sibTrans2D1" presStyleIdx="4" presStyleCnt="9"/>
      <dgm:spPr/>
    </dgm:pt>
    <dgm:pt modelId="{32055C25-EB90-439D-8781-5F72CCA773DD}" type="pres">
      <dgm:prSet presAssocID="{C77A1151-409F-4AA8-B683-7B105613E4BD}" presName="connectorText" presStyleLbl="sibTrans2D1" presStyleIdx="4" presStyleCnt="9"/>
      <dgm:spPr/>
    </dgm:pt>
    <dgm:pt modelId="{B2C47D96-1479-4240-B626-3298E8A5DED0}" type="pres">
      <dgm:prSet presAssocID="{D9EDE16F-3563-4A31-BBDA-93B8FA8F12DE}" presName="node" presStyleLbl="node1" presStyleIdx="4" presStyleCnt="9">
        <dgm:presLayoutVars>
          <dgm:bulletEnabled val="1"/>
        </dgm:presLayoutVars>
      </dgm:prSet>
      <dgm:spPr/>
    </dgm:pt>
    <dgm:pt modelId="{A65B4BDA-18F0-41EF-9A82-695A5CBC16A5}" type="pres">
      <dgm:prSet presAssocID="{C8A20722-B565-4201-8FDF-B56E1B0CD4C1}" presName="parTrans" presStyleLbl="sibTrans2D1" presStyleIdx="5" presStyleCnt="9"/>
      <dgm:spPr/>
    </dgm:pt>
    <dgm:pt modelId="{2BB70A29-8EFA-4FFD-B825-2BE8F5B48223}" type="pres">
      <dgm:prSet presAssocID="{C8A20722-B565-4201-8FDF-B56E1B0CD4C1}" presName="connectorText" presStyleLbl="sibTrans2D1" presStyleIdx="5" presStyleCnt="9"/>
      <dgm:spPr/>
    </dgm:pt>
    <dgm:pt modelId="{995ABFDC-DF70-473E-9255-B843DA9FA339}" type="pres">
      <dgm:prSet presAssocID="{0502FC04-2930-424A-8C64-D5085A3B610D}" presName="node" presStyleLbl="node1" presStyleIdx="5" presStyleCnt="9">
        <dgm:presLayoutVars>
          <dgm:bulletEnabled val="1"/>
        </dgm:presLayoutVars>
      </dgm:prSet>
      <dgm:spPr/>
    </dgm:pt>
    <dgm:pt modelId="{6174BB07-9B2E-40D6-AD1E-5AA6B2644F1A}" type="pres">
      <dgm:prSet presAssocID="{D13362BD-BA77-4070-9F70-88861C0E694E}" presName="parTrans" presStyleLbl="sibTrans2D1" presStyleIdx="6" presStyleCnt="9"/>
      <dgm:spPr/>
    </dgm:pt>
    <dgm:pt modelId="{3C9FBCE8-2039-41EB-90A6-A1B2116D3033}" type="pres">
      <dgm:prSet presAssocID="{D13362BD-BA77-4070-9F70-88861C0E694E}" presName="connectorText" presStyleLbl="sibTrans2D1" presStyleIdx="6" presStyleCnt="9"/>
      <dgm:spPr/>
    </dgm:pt>
    <dgm:pt modelId="{6E4FEC66-CE6C-4D57-8285-6FDB51E1C576}" type="pres">
      <dgm:prSet presAssocID="{950BE45F-115E-4BF5-89E6-9AD505424A7A}" presName="node" presStyleLbl="node1" presStyleIdx="6" presStyleCnt="9">
        <dgm:presLayoutVars>
          <dgm:bulletEnabled val="1"/>
        </dgm:presLayoutVars>
      </dgm:prSet>
      <dgm:spPr/>
    </dgm:pt>
    <dgm:pt modelId="{A4267164-F617-4975-8F70-4DE79DB76E7C}" type="pres">
      <dgm:prSet presAssocID="{C674CAD7-57C7-4A4F-BEAF-E0AE2B0E2814}" presName="parTrans" presStyleLbl="sibTrans2D1" presStyleIdx="7" presStyleCnt="9"/>
      <dgm:spPr/>
    </dgm:pt>
    <dgm:pt modelId="{8C451B04-8F5F-4A8E-858A-CC6159845F72}" type="pres">
      <dgm:prSet presAssocID="{C674CAD7-57C7-4A4F-BEAF-E0AE2B0E2814}" presName="connectorText" presStyleLbl="sibTrans2D1" presStyleIdx="7" presStyleCnt="9"/>
      <dgm:spPr/>
    </dgm:pt>
    <dgm:pt modelId="{C32DD315-D7F2-4B3A-BFA4-ACC4072F810A}" type="pres">
      <dgm:prSet presAssocID="{D3B9CCFB-F1A5-4AD3-9F3E-0E0705225EE5}" presName="node" presStyleLbl="node1" presStyleIdx="7" presStyleCnt="9">
        <dgm:presLayoutVars>
          <dgm:bulletEnabled val="1"/>
        </dgm:presLayoutVars>
      </dgm:prSet>
      <dgm:spPr/>
    </dgm:pt>
    <dgm:pt modelId="{92DDDB4D-425B-481D-891D-F42D449A7183}" type="pres">
      <dgm:prSet presAssocID="{AFB879CA-340C-415E-A921-C7627A53CF7C}" presName="parTrans" presStyleLbl="sibTrans2D1" presStyleIdx="8" presStyleCnt="9"/>
      <dgm:spPr/>
    </dgm:pt>
    <dgm:pt modelId="{1D83A4D9-CB76-4528-A21D-CB064736EEB0}" type="pres">
      <dgm:prSet presAssocID="{AFB879CA-340C-415E-A921-C7627A53CF7C}" presName="connectorText" presStyleLbl="sibTrans2D1" presStyleIdx="8" presStyleCnt="9"/>
      <dgm:spPr/>
    </dgm:pt>
    <dgm:pt modelId="{719B789B-1E2A-4457-A9BB-979EBAEB3456}" type="pres">
      <dgm:prSet presAssocID="{F3593528-12D4-4D30-8E92-22A920CB99B4}" presName="node" presStyleLbl="node1" presStyleIdx="8" presStyleCnt="9">
        <dgm:presLayoutVars>
          <dgm:bulletEnabled val="1"/>
        </dgm:presLayoutVars>
      </dgm:prSet>
      <dgm:spPr/>
    </dgm:pt>
  </dgm:ptLst>
  <dgm:cxnLst>
    <dgm:cxn modelId="{7B5E5001-C501-4F15-B9A6-C8333EFB0F21}" srcId="{17CF3079-FFFD-4B8E-8EE9-E497F51EABBE}" destId="{F3593528-12D4-4D30-8E92-22A920CB99B4}" srcOrd="8" destOrd="0" parTransId="{AFB879CA-340C-415E-A921-C7627A53CF7C}" sibTransId="{CEBC3D9B-FA9D-4780-9C9F-D422DA747EB9}"/>
    <dgm:cxn modelId="{B3B17708-2E43-4502-A761-A12E9E3775F9}" type="presOf" srcId="{C77A1151-409F-4AA8-B683-7B105613E4BD}" destId="{8C082140-FE17-4029-AC03-DDCF4754E49B}" srcOrd="0" destOrd="0" presId="urn:microsoft.com/office/officeart/2005/8/layout/radial5"/>
    <dgm:cxn modelId="{0CC98C09-352D-4F42-8BD2-87D20F0A8CDD}" type="presOf" srcId="{C77A1151-409F-4AA8-B683-7B105613E4BD}" destId="{32055C25-EB90-439D-8781-5F72CCA773DD}" srcOrd="1" destOrd="0" presId="urn:microsoft.com/office/officeart/2005/8/layout/radial5"/>
    <dgm:cxn modelId="{4720F60A-E908-41C7-8FC6-E5555E71276A}" srcId="{17CF3079-FFFD-4B8E-8EE9-E497F51EABBE}" destId="{E10053C1-4401-47EB-87E9-EF7B8E07B9EE}" srcOrd="0" destOrd="0" parTransId="{E990786B-1495-422D-A46C-C010D5EE4359}" sibTransId="{9C3AD901-A9C2-459F-9BE0-0C1862D6C9D3}"/>
    <dgm:cxn modelId="{B985140B-A032-4600-B3AA-6E5618BB7F30}" type="presOf" srcId="{D9EDE16F-3563-4A31-BBDA-93B8FA8F12DE}" destId="{B2C47D96-1479-4240-B626-3298E8A5DED0}" srcOrd="0" destOrd="0" presId="urn:microsoft.com/office/officeart/2005/8/layout/radial5"/>
    <dgm:cxn modelId="{A0BEFF0F-0F32-474A-B7EC-10A6CB4471E9}" type="presOf" srcId="{E990786B-1495-422D-A46C-C010D5EE4359}" destId="{14C17344-6CED-4C97-B714-AFCE7B03390E}" srcOrd="0" destOrd="0" presId="urn:microsoft.com/office/officeart/2005/8/layout/radial5"/>
    <dgm:cxn modelId="{E6936818-934B-4996-8EB4-51909F61B9A5}" srcId="{17CF3079-FFFD-4B8E-8EE9-E497F51EABBE}" destId="{46C2174F-80E7-4192-8F0E-997C2CB1540F}" srcOrd="2" destOrd="0" parTransId="{495C59EF-6791-4AAA-BBD3-75B6B1A41EED}" sibTransId="{C53A4A28-D76D-4C9D-811D-B062239EACDB}"/>
    <dgm:cxn modelId="{8E4EF81E-AD03-46CE-8D1A-7FC32C43C878}" type="presOf" srcId="{D13362BD-BA77-4070-9F70-88861C0E694E}" destId="{3C9FBCE8-2039-41EB-90A6-A1B2116D3033}" srcOrd="1" destOrd="0" presId="urn:microsoft.com/office/officeart/2005/8/layout/radial5"/>
    <dgm:cxn modelId="{B1931F23-ECC9-4D49-8B67-CA04DAE2FF17}" type="presOf" srcId="{E10053C1-4401-47EB-87E9-EF7B8E07B9EE}" destId="{8D6B47A3-F81F-4DF9-94AC-90B990EC9F44}" srcOrd="0" destOrd="0" presId="urn:microsoft.com/office/officeart/2005/8/layout/radial5"/>
    <dgm:cxn modelId="{8B010825-B4BC-4156-B30E-1EA168CB3EEC}" type="presOf" srcId="{E990786B-1495-422D-A46C-C010D5EE4359}" destId="{8D278A18-7889-4348-9187-70A95C0E9D65}" srcOrd="1" destOrd="0" presId="urn:microsoft.com/office/officeart/2005/8/layout/radial5"/>
    <dgm:cxn modelId="{E6395B25-1D5D-44CA-92CA-8763F23798CC}" srcId="{17CF3079-FFFD-4B8E-8EE9-E497F51EABBE}" destId="{D9EDE16F-3563-4A31-BBDA-93B8FA8F12DE}" srcOrd="4" destOrd="0" parTransId="{C77A1151-409F-4AA8-B683-7B105613E4BD}" sibTransId="{66A1F9D3-17FE-4155-988B-C29D006962E8}"/>
    <dgm:cxn modelId="{FBB2532C-11AB-4D1C-A47B-B22CCF581746}" srcId="{CFF2A548-0D49-4957-A47E-DAE28B39D7B6}" destId="{17CF3079-FFFD-4B8E-8EE9-E497F51EABBE}" srcOrd="0" destOrd="0" parTransId="{6B7648B4-C1DC-45B0-A26E-60F0D50DDB01}" sibTransId="{0EAD8DC0-D04F-4733-957E-4E43D2BBCDC4}"/>
    <dgm:cxn modelId="{614FAF38-BBFB-4291-B1B4-2C5C503FC7A9}" type="presOf" srcId="{C8A20722-B565-4201-8FDF-B56E1B0CD4C1}" destId="{2BB70A29-8EFA-4FFD-B825-2BE8F5B48223}" srcOrd="1" destOrd="0" presId="urn:microsoft.com/office/officeart/2005/8/layout/radial5"/>
    <dgm:cxn modelId="{3CD76364-A982-4C31-9DFF-9980F1DC0F96}" type="presOf" srcId="{64712293-27EB-4FB0-9780-E61F8193A55C}" destId="{0592502B-81F5-42D4-9067-A7505DBEDB18}" srcOrd="0" destOrd="0" presId="urn:microsoft.com/office/officeart/2005/8/layout/radial5"/>
    <dgm:cxn modelId="{90E58F45-01AB-4104-AAF2-7367AC2CD719}" type="presOf" srcId="{0502FC04-2930-424A-8C64-D5085A3B610D}" destId="{995ABFDC-DF70-473E-9255-B843DA9FA339}" srcOrd="0" destOrd="0" presId="urn:microsoft.com/office/officeart/2005/8/layout/radial5"/>
    <dgm:cxn modelId="{E44FD945-1F8A-404E-9D9F-6C020BE0A71C}" srcId="{17CF3079-FFFD-4B8E-8EE9-E497F51EABBE}" destId="{61670DAD-261D-4ECC-9ABC-50C0B3B339D3}" srcOrd="3" destOrd="0" parTransId="{64712293-27EB-4FB0-9780-E61F8193A55C}" sibTransId="{57010FD3-6411-48FB-93D0-61EAF08A7847}"/>
    <dgm:cxn modelId="{0E12AC76-42EE-4B56-B70E-CDDAA7A7A6BC}" type="presOf" srcId="{CFF2A548-0D49-4957-A47E-DAE28B39D7B6}" destId="{13DFB949-92A2-459C-A01E-1706CC17BE3D}" srcOrd="0" destOrd="0" presId="urn:microsoft.com/office/officeart/2005/8/layout/radial5"/>
    <dgm:cxn modelId="{94E30D57-6FEB-46D1-8CFE-235B7472F061}" type="presOf" srcId="{C674CAD7-57C7-4A4F-BEAF-E0AE2B0E2814}" destId="{8C451B04-8F5F-4A8E-858A-CC6159845F72}" srcOrd="1" destOrd="0" presId="urn:microsoft.com/office/officeart/2005/8/layout/radial5"/>
    <dgm:cxn modelId="{0E5F5479-DA83-4817-A46A-8E194DDF7FC8}" type="presOf" srcId="{4BB66BB3-FC19-4E0E-9D79-E9929D58F4CB}" destId="{D6B8ADB2-634A-48A5-A119-E5E56ACA40B0}" srcOrd="0" destOrd="0" presId="urn:microsoft.com/office/officeart/2005/8/layout/radial5"/>
    <dgm:cxn modelId="{0DE25E7B-48F7-451E-9EB3-56D7067CE78F}" type="presOf" srcId="{46C2174F-80E7-4192-8F0E-997C2CB1540F}" destId="{2692C984-3E7A-419B-87F1-EF84A4DB58A7}" srcOrd="0" destOrd="0" presId="urn:microsoft.com/office/officeart/2005/8/layout/radial5"/>
    <dgm:cxn modelId="{11C7D47D-3F5A-4C95-A4CE-1E8FF900EBC5}" type="presOf" srcId="{17CF3079-FFFD-4B8E-8EE9-E497F51EABBE}" destId="{98290F42-55C6-4C17-8C70-76CB2D78803C}" srcOrd="0" destOrd="0" presId="urn:microsoft.com/office/officeart/2005/8/layout/radial5"/>
    <dgm:cxn modelId="{9B1DBE88-DFD8-49A8-A164-1B334792B0B2}" type="presOf" srcId="{1F484EDF-C7C6-41A6-ABED-1B743DA6447E}" destId="{93EFCB1B-6B08-4F1B-815D-9C851E002A0D}" srcOrd="1" destOrd="0" presId="urn:microsoft.com/office/officeart/2005/8/layout/radial5"/>
    <dgm:cxn modelId="{E212F588-21C0-40B0-9AA2-8E06DCD3AB1A}" type="presOf" srcId="{F3593528-12D4-4D30-8E92-22A920CB99B4}" destId="{719B789B-1E2A-4457-A9BB-979EBAEB3456}" srcOrd="0" destOrd="0" presId="urn:microsoft.com/office/officeart/2005/8/layout/radial5"/>
    <dgm:cxn modelId="{A8C72189-3CBB-462C-BC8B-49C5D36F8788}" type="presOf" srcId="{495C59EF-6791-4AAA-BBD3-75B6B1A41EED}" destId="{ABC149E2-E8AF-4AD0-8C11-5169AF42FE76}" srcOrd="1" destOrd="0" presId="urn:microsoft.com/office/officeart/2005/8/layout/radial5"/>
    <dgm:cxn modelId="{6B2AD694-A75E-4DCA-80E3-8E2C7E383608}" type="presOf" srcId="{D3B9CCFB-F1A5-4AD3-9F3E-0E0705225EE5}" destId="{C32DD315-D7F2-4B3A-BFA4-ACC4072F810A}" srcOrd="0" destOrd="0" presId="urn:microsoft.com/office/officeart/2005/8/layout/radial5"/>
    <dgm:cxn modelId="{D975E699-B6A0-4186-8614-0B6EFB9B9138}" type="presOf" srcId="{1F484EDF-C7C6-41A6-ABED-1B743DA6447E}" destId="{C1FAFADD-AD58-4F54-B1D4-E840BB2EBC52}" srcOrd="0" destOrd="0" presId="urn:microsoft.com/office/officeart/2005/8/layout/radial5"/>
    <dgm:cxn modelId="{78CF9F9E-8D66-40B3-81C4-FE342400F5B1}" srcId="{17CF3079-FFFD-4B8E-8EE9-E497F51EABBE}" destId="{4BB66BB3-FC19-4E0E-9D79-E9929D58F4CB}" srcOrd="1" destOrd="0" parTransId="{1F484EDF-C7C6-41A6-ABED-1B743DA6447E}" sibTransId="{552A99BC-200C-4274-9134-06B43F51B7B8}"/>
    <dgm:cxn modelId="{8B5D96A1-C2FC-4EB2-8A3D-ED02F98F32F0}" type="presOf" srcId="{C8A20722-B565-4201-8FDF-B56E1B0CD4C1}" destId="{A65B4BDA-18F0-41EF-9A82-695A5CBC16A5}" srcOrd="0" destOrd="0" presId="urn:microsoft.com/office/officeart/2005/8/layout/radial5"/>
    <dgm:cxn modelId="{0AC34EAC-23B4-4BC3-A2FA-6A7F83C59C16}" type="presOf" srcId="{495C59EF-6791-4AAA-BBD3-75B6B1A41EED}" destId="{6904F2A6-E1A8-4F38-A06F-0CC6DE29F161}" srcOrd="0" destOrd="0" presId="urn:microsoft.com/office/officeart/2005/8/layout/radial5"/>
    <dgm:cxn modelId="{A16CAAAD-F16A-45FF-A027-222A3FB9455D}" srcId="{17CF3079-FFFD-4B8E-8EE9-E497F51EABBE}" destId="{D3B9CCFB-F1A5-4AD3-9F3E-0E0705225EE5}" srcOrd="7" destOrd="0" parTransId="{C674CAD7-57C7-4A4F-BEAF-E0AE2B0E2814}" sibTransId="{963D0AD6-576F-4248-A19A-E750A4EE30BF}"/>
    <dgm:cxn modelId="{B6802EB7-A08D-4AB7-AB23-6BC0E5F29882}" type="presOf" srcId="{D13362BD-BA77-4070-9F70-88861C0E694E}" destId="{6174BB07-9B2E-40D6-AD1E-5AA6B2644F1A}" srcOrd="0" destOrd="0" presId="urn:microsoft.com/office/officeart/2005/8/layout/radial5"/>
    <dgm:cxn modelId="{229EE9C8-6A34-4137-AFB0-66D538AB791F}" type="presOf" srcId="{64712293-27EB-4FB0-9780-E61F8193A55C}" destId="{428F272C-7C23-4090-9F43-31A394EC6F6B}" srcOrd="1" destOrd="0" presId="urn:microsoft.com/office/officeart/2005/8/layout/radial5"/>
    <dgm:cxn modelId="{630101D4-8E32-4086-93D9-5DA946E717DB}" type="presOf" srcId="{C674CAD7-57C7-4A4F-BEAF-E0AE2B0E2814}" destId="{A4267164-F617-4975-8F70-4DE79DB76E7C}" srcOrd="0" destOrd="0" presId="urn:microsoft.com/office/officeart/2005/8/layout/radial5"/>
    <dgm:cxn modelId="{71D548DA-90AE-4D48-8A8B-3E405CA09322}" type="presOf" srcId="{950BE45F-115E-4BF5-89E6-9AD505424A7A}" destId="{6E4FEC66-CE6C-4D57-8285-6FDB51E1C576}" srcOrd="0" destOrd="0" presId="urn:microsoft.com/office/officeart/2005/8/layout/radial5"/>
    <dgm:cxn modelId="{2DB90ADE-8447-48E8-845B-4E440239013D}" type="presOf" srcId="{61670DAD-261D-4ECC-9ABC-50C0B3B339D3}" destId="{B1F646E6-7ACD-4BCD-89D2-E6DD218FF432}" srcOrd="0" destOrd="0" presId="urn:microsoft.com/office/officeart/2005/8/layout/radial5"/>
    <dgm:cxn modelId="{0E4448E1-5F3F-4B6B-99DE-1A9D24E31F70}" srcId="{17CF3079-FFFD-4B8E-8EE9-E497F51EABBE}" destId="{0502FC04-2930-424A-8C64-D5085A3B610D}" srcOrd="5" destOrd="0" parTransId="{C8A20722-B565-4201-8FDF-B56E1B0CD4C1}" sibTransId="{A3B92A15-245C-4298-8921-96296F275261}"/>
    <dgm:cxn modelId="{3992A4E5-40FC-402A-B21C-E7DC5AD0725D}" type="presOf" srcId="{AFB879CA-340C-415E-A921-C7627A53CF7C}" destId="{92DDDB4D-425B-481D-891D-F42D449A7183}" srcOrd="0" destOrd="0" presId="urn:microsoft.com/office/officeart/2005/8/layout/radial5"/>
    <dgm:cxn modelId="{5C620BFA-88BC-49C9-B946-24FAFE3D45C6}" type="presOf" srcId="{AFB879CA-340C-415E-A921-C7627A53CF7C}" destId="{1D83A4D9-CB76-4528-A21D-CB064736EEB0}" srcOrd="1" destOrd="0" presId="urn:microsoft.com/office/officeart/2005/8/layout/radial5"/>
    <dgm:cxn modelId="{E937AAFE-D22B-4F40-A16E-83C4BD9DC2B6}" srcId="{17CF3079-FFFD-4B8E-8EE9-E497F51EABBE}" destId="{950BE45F-115E-4BF5-89E6-9AD505424A7A}" srcOrd="6" destOrd="0" parTransId="{D13362BD-BA77-4070-9F70-88861C0E694E}" sibTransId="{32062867-1849-437C-8F49-C310F6726E72}"/>
    <dgm:cxn modelId="{8124523D-AD3C-4C91-A154-8FCC79846218}" type="presParOf" srcId="{13DFB949-92A2-459C-A01E-1706CC17BE3D}" destId="{98290F42-55C6-4C17-8C70-76CB2D78803C}" srcOrd="0" destOrd="0" presId="urn:microsoft.com/office/officeart/2005/8/layout/radial5"/>
    <dgm:cxn modelId="{CEDF5069-55CE-42E6-A816-297AAE41E26D}" type="presParOf" srcId="{13DFB949-92A2-459C-A01E-1706CC17BE3D}" destId="{14C17344-6CED-4C97-B714-AFCE7B03390E}" srcOrd="1" destOrd="0" presId="urn:microsoft.com/office/officeart/2005/8/layout/radial5"/>
    <dgm:cxn modelId="{8C5933C7-36EB-49DB-821A-7DFF8FD6EB02}" type="presParOf" srcId="{14C17344-6CED-4C97-B714-AFCE7B03390E}" destId="{8D278A18-7889-4348-9187-70A95C0E9D65}" srcOrd="0" destOrd="0" presId="urn:microsoft.com/office/officeart/2005/8/layout/radial5"/>
    <dgm:cxn modelId="{7FE2DB6B-D785-4C8E-AA98-BD1FF0BC12AE}" type="presParOf" srcId="{13DFB949-92A2-459C-A01E-1706CC17BE3D}" destId="{8D6B47A3-F81F-4DF9-94AC-90B990EC9F44}" srcOrd="2" destOrd="0" presId="urn:microsoft.com/office/officeart/2005/8/layout/radial5"/>
    <dgm:cxn modelId="{A20C9DE6-4668-4F28-B7D7-34520A6A7588}" type="presParOf" srcId="{13DFB949-92A2-459C-A01E-1706CC17BE3D}" destId="{C1FAFADD-AD58-4F54-B1D4-E840BB2EBC52}" srcOrd="3" destOrd="0" presId="urn:microsoft.com/office/officeart/2005/8/layout/radial5"/>
    <dgm:cxn modelId="{0BF0F0AC-2EB0-40E6-9EAD-0F2A0A8D1B3B}" type="presParOf" srcId="{C1FAFADD-AD58-4F54-B1D4-E840BB2EBC52}" destId="{93EFCB1B-6B08-4F1B-815D-9C851E002A0D}" srcOrd="0" destOrd="0" presId="urn:microsoft.com/office/officeart/2005/8/layout/radial5"/>
    <dgm:cxn modelId="{E1D90AAD-871C-43FA-A17E-733D6313CEDC}" type="presParOf" srcId="{13DFB949-92A2-459C-A01E-1706CC17BE3D}" destId="{D6B8ADB2-634A-48A5-A119-E5E56ACA40B0}" srcOrd="4" destOrd="0" presId="urn:microsoft.com/office/officeart/2005/8/layout/radial5"/>
    <dgm:cxn modelId="{8B10E862-E360-459A-9EA7-835D2E245E27}" type="presParOf" srcId="{13DFB949-92A2-459C-A01E-1706CC17BE3D}" destId="{6904F2A6-E1A8-4F38-A06F-0CC6DE29F161}" srcOrd="5" destOrd="0" presId="urn:microsoft.com/office/officeart/2005/8/layout/radial5"/>
    <dgm:cxn modelId="{0262DA58-6E4A-403D-A315-34D55D872871}" type="presParOf" srcId="{6904F2A6-E1A8-4F38-A06F-0CC6DE29F161}" destId="{ABC149E2-E8AF-4AD0-8C11-5169AF42FE76}" srcOrd="0" destOrd="0" presId="urn:microsoft.com/office/officeart/2005/8/layout/radial5"/>
    <dgm:cxn modelId="{90F9C2BD-B3B6-4C68-8EF0-F17F78B6C265}" type="presParOf" srcId="{13DFB949-92A2-459C-A01E-1706CC17BE3D}" destId="{2692C984-3E7A-419B-87F1-EF84A4DB58A7}" srcOrd="6" destOrd="0" presId="urn:microsoft.com/office/officeart/2005/8/layout/radial5"/>
    <dgm:cxn modelId="{2EFBA47E-0792-4C2B-BE51-7A0AE8C50D50}" type="presParOf" srcId="{13DFB949-92A2-459C-A01E-1706CC17BE3D}" destId="{0592502B-81F5-42D4-9067-A7505DBEDB18}" srcOrd="7" destOrd="0" presId="urn:microsoft.com/office/officeart/2005/8/layout/radial5"/>
    <dgm:cxn modelId="{FBA93E8A-8498-4417-8A75-5EDD5163901B}" type="presParOf" srcId="{0592502B-81F5-42D4-9067-A7505DBEDB18}" destId="{428F272C-7C23-4090-9F43-31A394EC6F6B}" srcOrd="0" destOrd="0" presId="urn:microsoft.com/office/officeart/2005/8/layout/radial5"/>
    <dgm:cxn modelId="{97A44E4A-898C-4D10-AB8F-6325250EC1AA}" type="presParOf" srcId="{13DFB949-92A2-459C-A01E-1706CC17BE3D}" destId="{B1F646E6-7ACD-4BCD-89D2-E6DD218FF432}" srcOrd="8" destOrd="0" presId="urn:microsoft.com/office/officeart/2005/8/layout/radial5"/>
    <dgm:cxn modelId="{3E36C755-026E-4560-BDD6-FBCF28E9B0F5}" type="presParOf" srcId="{13DFB949-92A2-459C-A01E-1706CC17BE3D}" destId="{8C082140-FE17-4029-AC03-DDCF4754E49B}" srcOrd="9" destOrd="0" presId="urn:microsoft.com/office/officeart/2005/8/layout/radial5"/>
    <dgm:cxn modelId="{2AF4D767-B5A3-4BEF-BB43-63F705D11E4E}" type="presParOf" srcId="{8C082140-FE17-4029-AC03-DDCF4754E49B}" destId="{32055C25-EB90-439D-8781-5F72CCA773DD}" srcOrd="0" destOrd="0" presId="urn:microsoft.com/office/officeart/2005/8/layout/radial5"/>
    <dgm:cxn modelId="{F01084EB-35A7-4C0D-B27B-4CC817F6167D}" type="presParOf" srcId="{13DFB949-92A2-459C-A01E-1706CC17BE3D}" destId="{B2C47D96-1479-4240-B626-3298E8A5DED0}" srcOrd="10" destOrd="0" presId="urn:microsoft.com/office/officeart/2005/8/layout/radial5"/>
    <dgm:cxn modelId="{711E8523-6DF1-44A9-A7B0-42DB08FAACE9}" type="presParOf" srcId="{13DFB949-92A2-459C-A01E-1706CC17BE3D}" destId="{A65B4BDA-18F0-41EF-9A82-695A5CBC16A5}" srcOrd="11" destOrd="0" presId="urn:microsoft.com/office/officeart/2005/8/layout/radial5"/>
    <dgm:cxn modelId="{EF8C81BA-2A2B-47BF-AA52-C8CD3AEAAD71}" type="presParOf" srcId="{A65B4BDA-18F0-41EF-9A82-695A5CBC16A5}" destId="{2BB70A29-8EFA-4FFD-B825-2BE8F5B48223}" srcOrd="0" destOrd="0" presId="urn:microsoft.com/office/officeart/2005/8/layout/radial5"/>
    <dgm:cxn modelId="{AC49D2D9-67BC-498E-8820-CAF9B6B6DC77}" type="presParOf" srcId="{13DFB949-92A2-459C-A01E-1706CC17BE3D}" destId="{995ABFDC-DF70-473E-9255-B843DA9FA339}" srcOrd="12" destOrd="0" presId="urn:microsoft.com/office/officeart/2005/8/layout/radial5"/>
    <dgm:cxn modelId="{9A0E6148-6398-4A3E-9582-BEF100FF656F}" type="presParOf" srcId="{13DFB949-92A2-459C-A01E-1706CC17BE3D}" destId="{6174BB07-9B2E-40D6-AD1E-5AA6B2644F1A}" srcOrd="13" destOrd="0" presId="urn:microsoft.com/office/officeart/2005/8/layout/radial5"/>
    <dgm:cxn modelId="{0F50F650-554E-4C54-9D38-A812CD6A361D}" type="presParOf" srcId="{6174BB07-9B2E-40D6-AD1E-5AA6B2644F1A}" destId="{3C9FBCE8-2039-41EB-90A6-A1B2116D3033}" srcOrd="0" destOrd="0" presId="urn:microsoft.com/office/officeart/2005/8/layout/radial5"/>
    <dgm:cxn modelId="{FADAFA9D-97EF-472B-9575-6F98059259BC}" type="presParOf" srcId="{13DFB949-92A2-459C-A01E-1706CC17BE3D}" destId="{6E4FEC66-CE6C-4D57-8285-6FDB51E1C576}" srcOrd="14" destOrd="0" presId="urn:microsoft.com/office/officeart/2005/8/layout/radial5"/>
    <dgm:cxn modelId="{D116FE92-F802-4FCC-A62F-F0D734011F4D}" type="presParOf" srcId="{13DFB949-92A2-459C-A01E-1706CC17BE3D}" destId="{A4267164-F617-4975-8F70-4DE79DB76E7C}" srcOrd="15" destOrd="0" presId="urn:microsoft.com/office/officeart/2005/8/layout/radial5"/>
    <dgm:cxn modelId="{E93A7892-C81A-49EA-B352-0A1245D0B051}" type="presParOf" srcId="{A4267164-F617-4975-8F70-4DE79DB76E7C}" destId="{8C451B04-8F5F-4A8E-858A-CC6159845F72}" srcOrd="0" destOrd="0" presId="urn:microsoft.com/office/officeart/2005/8/layout/radial5"/>
    <dgm:cxn modelId="{41DB915A-2458-4B91-9778-2970913FB08E}" type="presParOf" srcId="{13DFB949-92A2-459C-A01E-1706CC17BE3D}" destId="{C32DD315-D7F2-4B3A-BFA4-ACC4072F810A}" srcOrd="16" destOrd="0" presId="urn:microsoft.com/office/officeart/2005/8/layout/radial5"/>
    <dgm:cxn modelId="{0C0C7471-E847-4321-80A9-C7BE64206D11}" type="presParOf" srcId="{13DFB949-92A2-459C-A01E-1706CC17BE3D}" destId="{92DDDB4D-425B-481D-891D-F42D449A7183}" srcOrd="17" destOrd="0" presId="urn:microsoft.com/office/officeart/2005/8/layout/radial5"/>
    <dgm:cxn modelId="{2FD7D11C-8192-47FF-A7A7-E0227AEB6645}" type="presParOf" srcId="{92DDDB4D-425B-481D-891D-F42D449A7183}" destId="{1D83A4D9-CB76-4528-A21D-CB064736EEB0}" srcOrd="0" destOrd="0" presId="urn:microsoft.com/office/officeart/2005/8/layout/radial5"/>
    <dgm:cxn modelId="{8C0987C3-6D9A-49E5-9F8C-A6416D50239B}" type="presParOf" srcId="{13DFB949-92A2-459C-A01E-1706CC17BE3D}" destId="{719B789B-1E2A-4457-A9BB-979EBAEB3456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90F42-55C6-4C17-8C70-76CB2D78803C}">
      <dsp:nvSpPr>
        <dsp:cNvPr id="0" name=""/>
        <dsp:cNvSpPr/>
      </dsp:nvSpPr>
      <dsp:spPr>
        <a:xfrm>
          <a:off x="2313389" y="1623072"/>
          <a:ext cx="1268011" cy="1129480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39C0B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rgbClr val="2E3037"/>
              </a:solidFill>
              <a:latin typeface="+mj-lt"/>
            </a:rPr>
            <a:t>Quản</a:t>
          </a:r>
          <a:r>
            <a:rPr lang="en-US" sz="1600" kern="1200" dirty="0">
              <a:solidFill>
                <a:srgbClr val="2E3037"/>
              </a:solidFill>
              <a:latin typeface="+mj-lt"/>
            </a:rPr>
            <a:t> </a:t>
          </a:r>
          <a:r>
            <a:rPr lang="en-US" sz="1600" kern="1200" dirty="0" err="1">
              <a:solidFill>
                <a:srgbClr val="2E3037"/>
              </a:solidFill>
              <a:latin typeface="+mj-lt"/>
            </a:rPr>
            <a:t>lí</a:t>
          </a:r>
          <a:r>
            <a:rPr lang="en-US" sz="1600" kern="1200" dirty="0">
              <a:solidFill>
                <a:srgbClr val="2E3037"/>
              </a:solidFill>
              <a:latin typeface="+mj-lt"/>
            </a:rPr>
            <a:t> </a:t>
          </a:r>
          <a:r>
            <a:rPr lang="en-US" sz="16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quán</a:t>
          </a:r>
          <a:r>
            <a:rPr lang="en-US" sz="16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cafe</a:t>
          </a:r>
          <a:endParaRPr lang="en-US" sz="1600" kern="1200" dirty="0">
            <a:solidFill>
              <a:srgbClr val="2E3037"/>
            </a:solidFill>
            <a:latin typeface="+mj-lt"/>
          </a:endParaRPr>
        </a:p>
      </dsp:txBody>
      <dsp:txXfrm>
        <a:off x="2499085" y="1788481"/>
        <a:ext cx="896619" cy="798662"/>
      </dsp:txXfrm>
    </dsp:sp>
    <dsp:sp modelId="{14C17344-6CED-4C97-B714-AFCE7B03390E}">
      <dsp:nvSpPr>
        <dsp:cNvPr id="0" name=""/>
        <dsp:cNvSpPr/>
      </dsp:nvSpPr>
      <dsp:spPr>
        <a:xfrm rot="16200000">
          <a:off x="2761223" y="1090330"/>
          <a:ext cx="372344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39C0BA"/>
            </a:solidFill>
          </a:endParaRPr>
        </a:p>
      </dsp:txBody>
      <dsp:txXfrm>
        <a:off x="2817075" y="1222987"/>
        <a:ext cx="260641" cy="230413"/>
      </dsp:txXfrm>
    </dsp:sp>
    <dsp:sp modelId="{8D6B47A3-F81F-4DF9-94AC-90B990EC9F44}">
      <dsp:nvSpPr>
        <dsp:cNvPr id="0" name=""/>
        <dsp:cNvSpPr/>
      </dsp:nvSpPr>
      <dsp:spPr>
        <a:xfrm>
          <a:off x="2495603" y="16950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Thống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kê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2627930" y="149277"/>
        <a:ext cx="638930" cy="638930"/>
      </dsp:txXfrm>
    </dsp:sp>
    <dsp:sp modelId="{C1FAFADD-AD58-4F54-B1D4-E840BB2EBC52}">
      <dsp:nvSpPr>
        <dsp:cNvPr id="0" name=""/>
        <dsp:cNvSpPr/>
      </dsp:nvSpPr>
      <dsp:spPr>
        <a:xfrm rot="18600000">
          <a:off x="3358602" y="1292006"/>
          <a:ext cx="358691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39C0BA"/>
            </a:solidFill>
          </a:endParaRPr>
        </a:p>
      </dsp:txBody>
      <dsp:txXfrm>
        <a:off x="3377821" y="1410027"/>
        <a:ext cx="251084" cy="230413"/>
      </dsp:txXfrm>
    </dsp:sp>
    <dsp:sp modelId="{D6B8ADB2-634A-48A5-A119-E5E56ACA40B0}">
      <dsp:nvSpPr>
        <dsp:cNvPr id="0" name=""/>
        <dsp:cNvSpPr/>
      </dsp:nvSpPr>
      <dsp:spPr>
        <a:xfrm>
          <a:off x="3600599" y="419136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khu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vực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3732926" y="551463"/>
        <a:ext cx="638930" cy="638930"/>
      </dsp:txXfrm>
    </dsp:sp>
    <dsp:sp modelId="{6904F2A6-E1A8-4F38-A06F-0CC6DE29F161}">
      <dsp:nvSpPr>
        <dsp:cNvPr id="0" name=""/>
        <dsp:cNvSpPr/>
      </dsp:nvSpPr>
      <dsp:spPr>
        <a:xfrm rot="21000000">
          <a:off x="3704512" y="1832594"/>
          <a:ext cx="336945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39C0BA"/>
            </a:solidFill>
          </a:endParaRPr>
        </a:p>
      </dsp:txBody>
      <dsp:txXfrm>
        <a:off x="3705280" y="1918175"/>
        <a:ext cx="235862" cy="230413"/>
      </dsp:txXfrm>
    </dsp:sp>
    <dsp:sp modelId="{2692C984-3E7A-419B-87F1-EF84A4DB58A7}">
      <dsp:nvSpPr>
        <dsp:cNvPr id="0" name=""/>
        <dsp:cNvSpPr/>
      </dsp:nvSpPr>
      <dsp:spPr>
        <a:xfrm>
          <a:off x="4188555" y="1437506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bàn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4320882" y="1569833"/>
        <a:ext cx="638930" cy="638930"/>
      </dsp:txXfrm>
    </dsp:sp>
    <dsp:sp modelId="{0592502B-81F5-42D4-9067-A7505DBEDB18}">
      <dsp:nvSpPr>
        <dsp:cNvPr id="0" name=""/>
        <dsp:cNvSpPr/>
      </dsp:nvSpPr>
      <dsp:spPr>
        <a:xfrm rot="1800000">
          <a:off x="3580641" y="2461304"/>
          <a:ext cx="346062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rgbClr val="39C0BA"/>
            </a:solidFill>
          </a:endParaRPr>
        </a:p>
      </dsp:txBody>
      <dsp:txXfrm>
        <a:off x="3587596" y="2512154"/>
        <a:ext cx="242243" cy="230413"/>
      </dsp:txXfrm>
    </dsp:sp>
    <dsp:sp modelId="{B1F646E6-7ACD-4BCD-89D2-E6DD218FF432}">
      <dsp:nvSpPr>
        <dsp:cNvPr id="0" name=""/>
        <dsp:cNvSpPr/>
      </dsp:nvSpPr>
      <dsp:spPr>
        <a:xfrm>
          <a:off x="3984360" y="2595554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nhóm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thực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đơn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4116687" y="2727881"/>
        <a:ext cx="638930" cy="638930"/>
      </dsp:txXfrm>
    </dsp:sp>
    <dsp:sp modelId="{8C082140-FE17-4029-AC03-DDCF4754E49B}">
      <dsp:nvSpPr>
        <dsp:cNvPr id="0" name=""/>
        <dsp:cNvSpPr/>
      </dsp:nvSpPr>
      <dsp:spPr>
        <a:xfrm rot="4200000">
          <a:off x="3073978" y="2850027"/>
          <a:ext cx="368661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39C0BA"/>
            </a:solidFill>
          </a:endParaRPr>
        </a:p>
      </dsp:txBody>
      <dsp:txXfrm>
        <a:off x="3110364" y="2874868"/>
        <a:ext cx="258063" cy="230413"/>
      </dsp:txXfrm>
    </dsp:sp>
    <dsp:sp modelId="{B2C47D96-1479-4240-B626-3298E8A5DED0}">
      <dsp:nvSpPr>
        <dsp:cNvPr id="0" name=""/>
        <dsp:cNvSpPr/>
      </dsp:nvSpPr>
      <dsp:spPr>
        <a:xfrm>
          <a:off x="3083559" y="3351416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đồ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uống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/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món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ăn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3215886" y="3483743"/>
        <a:ext cx="638930" cy="638930"/>
      </dsp:txXfrm>
    </dsp:sp>
    <dsp:sp modelId="{A65B4BDA-18F0-41EF-9A82-695A5CBC16A5}">
      <dsp:nvSpPr>
        <dsp:cNvPr id="0" name=""/>
        <dsp:cNvSpPr/>
      </dsp:nvSpPr>
      <dsp:spPr>
        <a:xfrm rot="6600000">
          <a:off x="2452151" y="2850027"/>
          <a:ext cx="368661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39C0BA"/>
            </a:solidFill>
          </a:endParaRPr>
        </a:p>
      </dsp:txBody>
      <dsp:txXfrm rot="10800000">
        <a:off x="2526363" y="2874868"/>
        <a:ext cx="258063" cy="230413"/>
      </dsp:txXfrm>
    </dsp:sp>
    <dsp:sp modelId="{995ABFDC-DF70-473E-9255-B843DA9FA339}">
      <dsp:nvSpPr>
        <dsp:cNvPr id="0" name=""/>
        <dsp:cNvSpPr/>
      </dsp:nvSpPr>
      <dsp:spPr>
        <a:xfrm>
          <a:off x="1907647" y="3351416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nhân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viên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2039974" y="3483743"/>
        <a:ext cx="638930" cy="638930"/>
      </dsp:txXfrm>
    </dsp:sp>
    <dsp:sp modelId="{6174BB07-9B2E-40D6-AD1E-5AA6B2644F1A}">
      <dsp:nvSpPr>
        <dsp:cNvPr id="0" name=""/>
        <dsp:cNvSpPr/>
      </dsp:nvSpPr>
      <dsp:spPr>
        <a:xfrm rot="9000000">
          <a:off x="1968087" y="2461304"/>
          <a:ext cx="346062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39C0BA"/>
            </a:solidFill>
          </a:endParaRPr>
        </a:p>
      </dsp:txBody>
      <dsp:txXfrm rot="10800000">
        <a:off x="2064951" y="2512154"/>
        <a:ext cx="242243" cy="230413"/>
      </dsp:txXfrm>
    </dsp:sp>
    <dsp:sp modelId="{6E4FEC66-CE6C-4D57-8285-6FDB51E1C576}">
      <dsp:nvSpPr>
        <dsp:cNvPr id="0" name=""/>
        <dsp:cNvSpPr/>
      </dsp:nvSpPr>
      <dsp:spPr>
        <a:xfrm>
          <a:off x="1006845" y="2595554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hóa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đơn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1139172" y="2727881"/>
        <a:ext cx="638930" cy="638930"/>
      </dsp:txXfrm>
    </dsp:sp>
    <dsp:sp modelId="{A4267164-F617-4975-8F70-4DE79DB76E7C}">
      <dsp:nvSpPr>
        <dsp:cNvPr id="0" name=""/>
        <dsp:cNvSpPr/>
      </dsp:nvSpPr>
      <dsp:spPr>
        <a:xfrm rot="11400000">
          <a:off x="1853333" y="1832594"/>
          <a:ext cx="336945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953648" y="1918175"/>
        <a:ext cx="235862" cy="230413"/>
      </dsp:txXfrm>
    </dsp:sp>
    <dsp:sp modelId="{C32DD315-D7F2-4B3A-BFA4-ACC4072F810A}">
      <dsp:nvSpPr>
        <dsp:cNvPr id="0" name=""/>
        <dsp:cNvSpPr/>
      </dsp:nvSpPr>
      <dsp:spPr>
        <a:xfrm>
          <a:off x="802650" y="1437506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Quản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lí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bếp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/bar</a:t>
          </a:r>
        </a:p>
      </dsp:txBody>
      <dsp:txXfrm>
        <a:off x="934977" y="1569833"/>
        <a:ext cx="638930" cy="638930"/>
      </dsp:txXfrm>
    </dsp:sp>
    <dsp:sp modelId="{92DDDB4D-425B-481D-891D-F42D449A7183}">
      <dsp:nvSpPr>
        <dsp:cNvPr id="0" name=""/>
        <dsp:cNvSpPr/>
      </dsp:nvSpPr>
      <dsp:spPr>
        <a:xfrm rot="13800000">
          <a:off x="2177496" y="1292006"/>
          <a:ext cx="358691" cy="384023"/>
        </a:xfrm>
        <a:prstGeom prst="rightArrow">
          <a:avLst>
            <a:gd name="adj1" fmla="val 60000"/>
            <a:gd name="adj2" fmla="val 50000"/>
          </a:avLst>
        </a:prstGeom>
        <a:solidFill>
          <a:srgbClr val="99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rgbClr val="39C0BA"/>
            </a:solidFill>
          </a:endParaRPr>
        </a:p>
      </dsp:txBody>
      <dsp:txXfrm rot="10800000">
        <a:off x="2265884" y="1410027"/>
        <a:ext cx="251084" cy="230413"/>
      </dsp:txXfrm>
    </dsp:sp>
    <dsp:sp modelId="{719B789B-1E2A-4457-A9BB-979EBAEB3456}">
      <dsp:nvSpPr>
        <dsp:cNvPr id="0" name=""/>
        <dsp:cNvSpPr/>
      </dsp:nvSpPr>
      <dsp:spPr>
        <a:xfrm>
          <a:off x="1390607" y="419136"/>
          <a:ext cx="903584" cy="903584"/>
        </a:xfrm>
        <a:prstGeom prst="ellipse">
          <a:avLst/>
        </a:prstGeom>
        <a:solidFill>
          <a:srgbClr val="FFFFFF"/>
        </a:solidFill>
        <a:ln w="25400" cap="flat" cmpd="sng" algn="ctr">
          <a:solidFill>
            <a:srgbClr val="99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In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hóa</a:t>
          </a:r>
          <a:r>
            <a:rPr lang="en-US" sz="1300" kern="1200" dirty="0">
              <a:solidFill>
                <a:srgbClr val="2E3037"/>
              </a:solidFill>
              <a:latin typeface="+mj-lt"/>
              <a:ea typeface="Roboto" panose="020B0604020202020204" charset="0"/>
            </a:rPr>
            <a:t> </a:t>
          </a:r>
          <a:r>
            <a:rPr lang="en-US" sz="1300" kern="1200" dirty="0" err="1">
              <a:solidFill>
                <a:srgbClr val="2E3037"/>
              </a:solidFill>
              <a:latin typeface="+mj-lt"/>
              <a:ea typeface="Roboto" panose="020B0604020202020204" charset="0"/>
            </a:rPr>
            <a:t>đơn</a:t>
          </a:r>
          <a:endParaRPr lang="en-US" sz="1300" kern="1200" dirty="0">
            <a:solidFill>
              <a:srgbClr val="2E3037"/>
            </a:solidFill>
            <a:latin typeface="+mj-lt"/>
            <a:ea typeface="Roboto" panose="020B0604020202020204" charset="0"/>
          </a:endParaRPr>
        </a:p>
      </dsp:txBody>
      <dsp:txXfrm>
        <a:off x="1522934" y="551463"/>
        <a:ext cx="638930" cy="638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90953" y="5062538"/>
            <a:ext cx="787188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90953" y="5734055"/>
            <a:ext cx="787188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32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7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113184" y="1268413"/>
            <a:ext cx="2495549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624421" y="1268413"/>
            <a:ext cx="7285567" cy="5472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71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1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342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30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33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8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4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528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0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5956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26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1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0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ChangeArrowheads="1"/>
          </p:cNvSpPr>
          <p:nvPr/>
        </p:nvSpPr>
        <p:spPr bwMode="gray">
          <a:xfrm>
            <a:off x="9855200" y="5867403"/>
            <a:ext cx="18457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i="1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09600" y="1657350"/>
            <a:ext cx="10058400" cy="838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711200" y="2667000"/>
            <a:ext cx="6908800" cy="457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609600" y="6477000"/>
            <a:ext cx="28448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8737600" y="6477000"/>
            <a:ext cx="2844800" cy="1714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3ECC63A-64D6-4F06-8017-6EF8053B4E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8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FBDE908-84BD-41B7-864F-A036999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7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9D3426A-06EA-407D-930B-083984B06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86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711200" y="12192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16918764-4EA5-438E-82F9-A202ABAA2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742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FF3D1C5-4BE2-4799-9E6C-140DCB135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99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F330E78-E5DA-4F7C-901A-717D03CE5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1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06203B3-D34E-4B9C-9590-BE72CEA70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721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46968D3-A21E-4620-9755-3F361A17A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15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2E2D01B-BDC7-495E-A498-0C8048BE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9FD61C9-2090-4298-9D9C-E6647143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6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64600" y="457200"/>
            <a:ext cx="2717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7950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A700F0B-870B-4CF4-9C3A-7BDD38788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7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2B75E-05AD-4C05-8DC0-4A8D7C126E7C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87E39-7CA7-40CB-B85D-8AA65ADCB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02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461F-D30A-4DDF-8A03-DE23111E4A81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22CC-8820-4E1D-89B5-ADDDAE3A4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2E13-983C-4474-A59B-418BF88A25AA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EA26-7CB3-4CBC-9240-04468B80A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20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04E32-3180-42DE-BD10-B1442E70EE0B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B5E8-7AEC-43F5-A7B7-A314A8A98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99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B86B-827E-4C47-8A67-85B2C51BDDE2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8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35A86-C82B-4D4F-9F68-D4FF551AD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69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046D-0F73-4E72-835F-33BAB59259B9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4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8CFE5-4402-43F1-A0ED-50960DFB4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719668" y="18446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5765800" y="1844675"/>
            <a:ext cx="484293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6879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CE8C7-A671-4E3E-A687-6C63F921505E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3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E804-F0A1-4806-8B4B-8945A742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74823-4537-4CFC-AA4C-0C78669FC587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8897F-6929-4D2A-B83C-121BAF312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943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B8E6A-8B5D-4144-AFA4-B4E6AC868ABF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6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C03E-2C1A-4F38-BF31-7F307BEBA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0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ED54-B583-43AA-9AC6-366FDE98B036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9CFED-54E8-442D-BC3C-B177C7A19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989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99802-9310-445B-B771-890F7AC0E3C6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31E2-9688-4721-9B8B-734BB67D7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970899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424728265"/>
      </p:ext>
    </p:extLst>
  </p:cSld>
  <p:clrMapOvr>
    <a:masterClrMapping/>
  </p:clrMapOvr>
  <p:transition spd="med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737064921"/>
      </p:ext>
    </p:extLst>
  </p:cSld>
  <p:clrMapOvr>
    <a:masterClrMapping/>
  </p:clrMapOvr>
  <p:transition spd="med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25453" y="1374778"/>
            <a:ext cx="5581649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210301" y="1374778"/>
            <a:ext cx="5581651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384028738"/>
      </p:ext>
    </p:extLst>
  </p:cSld>
  <p:clrMapOvr>
    <a:masterClrMapping/>
  </p:clrMapOvr>
  <p:transition spd="med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77980789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8470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883587469"/>
      </p:ext>
    </p:extLst>
  </p:cSld>
  <p:clrMapOvr>
    <a:masterClrMapping/>
  </p:clrMapOvr>
  <p:transition spd="med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4093812835"/>
      </p:ext>
    </p:extLst>
  </p:cSld>
  <p:clrMapOvr>
    <a:masterClrMapping/>
  </p:clrMapOvr>
  <p:transition spd="med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167228751"/>
      </p:ext>
    </p:extLst>
  </p:cSld>
  <p:clrMapOvr>
    <a:masterClrMapping/>
  </p:clrMapOvr>
  <p:transition spd="med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476137545"/>
      </p:ext>
    </p:extLst>
  </p:cSld>
  <p:clrMapOvr>
    <a:masterClrMapping/>
  </p:clrMapOvr>
  <p:transition spd="med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160652022"/>
      </p:ext>
    </p:extLst>
  </p:cSld>
  <p:clrMapOvr>
    <a:masterClrMapping/>
  </p:clrMapOvr>
  <p:transition spd="med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949267" y="250828"/>
            <a:ext cx="2842684" cy="500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19102" y="250828"/>
            <a:ext cx="8326967" cy="5000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547441235"/>
      </p:ext>
    </p:extLst>
  </p:cSld>
  <p:clrMapOvr>
    <a:masterClrMapping/>
  </p:clrMapOvr>
  <p:transition spd="med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20800" y="2895600"/>
            <a:ext cx="9652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2235200" y="4800600"/>
            <a:ext cx="8229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6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2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5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6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268413"/>
            <a:ext cx="988906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669" y="1844675"/>
            <a:ext cx="9889067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med">
    <p:wipe dir="r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457200"/>
            <a:ext cx="975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3"/>
            <a:ext cx="162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66000" y="6477003"/>
            <a:ext cx="3048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35200" y="6477003"/>
            <a:ext cx="1727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AED796-A0C0-40EC-9347-B93ACBBB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0"/>
            <a:ext cx="10871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2055" name="Text Box 30"/>
          <p:cNvSpPr txBox="1">
            <a:spLocks noChangeArrowheads="1"/>
          </p:cNvSpPr>
          <p:nvPr/>
        </p:nvSpPr>
        <p:spPr bwMode="black">
          <a:xfrm>
            <a:off x="9842500" y="6403978"/>
            <a:ext cx="18457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2000" b="1" i="1">
                <a:solidFill>
                  <a:srgbClr val="FFFFFF"/>
                </a:solidFill>
                <a:latin typeface="Arial" charset="0"/>
              </a:rPr>
              <a:t>LOGO</a:t>
            </a:r>
          </a:p>
        </p:txBody>
      </p:sp>
      <p:grpSp>
        <p:nvGrpSpPr>
          <p:cNvPr id="2056" name="Group 32"/>
          <p:cNvGrpSpPr>
            <a:grpSpLocks/>
          </p:cNvGrpSpPr>
          <p:nvPr/>
        </p:nvGrpSpPr>
        <p:grpSpPr bwMode="auto">
          <a:xfrm>
            <a:off x="203200" y="838200"/>
            <a:ext cx="10871200" cy="76200"/>
            <a:chOff x="0" y="528"/>
            <a:chExt cx="5232" cy="48"/>
          </a:xfrm>
        </p:grpSpPr>
        <p:sp>
          <p:nvSpPr>
            <p:cNvPr id="2057" name="Line 29"/>
            <p:cNvSpPr>
              <a:spLocks noChangeShapeType="1"/>
            </p:cNvSpPr>
            <p:nvPr userDrawn="1"/>
          </p:nvSpPr>
          <p:spPr bwMode="auto">
            <a:xfrm>
              <a:off x="0" y="576"/>
              <a:ext cx="52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8" name="Line 31"/>
            <p:cNvSpPr>
              <a:spLocks noChangeShapeType="1"/>
            </p:cNvSpPr>
            <p:nvPr userDrawn="1"/>
          </p:nvSpPr>
          <p:spPr bwMode="auto">
            <a:xfrm>
              <a:off x="5136" y="528"/>
              <a:ext cx="96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301731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hỗ dành sẵn cho Tiêu đề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  <a:endParaRPr lang="en-US"/>
          </a:p>
        </p:txBody>
      </p:sp>
      <p:sp>
        <p:nvSpPr>
          <p:cNvPr id="1027" name="Chỗ dành sẵn cho Văn bản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/>
              <a:t>Bấm &amp; sửa kiểu tiêu đề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BFA6D-E87F-44CA-8C71-325476F4ADBA}" type="datetimeFigureOut">
              <a:rPr lang="en-US"/>
              <a:pPr>
                <a:defRPr/>
              </a:pPr>
              <a:t>6/17/2020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BE56B0-CF91-43FF-8479-0B247EC1F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50828"/>
            <a:ext cx="113538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1" y="1374778"/>
            <a:ext cx="113665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167438"/>
            <a:ext cx="4064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4F4F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76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ransition spd="med"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3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89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79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79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05" y="3926477"/>
            <a:ext cx="2417443" cy="2170904"/>
          </a:xfrm>
          <a:prstGeom prst="rect">
            <a:avLst/>
          </a:prstGeom>
          <a:solidFill>
            <a:srgbClr val="C00000"/>
          </a:solidFill>
          <a:ln w="28575">
            <a:solidFill>
              <a:srgbClr val="99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19608"/>
            <a:ext cx="12192000" cy="13517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880" y="150270"/>
            <a:ext cx="9144000" cy="79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3768" y="135717"/>
            <a:ext cx="914400" cy="854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0576" y="1673285"/>
            <a:ext cx="9144000" cy="79248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1638300" y="2236754"/>
            <a:ext cx="891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1761321" y="2500439"/>
            <a:ext cx="9035118" cy="11581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QUẢN LÝ QUÁN CAFE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gray">
          <a:xfrm>
            <a:off x="5855208" y="4006989"/>
            <a:ext cx="5753100" cy="135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: Cao </a:t>
            </a:r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	     : 15T3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        : 102150156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      : TS. </a:t>
            </a:r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706880" y="6050970"/>
            <a:ext cx="914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80000"/>
              </a:lnSpc>
            </a:pPr>
            <a:r>
              <a:rPr lang="en-US" sz="16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6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Nẵng</a:t>
            </a:r>
            <a:r>
              <a:rPr lang="en-US" sz="16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6/2020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520696" y="5716380"/>
            <a:ext cx="24414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964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902" y="5742432"/>
            <a:ext cx="12829592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02536" y="25146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539" y="120935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240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C3F27-28FD-4900-94C4-38E35A1D9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790180"/>
            <a:ext cx="9144000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1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621" y="5742432"/>
            <a:ext cx="13156163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42686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9" name="AutoShape 47"/>
          <p:cNvSpPr>
            <a:spLocks noChangeArrowheads="1"/>
          </p:cNvSpPr>
          <p:nvPr/>
        </p:nvSpPr>
        <p:spPr bwMode="gray">
          <a:xfrm>
            <a:off x="2987680" y="1981200"/>
            <a:ext cx="6183313" cy="508000"/>
          </a:xfrm>
          <a:prstGeom prst="roundRect">
            <a:avLst>
              <a:gd name="adj" fmla="val 50000"/>
            </a:avLst>
          </a:prstGeom>
          <a:solidFill>
            <a:srgbClr val="F8F8F8"/>
          </a:solidFill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7"/>
          <p:cNvSpPr>
            <a:spLocks noChangeArrowheads="1"/>
          </p:cNvSpPr>
          <p:nvPr/>
        </p:nvSpPr>
        <p:spPr bwMode="gray">
          <a:xfrm>
            <a:off x="3001748" y="2681844"/>
            <a:ext cx="6183313" cy="508000"/>
          </a:xfrm>
          <a:prstGeom prst="roundRect">
            <a:avLst>
              <a:gd name="adj" fmla="val 50000"/>
            </a:avLst>
          </a:prstGeom>
          <a:solidFill>
            <a:srgbClr val="F8F8F8"/>
          </a:solidFill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0" hangingPunct="0"/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97"/>
          <p:cNvSpPr>
            <a:spLocks noChangeArrowheads="1"/>
          </p:cNvSpPr>
          <p:nvPr/>
        </p:nvSpPr>
        <p:spPr bwMode="gray">
          <a:xfrm>
            <a:off x="2987679" y="3382488"/>
            <a:ext cx="6183313" cy="508000"/>
          </a:xfrm>
          <a:prstGeom prst="roundRect">
            <a:avLst>
              <a:gd name="adj" fmla="val 50000"/>
            </a:avLst>
          </a:prstGeom>
          <a:solidFill>
            <a:srgbClr val="F8F8F8"/>
          </a:solidFill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 eaLnBrk="0" hangingPunct="0"/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97"/>
          <p:cNvSpPr>
            <a:spLocks noChangeArrowheads="1"/>
          </p:cNvSpPr>
          <p:nvPr/>
        </p:nvSpPr>
        <p:spPr bwMode="gray">
          <a:xfrm>
            <a:off x="2980646" y="4063769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 eaLnBrk="0" hangingPunct="0"/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1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1176" y="5742432"/>
            <a:ext cx="13921274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76400" y="2286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796C9-9C63-4E81-9D3E-65E62FA92BCB}"/>
              </a:ext>
            </a:extLst>
          </p:cNvPr>
          <p:cNvSpPr/>
          <p:nvPr/>
        </p:nvSpPr>
        <p:spPr>
          <a:xfrm>
            <a:off x="2019300" y="107671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đây là các công việc đã đạt được: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truy cập.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khu vực: thêm mới, cập nhật, xóa, tìm kiếm, phân trang.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bàn: thêm mới, cập nhật, xóa, tìm kiếm, phân trang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nhóm thực đơn: thêm mới, cập nhật, xóa, tìm kiếm, phân trang.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Đồ uống/món ăn: thêm mới, cập nhật, xóa, tìm kiếm, phân trang.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viên: thêm mới, cập nhật, xóa, tìm kiếm, Phân trang.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hóa đơn xem chi tiết hóa đơn. 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hóa đơn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doanh thi theo ngày, theo tháng, theo năm.</a:t>
            </a:r>
          </a:p>
          <a:p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thân thiện người dùng.</a:t>
            </a:r>
          </a:p>
        </p:txBody>
      </p:sp>
    </p:spTree>
    <p:extLst>
      <p:ext uri="{BB962C8B-B14F-4D97-AF65-F5344CB8AC3E}">
        <p14:creationId xmlns:p14="http://schemas.microsoft.com/office/powerpoint/2010/main" val="288743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005" y="5742432"/>
            <a:ext cx="14257175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016003" y="434849"/>
            <a:ext cx="753891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kern="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vi-VN" sz="2800" kern="0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121"/>
          <p:cNvSpPr txBox="1">
            <a:spLocks/>
          </p:cNvSpPr>
          <p:nvPr/>
        </p:nvSpPr>
        <p:spPr>
          <a:xfrm>
            <a:off x="2002539" y="1299212"/>
            <a:ext cx="8360663" cy="215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r>
              <a:rPr lang="en" sz="2200" b="1" dirty="0">
                <a:solidFill>
                  <a:srgbClr val="39C0BA"/>
                </a:solidFill>
                <a:latin typeface="+mj-lt"/>
                <a:ea typeface="Roboto" panose="020B0604020202020204" charset="0"/>
              </a:rPr>
              <a:t>Xây dựng</a:t>
            </a:r>
          </a:p>
          <a:p>
            <a:pPr marL="0" indent="0" algn="l"/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đăt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uống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tuyến</a:t>
            </a:r>
            <a:endParaRPr lang="en-US" sz="2000" dirty="0">
              <a:solidFill>
                <a:srgbClr val="F8F8F8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9" name="Shape 122"/>
          <p:cNvSpPr txBox="1">
            <a:spLocks/>
          </p:cNvSpPr>
          <p:nvPr/>
        </p:nvSpPr>
        <p:spPr>
          <a:xfrm>
            <a:off x="2002535" y="2588081"/>
            <a:ext cx="8482584" cy="14980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200" b="1" dirty="0">
                <a:solidFill>
                  <a:srgbClr val="39C0BA"/>
                </a:solidFill>
                <a:latin typeface="+mj-lt"/>
                <a:ea typeface="Roboto" panose="020B0604020202020204" charset="0"/>
              </a:rPr>
              <a:t>Tối ưu</a:t>
            </a:r>
          </a:p>
          <a:p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SEO).</a:t>
            </a:r>
          </a:p>
        </p:txBody>
      </p:sp>
      <p:sp>
        <p:nvSpPr>
          <p:cNvPr id="10" name="Shape 123"/>
          <p:cNvSpPr txBox="1">
            <a:spLocks/>
          </p:cNvSpPr>
          <p:nvPr/>
        </p:nvSpPr>
        <p:spPr>
          <a:xfrm>
            <a:off x="2037590" y="3827474"/>
            <a:ext cx="8482585" cy="17715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200" b="1" dirty="0">
                <a:solidFill>
                  <a:srgbClr val="39C0BA"/>
                </a:solidFill>
                <a:latin typeface="+mj-lt"/>
                <a:ea typeface="Roboto" panose="020B0604020202020204" charset="0"/>
              </a:rPr>
              <a:t>Bảo mật</a:t>
            </a:r>
          </a:p>
          <a:p>
            <a:r>
              <a:rPr lang="vi-VN" sz="20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Tăng cường bảo mật.</a:t>
            </a:r>
          </a:p>
        </p:txBody>
      </p:sp>
    </p:spTree>
    <p:extLst>
      <p:ext uri="{BB962C8B-B14F-4D97-AF65-F5344CB8AC3E}">
        <p14:creationId xmlns:p14="http://schemas.microsoft.com/office/powerpoint/2010/main" val="4321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3185" y="5742432"/>
            <a:ext cx="13641355" cy="1351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758013"/>
            <a:ext cx="1706880" cy="1382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5" y="2324389"/>
            <a:ext cx="3404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400" y="3340052"/>
            <a:ext cx="8743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THẦY CÔ VÀ CÁC BẠN ĐÃ LẮNG NGHE.</a:t>
            </a:r>
          </a:p>
        </p:txBody>
      </p:sp>
    </p:spTree>
    <p:extLst>
      <p:ext uri="{BB962C8B-B14F-4D97-AF65-F5344CB8AC3E}">
        <p14:creationId xmlns:p14="http://schemas.microsoft.com/office/powerpoint/2010/main" val="28647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2"/>
            <a:ext cx="12192000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42686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9" name="AutoShape 47"/>
          <p:cNvSpPr>
            <a:spLocks noChangeArrowheads="1"/>
          </p:cNvSpPr>
          <p:nvPr/>
        </p:nvSpPr>
        <p:spPr bwMode="gray">
          <a:xfrm>
            <a:off x="2987680" y="1981200"/>
            <a:ext cx="6183313" cy="508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7"/>
          <p:cNvSpPr>
            <a:spLocks noChangeArrowheads="1"/>
          </p:cNvSpPr>
          <p:nvPr/>
        </p:nvSpPr>
        <p:spPr bwMode="gray">
          <a:xfrm>
            <a:off x="3001748" y="2681844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0" hangingPunct="0"/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97"/>
          <p:cNvSpPr>
            <a:spLocks noChangeArrowheads="1"/>
          </p:cNvSpPr>
          <p:nvPr/>
        </p:nvSpPr>
        <p:spPr bwMode="gray">
          <a:xfrm>
            <a:off x="2987679" y="3382488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 eaLnBrk="0" hangingPunct="0"/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97"/>
          <p:cNvSpPr>
            <a:spLocks noChangeArrowheads="1"/>
          </p:cNvSpPr>
          <p:nvPr/>
        </p:nvSpPr>
        <p:spPr bwMode="gray">
          <a:xfrm>
            <a:off x="2980646" y="4063769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 eaLnBrk="0" hangingPunct="0"/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4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2"/>
            <a:ext cx="12192000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7" name="Google Shape;90;p17"/>
          <p:cNvSpPr txBox="1">
            <a:spLocks/>
          </p:cNvSpPr>
          <p:nvPr/>
        </p:nvSpPr>
        <p:spPr>
          <a:xfrm>
            <a:off x="3019700" y="2284867"/>
            <a:ext cx="6550025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1.TỔNG QUAN VỀ ĐỀ TÀI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3798" y="3329449"/>
            <a:ext cx="6195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Quán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Coffee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20" y="2829595"/>
            <a:ext cx="1522928" cy="15229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2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2"/>
            <a:ext cx="12192000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0387" y="480690"/>
            <a:ext cx="5247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ĐỀ TÀI</a:t>
            </a:r>
            <a:b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76"/>
          <p:cNvSpPr txBox="1">
            <a:spLocks/>
          </p:cNvSpPr>
          <p:nvPr/>
        </p:nvSpPr>
        <p:spPr>
          <a:xfrm>
            <a:off x="1981205" y="1064656"/>
            <a:ext cx="6671399" cy="5989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◦"/>
              <a:defRPr sz="30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Char char="▫"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24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" sz="2400" b="1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2" name="Rectangle 1"/>
          <p:cNvSpPr/>
          <p:nvPr/>
        </p:nvSpPr>
        <p:spPr>
          <a:xfrm>
            <a:off x="2121408" y="1997839"/>
            <a:ext cx="7985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Đời sống con người được nâng cao, nhu cầu ăn uống – giải trí phát triển không ngừng. </a:t>
            </a:r>
          </a:p>
          <a:p>
            <a:pPr algn="just"/>
            <a:endParaRPr lang="en" sz="2400" dirty="0">
              <a:solidFill>
                <a:srgbClr val="F8F8F8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Nhiều quán caf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é</a:t>
            </a:r>
            <a:r>
              <a:rPr lang="en" sz="24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gặp khó khăn trong công tác quản lý và phục vụ.</a:t>
            </a:r>
          </a:p>
          <a:p>
            <a:pPr algn="just"/>
            <a:endParaRPr lang="en" sz="2400" dirty="0">
              <a:solidFill>
                <a:srgbClr val="F8F8F8"/>
              </a:solidFill>
              <a:latin typeface="Times New Roman" panose="02020603050405020304" pitchFamily="18" charset="0"/>
              <a:ea typeface="Roboto" panose="020B060402020202020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" sz="2400" dirty="0">
                <a:solidFill>
                  <a:srgbClr val="F8F8F8"/>
                </a:solidFill>
                <a:latin typeface="Times New Roman" panose="02020603050405020304" pitchFamily="18" charset="0"/>
                <a:ea typeface="Roboto" panose="020B0604020202020204" charset="0"/>
                <a:cs typeface="Times New Roman" panose="02020603050405020304" pitchFamily="18" charset="0"/>
              </a:rPr>
              <a:t> Việc ứng dụng công nghệ thông tin vào công tác quản lý để nhằm nâng cao hiệu quả công việc là rất cần thiết.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2"/>
            <a:ext cx="12192000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0387" y="480690"/>
            <a:ext cx="5247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ĐỀ TÀI</a:t>
            </a:r>
            <a:b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49780" y="1256796"/>
            <a:ext cx="8458200" cy="447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30000"/>
              </a:lnSpc>
              <a:spcAft>
                <a:spcPts val="600"/>
              </a:spcAft>
              <a:buClr>
                <a:srgbClr val="0033CC"/>
              </a:buClr>
              <a:defRPr/>
            </a:pPr>
            <a:r>
              <a:rPr lang="vi-VN" sz="24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sz="24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lnSpc>
                <a:spcPct val="130000"/>
              </a:lnSpc>
              <a:spcAft>
                <a:spcPts val="600"/>
              </a:spcAft>
              <a:buClr>
                <a:srgbClr val="0033CC"/>
              </a:buClr>
              <a:defRPr/>
            </a:pPr>
            <a:endParaRPr lang="vi-VN" sz="12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cách khoa học và hiệu quả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885950" lvl="3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885950" lvl="3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85950" lvl="3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85950" lvl="3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00250" lvl="4" indent="-171450"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000714"/>
              </a:solidFill>
            </a:endParaRPr>
          </a:p>
          <a:p>
            <a:endParaRPr lang="en-US" sz="2400" dirty="0">
              <a:solidFill>
                <a:srgbClr val="0007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6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2"/>
            <a:ext cx="12192000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0387" y="480690"/>
            <a:ext cx="5247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ĐỀ TÀI</a:t>
            </a:r>
            <a:b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0384" y="2111820"/>
            <a:ext cx="3036602" cy="1693297"/>
          </a:xfrm>
          <a:prstGeom prst="rect">
            <a:avLst/>
          </a:prstGeom>
          <a:ln w="28575">
            <a:solidFill>
              <a:srgbClr val="990000"/>
            </a:solidFill>
          </a:ln>
        </p:spPr>
      </p:pic>
      <p:pic>
        <p:nvPicPr>
          <p:cNvPr id="10" name="Picture 2" descr="Kết quả hình ảnh cho mysq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341" y="2111819"/>
            <a:ext cx="3036602" cy="1693297"/>
          </a:xfrm>
          <a:prstGeom prst="rect">
            <a:avLst/>
          </a:prstGeom>
          <a:noFill/>
          <a:ln w="28575">
            <a:solidFill>
              <a:srgbClr val="99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Kết quả hình ảnh cho jsp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941" y="4296693"/>
            <a:ext cx="3734160" cy="1740080"/>
          </a:xfrm>
          <a:prstGeom prst="rect">
            <a:avLst/>
          </a:prstGeom>
          <a:noFill/>
          <a:ln w="28575">
            <a:solidFill>
              <a:srgbClr val="99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2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2"/>
            <a:ext cx="12192000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42686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9" name="AutoShape 47"/>
          <p:cNvSpPr>
            <a:spLocks noChangeArrowheads="1"/>
          </p:cNvSpPr>
          <p:nvPr/>
        </p:nvSpPr>
        <p:spPr bwMode="gray">
          <a:xfrm>
            <a:off x="2987680" y="1981200"/>
            <a:ext cx="6183313" cy="508000"/>
          </a:xfrm>
          <a:prstGeom prst="roundRect">
            <a:avLst>
              <a:gd name="adj" fmla="val 50000"/>
            </a:avLst>
          </a:prstGeom>
          <a:solidFill>
            <a:srgbClr val="F8F8F8"/>
          </a:solidFill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97"/>
          <p:cNvSpPr>
            <a:spLocks noChangeArrowheads="1"/>
          </p:cNvSpPr>
          <p:nvPr/>
        </p:nvSpPr>
        <p:spPr bwMode="gray">
          <a:xfrm>
            <a:off x="3001748" y="2681844"/>
            <a:ext cx="6183313" cy="508000"/>
          </a:xfrm>
          <a:prstGeom prst="roundRect">
            <a:avLst>
              <a:gd name="adj" fmla="val 50000"/>
            </a:avLst>
          </a:prstGeom>
          <a:solidFill>
            <a:srgbClr val="F8F8F8"/>
          </a:solidFill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eaLnBrk="0" hangingPunct="0"/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fr-F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97"/>
          <p:cNvSpPr>
            <a:spLocks noChangeArrowheads="1"/>
          </p:cNvSpPr>
          <p:nvPr/>
        </p:nvSpPr>
        <p:spPr bwMode="gray">
          <a:xfrm>
            <a:off x="2987679" y="3382488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 eaLnBrk="0" hangingPunct="0"/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97"/>
          <p:cNvSpPr>
            <a:spLocks noChangeArrowheads="1"/>
          </p:cNvSpPr>
          <p:nvPr/>
        </p:nvSpPr>
        <p:spPr bwMode="gray">
          <a:xfrm>
            <a:off x="2980646" y="4063769"/>
            <a:ext cx="61833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/>
          <a:p>
            <a:pPr marL="342900" lvl="2" indent="-342900" eaLnBrk="0" hangingPunct="0"/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fr-FR" sz="2000" b="1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b="1" dirty="0">
              <a:solidFill>
                <a:srgbClr val="F8F8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7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966" y="5742432"/>
            <a:ext cx="12409714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3"/>
            <a:ext cx="9144000" cy="93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35188739"/>
              </p:ext>
            </p:extLst>
          </p:nvPr>
        </p:nvGraphicFramePr>
        <p:xfrm>
          <a:off x="3185183" y="1914144"/>
          <a:ext cx="5894791" cy="427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76400" y="22860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10384" y="1307333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7727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0384" y="5239512"/>
            <a:ext cx="7936992" cy="15270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902" y="5742432"/>
            <a:ext cx="12829592" cy="1351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9172"/>
            <a:ext cx="9144000" cy="930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43" y="129173"/>
            <a:ext cx="995286" cy="930376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002536" y="251460"/>
            <a:ext cx="6781800" cy="685800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/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539" y="1209350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296DFE-967C-4BAF-AE0D-81234BB42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810" y="1820816"/>
            <a:ext cx="7249214" cy="43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8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db2004218d">
  <a:themeElements>
    <a:clrScheme name="217tgp_cube_dark 3">
      <a:dk1>
        <a:srgbClr val="969696"/>
      </a:dk1>
      <a:lt1>
        <a:srgbClr val="FFFFFF"/>
      </a:lt1>
      <a:dk2>
        <a:srgbClr val="0A2068"/>
      </a:dk2>
      <a:lt2>
        <a:srgbClr val="85D9F7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DD8739"/>
      </a:folHlink>
    </a:clrScheme>
    <a:fontScheme name="217tgp_cube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>
                <a:gamma/>
                <a:shade val="46275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0" scaled="1"/>
        </a:gra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17tgp_cube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7tgp_cube_dark 3">
        <a:dk1>
          <a:srgbClr val="969696"/>
        </a:dk1>
        <a:lt1>
          <a:srgbClr val="FFFFFF"/>
        </a:lt1>
        <a:dk2>
          <a:srgbClr val="0A2068"/>
        </a:dk2>
        <a:lt2>
          <a:srgbClr val="85D9F7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DD873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PowerPoint Dep So 17 - phamlocblog</Template>
  <TotalTime>128</TotalTime>
  <Words>594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Bell Gothic Std Black</vt:lpstr>
      <vt:lpstr>Calibri</vt:lpstr>
      <vt:lpstr>Quicksand</vt:lpstr>
      <vt:lpstr>Roboto</vt:lpstr>
      <vt:lpstr>Times New Roman</vt:lpstr>
      <vt:lpstr>Verdana</vt:lpstr>
      <vt:lpstr>Wingdings</vt:lpstr>
      <vt:lpstr>template</vt:lpstr>
      <vt:lpstr>Custom Design</vt:lpstr>
      <vt:lpstr>cdb2004218d</vt:lpstr>
      <vt:lpstr>Chủ đề của Office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_.bion._</dc:creator>
  <cp:lastModifiedBy>Cao bo</cp:lastModifiedBy>
  <cp:revision>11</cp:revision>
  <dcterms:created xsi:type="dcterms:W3CDTF">2020-04-17T17:53:07Z</dcterms:created>
  <dcterms:modified xsi:type="dcterms:W3CDTF">2020-06-16T17:28:52Z</dcterms:modified>
</cp:coreProperties>
</file>