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9"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63" r:id="rId16"/>
    <p:sldId id="264" r:id="rId17"/>
    <p:sldId id="279" r:id="rId18"/>
    <p:sldId id="280" r:id="rId19"/>
    <p:sldId id="277" r:id="rId20"/>
    <p:sldId id="278" r:id="rId21"/>
    <p:sldId id="265" r:id="rId22"/>
    <p:sldId id="266" r:id="rId23"/>
    <p:sldId id="267"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0177462" y="6158243"/>
            <a:ext cx="1327150" cy="342590"/>
          </a:xfrm>
          <a:prstGeom prst="rect">
            <a:avLst/>
          </a:prstGeom>
        </p:spPr>
      </p:pic>
    </p:spTree>
    <p:extLst>
      <p:ext uri="{BB962C8B-B14F-4D97-AF65-F5344CB8AC3E}">
        <p14:creationId xmlns="" xmlns:p14="http://schemas.microsoft.com/office/powerpoint/2010/main" val="3550906911"/>
      </p:ext>
    </p:extLst>
  </p:cSld>
  <p:clrMapOvr>
    <a:masterClrMapping/>
  </p:clrMapOvr>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27809854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7247788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42510992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49030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22133171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086730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4278857217"/>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962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358329" y="6294678"/>
            <a:ext cx="1146283" cy="370396"/>
          </a:xfrm>
        </p:spPr>
        <p:txBody>
          <a:bodyPr/>
          <a:lstStyle/>
          <a:p>
            <a:endParaRPr lang="en-US" dirty="0"/>
          </a:p>
        </p:txBody>
      </p:sp>
      <p:sp>
        <p:nvSpPr>
          <p:cNvPr id="5" name="Footer Placeholder 4"/>
          <p:cNvSpPr>
            <a:spLocks noGrp="1"/>
          </p:cNvSpPr>
          <p:nvPr>
            <p:ph type="ftr" sz="quarter" idx="11"/>
          </p:nvPr>
        </p:nvSpPr>
        <p:spPr>
          <a:xfrm>
            <a:off x="2589212" y="6299949"/>
            <a:ext cx="7619999" cy="365125"/>
          </a:xfr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0344889" y="6362234"/>
            <a:ext cx="1173161" cy="302840"/>
          </a:xfrm>
          <a:prstGeom prst="rect">
            <a:avLst/>
          </a:prstGeom>
        </p:spPr>
      </p:pic>
    </p:spTree>
    <p:extLst>
      <p:ext uri="{BB962C8B-B14F-4D97-AF65-F5344CB8AC3E}">
        <p14:creationId xmlns="" xmlns:p14="http://schemas.microsoft.com/office/powerpoint/2010/main" val="321695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523059473"/>
      </p:ext>
    </p:extLst>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423141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323179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244981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75650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309596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45386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pPr/>
              <a:t>4/20/2020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pPr/>
              <a:t>‹#›</a:t>
            </a:fld>
            <a:endParaRPr lang="en-US" dirty="0"/>
          </a:p>
        </p:txBody>
      </p:sp>
    </p:spTree>
    <p:extLst>
      <p:ext uri="{BB962C8B-B14F-4D97-AF65-F5344CB8AC3E}">
        <p14:creationId xmlns="" xmlns:p14="http://schemas.microsoft.com/office/powerpoint/2010/main" val="1909812057"/>
      </p:ext>
    </p:extLst>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25"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ntegrations.eu-gb.assistant.watson.cloud.ibm.com/web/public/6f19a779-205f-4ea2-a501-b857e77a8fc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cteam-ai/SE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EnCgJ7qiFB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COVID Hackathon</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 xmlns:p14="http://schemas.microsoft.com/office/powerpoint/2010/main" val="69114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Medical Support</a:t>
            </a:r>
          </a:p>
          <a:p>
            <a:pPr marL="457200" lvl="1" indent="0">
              <a:buNone/>
            </a:pPr>
            <a:endParaRPr lang="en-US" dirty="0" smtClean="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4159876" y="1983346"/>
            <a:ext cx="3889420" cy="4700789"/>
          </a:xfrm>
          <a:prstGeom prst="rect">
            <a:avLst/>
          </a:prstGeom>
          <a:noFill/>
          <a:ln w="9525">
            <a:noFill/>
            <a:miter lim="800000"/>
            <a:headEnd/>
            <a:tailEnd/>
          </a:ln>
          <a:effectLst/>
        </p:spPr>
      </p:pic>
    </p:spTree>
    <p:extLst>
      <p:ext uri="{BB962C8B-B14F-4D97-AF65-F5344CB8AC3E}">
        <p14:creationId xmlns="" xmlns:p14="http://schemas.microsoft.com/office/powerpoint/2010/main" val="303427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Contribution</a:t>
            </a:r>
          </a:p>
          <a:p>
            <a:pPr lvl="1"/>
            <a:r>
              <a:rPr lang="en-US" dirty="0">
                <a:cs typeface="Times New Roman" pitchFamily="18" charset="0"/>
              </a:rPr>
              <a:t>A platform that can connect people who are willing to supply food , medical guidance and equipment to users who are in need</a:t>
            </a:r>
            <a:r>
              <a:rPr lang="en-US" dirty="0" smtClean="0">
                <a:cs typeface="Times New Roman" pitchFamily="18" charset="0"/>
              </a:rPr>
              <a:t>.</a:t>
            </a:r>
          </a:p>
          <a:p>
            <a:pPr lvl="1"/>
            <a:r>
              <a:rPr lang="en-US" dirty="0" smtClean="0">
                <a:cs typeface="Times New Roman" pitchFamily="18" charset="0"/>
              </a:rPr>
              <a:t>Users </a:t>
            </a:r>
            <a:r>
              <a:rPr lang="en-US" dirty="0">
                <a:cs typeface="Times New Roman" pitchFamily="18" charset="0"/>
              </a:rPr>
              <a:t>can </a:t>
            </a:r>
            <a:r>
              <a:rPr lang="en-US" dirty="0" smtClean="0">
                <a:cs typeface="Times New Roman" pitchFamily="18" charset="0"/>
              </a:rPr>
              <a:t>contribute the funds to Government enabled relief funds using the link.</a:t>
            </a:r>
          </a:p>
          <a:p>
            <a:pPr marL="457200" lvl="1" indent="0">
              <a:buNone/>
            </a:pPr>
            <a:endParaRPr lang="en-US" dirty="0" smtClean="0">
              <a:cs typeface="Times New Roman" pitchFamily="18" charset="0"/>
            </a:endParaRPr>
          </a:p>
        </p:txBody>
      </p:sp>
    </p:spTree>
    <p:extLst>
      <p:ext uri="{BB962C8B-B14F-4D97-AF65-F5344CB8AC3E}">
        <p14:creationId xmlns="" xmlns:p14="http://schemas.microsoft.com/office/powerpoint/2010/main" val="205515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Contribution</a:t>
            </a:r>
          </a:p>
          <a:p>
            <a:pPr marL="457200" lvl="1" indent="0">
              <a:buNone/>
            </a:pPr>
            <a:endParaRPr lang="en-US" dirty="0" smtClean="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3760631" y="1961881"/>
            <a:ext cx="4176981" cy="4567708"/>
          </a:xfrm>
          <a:prstGeom prst="rect">
            <a:avLst/>
          </a:prstGeom>
          <a:noFill/>
          <a:ln w="9525">
            <a:noFill/>
            <a:miter lim="800000"/>
            <a:headEnd/>
            <a:tailEnd/>
          </a:ln>
          <a:effectLst/>
        </p:spPr>
      </p:pic>
    </p:spTree>
    <p:extLst>
      <p:ext uri="{BB962C8B-B14F-4D97-AF65-F5344CB8AC3E}">
        <p14:creationId xmlns="" xmlns:p14="http://schemas.microsoft.com/office/powerpoint/2010/main" val="119732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Domestic Violence</a:t>
            </a:r>
          </a:p>
          <a:p>
            <a:pPr lvl="1"/>
            <a:r>
              <a:rPr lang="en-US" dirty="0">
                <a:cs typeface="Times New Roman" pitchFamily="18" charset="0"/>
              </a:rPr>
              <a:t>This is a platform where women/men can report the domestic violence against them to police</a:t>
            </a:r>
            <a:r>
              <a:rPr lang="en-US" dirty="0" smtClean="0">
                <a:cs typeface="Times New Roman" pitchFamily="18" charset="0"/>
              </a:rPr>
              <a:t>.</a:t>
            </a:r>
            <a:endParaRPr lang="en-US" dirty="0">
              <a:cs typeface="Times New Roman" pitchFamily="18" charset="0"/>
            </a:endParaRPr>
          </a:p>
          <a:p>
            <a:pPr lvl="1"/>
            <a:r>
              <a:rPr lang="en-US" dirty="0">
                <a:cs typeface="Times New Roman" pitchFamily="18" charset="0"/>
              </a:rPr>
              <a:t> People who experience domestic violence during lockdown period can register their complaint</a:t>
            </a:r>
            <a:endParaRPr lang="en-US" dirty="0" smtClean="0">
              <a:cs typeface="Times New Roman" pitchFamily="18" charset="0"/>
            </a:endParaRPr>
          </a:p>
        </p:txBody>
      </p:sp>
    </p:spTree>
    <p:extLst>
      <p:ext uri="{BB962C8B-B14F-4D97-AF65-F5344CB8AC3E}">
        <p14:creationId xmlns="" xmlns:p14="http://schemas.microsoft.com/office/powerpoint/2010/main" val="296633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Domestic Violence</a:t>
            </a:r>
          </a:p>
          <a:p>
            <a:pPr marL="457200" lvl="1" indent="0">
              <a:buNone/>
            </a:pPr>
            <a:endParaRPr lang="en-US" dirty="0" smtClean="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4037527" y="1918953"/>
            <a:ext cx="4019550" cy="4614928"/>
          </a:xfrm>
          <a:prstGeom prst="rect">
            <a:avLst/>
          </a:prstGeom>
          <a:noFill/>
          <a:ln w="9525">
            <a:noFill/>
            <a:miter lim="800000"/>
            <a:headEnd/>
            <a:tailEnd/>
          </a:ln>
          <a:effectLst/>
        </p:spPr>
      </p:pic>
    </p:spTree>
    <p:extLst>
      <p:ext uri="{BB962C8B-B14F-4D97-AF65-F5344CB8AC3E}">
        <p14:creationId xmlns="" xmlns:p14="http://schemas.microsoft.com/office/powerpoint/2010/main" val="220589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Solution </a:t>
            </a:r>
            <a:r>
              <a:rPr lang="en-IN" dirty="0" err="1" smtClean="0"/>
              <a:t>RoadMap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155325" y="2115638"/>
            <a:ext cx="6851560" cy="2713939"/>
          </a:xfrm>
        </p:spPr>
      </p:pic>
    </p:spTree>
    <p:extLst>
      <p:ext uri="{BB962C8B-B14F-4D97-AF65-F5344CB8AC3E}">
        <p14:creationId xmlns="" xmlns:p14="http://schemas.microsoft.com/office/powerpoint/2010/main" val="411513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GitHub/Code Repository Link</a:t>
            </a:r>
            <a:endParaRPr lang="en-IN" dirty="0"/>
          </a:p>
        </p:txBody>
      </p:sp>
      <p:sp>
        <p:nvSpPr>
          <p:cNvPr id="3" name="Content Placeholder 2"/>
          <p:cNvSpPr>
            <a:spLocks noGrp="1"/>
          </p:cNvSpPr>
          <p:nvPr>
            <p:ph idx="1"/>
          </p:nvPr>
        </p:nvSpPr>
        <p:spPr>
          <a:xfrm>
            <a:off x="2589212" y="1442434"/>
            <a:ext cx="8915400" cy="4468788"/>
          </a:xfrm>
        </p:spPr>
        <p:txBody>
          <a:bodyPr/>
          <a:lstStyle/>
          <a:p>
            <a:r>
              <a:rPr lang="en-IN" b="1" dirty="0" smtClean="0"/>
              <a:t>Web Portal</a:t>
            </a:r>
            <a:endParaRPr lang="en-IN" dirty="0"/>
          </a:p>
          <a:p>
            <a:pPr lvl="1"/>
            <a:r>
              <a:rPr lang="en-IN" dirty="0" smtClean="0"/>
              <a:t>Home.html</a:t>
            </a:r>
          </a:p>
          <a:p>
            <a:pPr marL="0" indent="0">
              <a:buNone/>
            </a:pPr>
            <a:endParaRPr lang="en-IN" dirty="0"/>
          </a:p>
        </p:txBody>
      </p:sp>
      <p:pic>
        <p:nvPicPr>
          <p:cNvPr id="4" name="Picture 2"/>
          <p:cNvPicPr>
            <a:picLocks noChangeAspect="1" noChangeArrowheads="1"/>
          </p:cNvPicPr>
          <p:nvPr/>
        </p:nvPicPr>
        <p:blipFill>
          <a:blip r:embed="rId2"/>
          <a:srcRect/>
          <a:stretch>
            <a:fillRect/>
          </a:stretch>
        </p:blipFill>
        <p:spPr bwMode="auto">
          <a:xfrm>
            <a:off x="3118950" y="2256567"/>
            <a:ext cx="8253095" cy="4015444"/>
          </a:xfrm>
          <a:prstGeom prst="rect">
            <a:avLst/>
          </a:prstGeom>
          <a:noFill/>
          <a:ln w="9525">
            <a:noFill/>
            <a:miter lim="800000"/>
            <a:headEnd/>
            <a:tailEnd/>
          </a:ln>
          <a:effectLst/>
        </p:spPr>
      </p:pic>
    </p:spTree>
    <p:extLst>
      <p:ext uri="{BB962C8B-B14F-4D97-AF65-F5344CB8AC3E}">
        <p14:creationId xmlns="" xmlns:p14="http://schemas.microsoft.com/office/powerpoint/2010/main" val="377573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GitHub/Code Repository Link</a:t>
            </a:r>
            <a:endParaRPr lang="en-IN" dirty="0"/>
          </a:p>
        </p:txBody>
      </p:sp>
      <p:sp>
        <p:nvSpPr>
          <p:cNvPr id="3" name="Content Placeholder 2"/>
          <p:cNvSpPr>
            <a:spLocks noGrp="1"/>
          </p:cNvSpPr>
          <p:nvPr>
            <p:ph idx="1"/>
          </p:nvPr>
        </p:nvSpPr>
        <p:spPr>
          <a:xfrm>
            <a:off x="2589212" y="1442434"/>
            <a:ext cx="8915400" cy="4468788"/>
          </a:xfrm>
        </p:spPr>
        <p:txBody>
          <a:bodyPr/>
          <a:lstStyle/>
          <a:p>
            <a:r>
              <a:rPr lang="en-IN" b="1" dirty="0" smtClean="0"/>
              <a:t>Web Portal</a:t>
            </a:r>
            <a:endParaRPr lang="en-IN" dirty="0"/>
          </a:p>
          <a:p>
            <a:pPr lvl="1"/>
            <a:r>
              <a:rPr lang="en-IN" dirty="0" smtClean="0"/>
              <a:t>Protect.html</a:t>
            </a:r>
          </a:p>
          <a:p>
            <a:pPr marL="0" indent="0">
              <a:buNone/>
            </a:pPr>
            <a:endParaRPr lang="en-IN" dirty="0"/>
          </a:p>
        </p:txBody>
      </p:sp>
      <p:pic>
        <p:nvPicPr>
          <p:cNvPr id="4" name="Picture 2"/>
          <p:cNvPicPr>
            <a:picLocks noChangeAspect="1" noChangeArrowheads="1"/>
          </p:cNvPicPr>
          <p:nvPr/>
        </p:nvPicPr>
        <p:blipFill>
          <a:blip r:embed="rId2"/>
          <a:srcRect/>
          <a:stretch>
            <a:fillRect/>
          </a:stretch>
        </p:blipFill>
        <p:spPr bwMode="auto">
          <a:xfrm>
            <a:off x="3122612" y="2257022"/>
            <a:ext cx="8277524" cy="4040747"/>
          </a:xfrm>
          <a:prstGeom prst="rect">
            <a:avLst/>
          </a:prstGeom>
          <a:noFill/>
          <a:ln w="9525">
            <a:noFill/>
            <a:miter lim="800000"/>
            <a:headEnd/>
            <a:tailEnd/>
          </a:ln>
          <a:effectLst/>
        </p:spPr>
      </p:pic>
    </p:spTree>
    <p:extLst>
      <p:ext uri="{BB962C8B-B14F-4D97-AF65-F5344CB8AC3E}">
        <p14:creationId xmlns="" xmlns:p14="http://schemas.microsoft.com/office/powerpoint/2010/main" val="137344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GitHub/Code Repository Link</a:t>
            </a:r>
            <a:endParaRPr lang="en-IN" dirty="0"/>
          </a:p>
        </p:txBody>
      </p:sp>
      <p:sp>
        <p:nvSpPr>
          <p:cNvPr id="3" name="Content Placeholder 2"/>
          <p:cNvSpPr>
            <a:spLocks noGrp="1"/>
          </p:cNvSpPr>
          <p:nvPr>
            <p:ph idx="1"/>
          </p:nvPr>
        </p:nvSpPr>
        <p:spPr>
          <a:xfrm>
            <a:off x="2589212" y="1442434"/>
            <a:ext cx="8915400" cy="4468788"/>
          </a:xfrm>
        </p:spPr>
        <p:txBody>
          <a:bodyPr/>
          <a:lstStyle/>
          <a:p>
            <a:r>
              <a:rPr lang="en-IN" b="1" dirty="0" smtClean="0"/>
              <a:t>Web Portal</a:t>
            </a:r>
            <a:endParaRPr lang="en-IN" dirty="0"/>
          </a:p>
          <a:p>
            <a:pPr lvl="1"/>
            <a:r>
              <a:rPr lang="en-IN" dirty="0" smtClean="0"/>
              <a:t>News.html.</a:t>
            </a:r>
          </a:p>
          <a:p>
            <a:pPr marL="0" indent="0">
              <a:buNone/>
            </a:pPr>
            <a:endParaRPr lang="en-IN" dirty="0"/>
          </a:p>
        </p:txBody>
      </p:sp>
      <p:pic>
        <p:nvPicPr>
          <p:cNvPr id="4" name="Picture 2"/>
          <p:cNvPicPr>
            <a:picLocks noChangeAspect="1" noChangeArrowheads="1"/>
          </p:cNvPicPr>
          <p:nvPr/>
        </p:nvPicPr>
        <p:blipFill>
          <a:blip r:embed="rId2"/>
          <a:srcRect/>
          <a:stretch>
            <a:fillRect/>
          </a:stretch>
        </p:blipFill>
        <p:spPr bwMode="auto">
          <a:xfrm>
            <a:off x="3104882" y="2270717"/>
            <a:ext cx="8399730" cy="4014173"/>
          </a:xfrm>
          <a:prstGeom prst="rect">
            <a:avLst/>
          </a:prstGeom>
          <a:noFill/>
          <a:ln w="9525">
            <a:noFill/>
            <a:miter lim="800000"/>
            <a:headEnd/>
            <a:tailEnd/>
          </a:ln>
          <a:effectLst/>
        </p:spPr>
      </p:pic>
    </p:spTree>
    <p:extLst>
      <p:ext uri="{BB962C8B-B14F-4D97-AF65-F5344CB8AC3E}">
        <p14:creationId xmlns="" xmlns:p14="http://schemas.microsoft.com/office/powerpoint/2010/main" val="400899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GitHub/Code Repository Link</a:t>
            </a:r>
            <a:endParaRPr lang="en-IN" dirty="0"/>
          </a:p>
        </p:txBody>
      </p:sp>
      <p:sp>
        <p:nvSpPr>
          <p:cNvPr id="3" name="Content Placeholder 2"/>
          <p:cNvSpPr>
            <a:spLocks noGrp="1"/>
          </p:cNvSpPr>
          <p:nvPr>
            <p:ph idx="1"/>
          </p:nvPr>
        </p:nvSpPr>
        <p:spPr>
          <a:xfrm>
            <a:off x="2589212" y="1442434"/>
            <a:ext cx="8915400" cy="4468788"/>
          </a:xfrm>
        </p:spPr>
        <p:txBody>
          <a:bodyPr/>
          <a:lstStyle/>
          <a:p>
            <a:r>
              <a:rPr lang="en-IN" b="1" dirty="0" smtClean="0"/>
              <a:t>Mobile app</a:t>
            </a:r>
            <a:r>
              <a:rPr lang="en-IN" dirty="0" smtClean="0"/>
              <a:t> – </a:t>
            </a:r>
            <a:r>
              <a:rPr lang="en-US" dirty="0">
                <a:hlinkClick r:id="rId2"/>
              </a:rPr>
              <a:t>https://</a:t>
            </a:r>
            <a:r>
              <a:rPr lang="en-US" dirty="0" smtClean="0">
                <a:hlinkClick r:id="rId2"/>
              </a:rPr>
              <a:t>integrations.eu-gb.assistant.watson.cloud.ibm.com/web/public/6f19a779-205f-4ea2-a501-b857e77a8fcd</a:t>
            </a:r>
            <a:r>
              <a:rPr lang="en-IN" dirty="0" smtClean="0"/>
              <a:t> </a:t>
            </a:r>
          </a:p>
          <a:p>
            <a:pPr marL="0" indent="0">
              <a:buNone/>
            </a:pPr>
            <a:endParaRPr lang="en-IN" dirty="0"/>
          </a:p>
        </p:txBody>
      </p:sp>
      <p:pic>
        <p:nvPicPr>
          <p:cNvPr id="4" name="Picture 1"/>
          <p:cNvPicPr>
            <a:picLocks noChangeAspect="1" noChangeArrowheads="1"/>
          </p:cNvPicPr>
          <p:nvPr/>
        </p:nvPicPr>
        <p:blipFill>
          <a:blip r:embed="rId3"/>
          <a:srcRect/>
          <a:stretch>
            <a:fillRect/>
          </a:stretch>
        </p:blipFill>
        <p:spPr bwMode="auto">
          <a:xfrm>
            <a:off x="4763036" y="2395471"/>
            <a:ext cx="3762778" cy="4353059"/>
          </a:xfrm>
          <a:prstGeom prst="rect">
            <a:avLst/>
          </a:prstGeom>
          <a:noFill/>
          <a:ln w="9525">
            <a:noFill/>
            <a:miter lim="800000"/>
            <a:headEnd/>
            <a:tailEnd/>
          </a:ln>
          <a:effectLst/>
        </p:spPr>
      </p:pic>
    </p:spTree>
    <p:extLst>
      <p:ext uri="{BB962C8B-B14F-4D97-AF65-F5344CB8AC3E}">
        <p14:creationId xmlns="" xmlns:p14="http://schemas.microsoft.com/office/powerpoint/2010/main" val="253122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2589212" y="1558344"/>
            <a:ext cx="8915400" cy="4752304"/>
          </a:xfrm>
        </p:spPr>
        <p:txBody>
          <a:bodyPr/>
          <a:lstStyle/>
          <a:p>
            <a:r>
              <a:rPr lang="en-IN" dirty="0" smtClean="0"/>
              <a:t>Submission Name</a:t>
            </a:r>
          </a:p>
          <a:p>
            <a:r>
              <a:rPr lang="en-IN" dirty="0" smtClean="0"/>
              <a:t>Submission Track</a:t>
            </a:r>
          </a:p>
          <a:p>
            <a:r>
              <a:rPr lang="en-IN" dirty="0" smtClean="0"/>
              <a:t>Short Description</a:t>
            </a:r>
          </a:p>
          <a:p>
            <a:r>
              <a:rPr lang="en-IN" dirty="0" smtClean="0"/>
              <a:t>Long Description</a:t>
            </a:r>
          </a:p>
          <a:p>
            <a:r>
              <a:rPr lang="en-IN" dirty="0" smtClean="0"/>
              <a:t>Solution Roadmap</a:t>
            </a:r>
          </a:p>
          <a:p>
            <a:r>
              <a:rPr lang="en-IN" dirty="0" err="1" smtClean="0"/>
              <a:t>Github</a:t>
            </a:r>
            <a:r>
              <a:rPr lang="en-IN" dirty="0" smtClean="0"/>
              <a:t>/Code repository Link</a:t>
            </a:r>
          </a:p>
          <a:p>
            <a:r>
              <a:rPr lang="en-IN" dirty="0" smtClean="0"/>
              <a:t>Demo Video Link</a:t>
            </a:r>
          </a:p>
          <a:p>
            <a:r>
              <a:rPr lang="en-IN" dirty="0" smtClean="0"/>
              <a:t>IBM </a:t>
            </a:r>
            <a:r>
              <a:rPr lang="en-IN" dirty="0"/>
              <a:t>Cloud Services or IBM Systems used in </a:t>
            </a:r>
            <a:r>
              <a:rPr lang="en-IN" dirty="0" smtClean="0"/>
              <a:t>solution</a:t>
            </a:r>
          </a:p>
          <a:p>
            <a:r>
              <a:rPr lang="en-IN" dirty="0" smtClean="0"/>
              <a:t>Team Members and Mail id</a:t>
            </a:r>
            <a:endParaRPr lang="en-IN" dirty="0"/>
          </a:p>
        </p:txBody>
      </p:sp>
    </p:spTree>
    <p:extLst>
      <p:ext uri="{BB962C8B-B14F-4D97-AF65-F5344CB8AC3E}">
        <p14:creationId xmlns="" xmlns:p14="http://schemas.microsoft.com/office/powerpoint/2010/main" val="391664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GitHub/Code Repository Link</a:t>
            </a:r>
            <a:endParaRPr lang="en-IN" dirty="0"/>
          </a:p>
        </p:txBody>
      </p:sp>
      <p:sp>
        <p:nvSpPr>
          <p:cNvPr id="3" name="Content Placeholder 2"/>
          <p:cNvSpPr>
            <a:spLocks noGrp="1"/>
          </p:cNvSpPr>
          <p:nvPr>
            <p:ph idx="1"/>
          </p:nvPr>
        </p:nvSpPr>
        <p:spPr>
          <a:xfrm>
            <a:off x="2589212" y="1442434"/>
            <a:ext cx="8915400" cy="4468788"/>
          </a:xfrm>
        </p:spPr>
        <p:txBody>
          <a:bodyPr/>
          <a:lstStyle/>
          <a:p>
            <a:r>
              <a:rPr lang="en-IN" b="1" dirty="0" smtClean="0"/>
              <a:t>GitHub link</a:t>
            </a:r>
            <a:r>
              <a:rPr lang="en-IN" dirty="0" smtClean="0"/>
              <a:t> -</a:t>
            </a:r>
          </a:p>
          <a:p>
            <a:pPr marL="0" indent="0">
              <a:buNone/>
            </a:pPr>
            <a:endParaRPr lang="en-IN" dirty="0"/>
          </a:p>
        </p:txBody>
      </p:sp>
      <p:sp>
        <p:nvSpPr>
          <p:cNvPr id="4" name="Rectangle 3"/>
          <p:cNvSpPr/>
          <p:nvPr/>
        </p:nvSpPr>
        <p:spPr>
          <a:xfrm>
            <a:off x="4689565" y="1397726"/>
            <a:ext cx="4506685" cy="369332"/>
          </a:xfrm>
          <a:prstGeom prst="rect">
            <a:avLst/>
          </a:prstGeom>
        </p:spPr>
        <p:txBody>
          <a:bodyPr wrap="square">
            <a:spAutoFit/>
          </a:bodyPr>
          <a:lstStyle/>
          <a:p>
            <a:r>
              <a:rPr lang="en-US" dirty="0" smtClean="0">
                <a:hlinkClick r:id="rId2" tooltip="https://github.com/cteam-ai/seva"/>
              </a:rPr>
              <a:t>https://github.com/cteam-ai/SEVA</a:t>
            </a:r>
            <a:endParaRPr lang="en-US" dirty="0"/>
          </a:p>
        </p:txBody>
      </p:sp>
      <p:pic>
        <p:nvPicPr>
          <p:cNvPr id="1026" name="Picture 2"/>
          <p:cNvPicPr>
            <a:picLocks noChangeAspect="1" noChangeArrowheads="1"/>
          </p:cNvPicPr>
          <p:nvPr/>
        </p:nvPicPr>
        <p:blipFill>
          <a:blip r:embed="rId3"/>
          <a:srcRect/>
          <a:stretch>
            <a:fillRect/>
          </a:stretch>
        </p:blipFill>
        <p:spPr bwMode="auto">
          <a:xfrm>
            <a:off x="2090057" y="2442754"/>
            <a:ext cx="8582297" cy="3683726"/>
          </a:xfrm>
          <a:prstGeom prst="rect">
            <a:avLst/>
          </a:prstGeom>
          <a:noFill/>
          <a:ln w="9525">
            <a:noFill/>
            <a:miter lim="800000"/>
            <a:headEnd/>
            <a:tailEnd/>
          </a:ln>
          <a:effectLst/>
        </p:spPr>
      </p:pic>
    </p:spTree>
    <p:extLst>
      <p:ext uri="{BB962C8B-B14F-4D97-AF65-F5344CB8AC3E}">
        <p14:creationId xmlns="" xmlns:p14="http://schemas.microsoft.com/office/powerpoint/2010/main" val="181348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Demo Video Link</a:t>
            </a:r>
            <a:endParaRPr lang="en-IN" dirty="0"/>
          </a:p>
        </p:txBody>
      </p:sp>
      <p:sp>
        <p:nvSpPr>
          <p:cNvPr id="3" name="Content Placeholder 2"/>
          <p:cNvSpPr>
            <a:spLocks noGrp="1"/>
          </p:cNvSpPr>
          <p:nvPr>
            <p:ph idx="1"/>
          </p:nvPr>
        </p:nvSpPr>
        <p:spPr>
          <a:xfrm>
            <a:off x="2589212" y="1442434"/>
            <a:ext cx="8915400" cy="4468788"/>
          </a:xfrm>
        </p:spPr>
        <p:txBody>
          <a:bodyPr/>
          <a:lstStyle/>
          <a:p>
            <a:r>
              <a:rPr lang="en-IN" b="1" dirty="0" smtClean="0"/>
              <a:t>Link</a:t>
            </a:r>
            <a:r>
              <a:rPr lang="en-IN" dirty="0" smtClean="0"/>
              <a:t> - </a:t>
            </a:r>
            <a:endParaRPr lang="en-IN" dirty="0"/>
          </a:p>
        </p:txBody>
      </p:sp>
      <p:sp>
        <p:nvSpPr>
          <p:cNvPr id="4" name="Rectangle 3"/>
          <p:cNvSpPr/>
          <p:nvPr/>
        </p:nvSpPr>
        <p:spPr>
          <a:xfrm>
            <a:off x="3735977" y="1423851"/>
            <a:ext cx="6021977" cy="369332"/>
          </a:xfrm>
          <a:prstGeom prst="rect">
            <a:avLst/>
          </a:prstGeom>
        </p:spPr>
        <p:txBody>
          <a:bodyPr wrap="square">
            <a:spAutoFit/>
          </a:bodyPr>
          <a:lstStyle/>
          <a:p>
            <a:r>
              <a:rPr lang="en-US" dirty="0" smtClean="0"/>
              <a:t>  </a:t>
            </a:r>
            <a:r>
              <a:rPr lang="en-US" dirty="0" smtClean="0">
                <a:hlinkClick r:id="rId2" tooltip="https://www.youtube.com/watch?v=encgj7qifbk"/>
              </a:rPr>
              <a:t>https://www.youtube.com/watch?v=EnCgJ7qiFBk</a:t>
            </a:r>
            <a:endParaRPr lang="en-US" dirty="0"/>
          </a:p>
        </p:txBody>
      </p:sp>
      <p:pic>
        <p:nvPicPr>
          <p:cNvPr id="2050" name="Picture 2"/>
          <p:cNvPicPr>
            <a:picLocks noChangeAspect="1" noChangeArrowheads="1"/>
          </p:cNvPicPr>
          <p:nvPr/>
        </p:nvPicPr>
        <p:blipFill>
          <a:blip r:embed="rId3"/>
          <a:srcRect/>
          <a:stretch>
            <a:fillRect/>
          </a:stretch>
        </p:blipFill>
        <p:spPr bwMode="auto">
          <a:xfrm>
            <a:off x="2873829" y="2155372"/>
            <a:ext cx="7117896" cy="3988252"/>
          </a:xfrm>
          <a:prstGeom prst="rect">
            <a:avLst/>
          </a:prstGeom>
          <a:noFill/>
          <a:ln w="9525">
            <a:noFill/>
            <a:miter lim="800000"/>
            <a:headEnd/>
            <a:tailEnd/>
          </a:ln>
          <a:effectLst/>
        </p:spPr>
      </p:pic>
    </p:spTree>
    <p:extLst>
      <p:ext uri="{BB962C8B-B14F-4D97-AF65-F5344CB8AC3E}">
        <p14:creationId xmlns="" xmlns:p14="http://schemas.microsoft.com/office/powerpoint/2010/main" val="80899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281963"/>
          </a:xfrm>
        </p:spPr>
        <p:txBody>
          <a:bodyPr>
            <a:normAutofit/>
          </a:bodyPr>
          <a:lstStyle/>
          <a:p>
            <a:r>
              <a:rPr lang="en-IN" dirty="0" smtClean="0"/>
              <a:t>List of IBM Cloud Services or IBM Systems used in Solution</a:t>
            </a:r>
            <a:endParaRPr lang="en-IN" dirty="0"/>
          </a:p>
        </p:txBody>
      </p:sp>
      <p:sp>
        <p:nvSpPr>
          <p:cNvPr id="3" name="Content Placeholder 2"/>
          <p:cNvSpPr>
            <a:spLocks noGrp="1"/>
          </p:cNvSpPr>
          <p:nvPr>
            <p:ph idx="1"/>
          </p:nvPr>
        </p:nvSpPr>
        <p:spPr>
          <a:xfrm>
            <a:off x="2589212" y="2176530"/>
            <a:ext cx="8915400" cy="3734692"/>
          </a:xfrm>
        </p:spPr>
        <p:txBody>
          <a:bodyPr/>
          <a:lstStyle/>
          <a:p>
            <a:r>
              <a:rPr lang="en-IN" b="1" dirty="0" smtClean="0"/>
              <a:t>IBM Watson Assistant</a:t>
            </a:r>
          </a:p>
          <a:p>
            <a:pPr lvl="1"/>
            <a:r>
              <a:rPr lang="en-IN" dirty="0"/>
              <a:t>IBM Watson Assistant is a white label cloud service that allows enterprise-level software developers to embed an artificial intelligence (AI) virtual </a:t>
            </a:r>
            <a:r>
              <a:rPr lang="en-IN" b="1" dirty="0"/>
              <a:t>assistant</a:t>
            </a:r>
            <a:r>
              <a:rPr lang="en-IN" dirty="0"/>
              <a:t> (VA) in the software they are </a:t>
            </a:r>
            <a:r>
              <a:rPr lang="en-IN" dirty="0" smtClean="0"/>
              <a:t>developing.</a:t>
            </a:r>
            <a:endParaRPr lang="en-IN" dirty="0"/>
          </a:p>
          <a:p>
            <a:pPr lvl="1"/>
            <a:endParaRPr lang="en-IN" dirty="0" smtClean="0"/>
          </a:p>
          <a:p>
            <a:endParaRPr lang="en-IN" dirty="0"/>
          </a:p>
        </p:txBody>
      </p:sp>
    </p:spTree>
    <p:extLst>
      <p:ext uri="{BB962C8B-B14F-4D97-AF65-F5344CB8AC3E}">
        <p14:creationId xmlns="" xmlns:p14="http://schemas.microsoft.com/office/powerpoint/2010/main" val="152533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Team Members and Mail-Id</a:t>
            </a:r>
            <a:endParaRPr lang="en-IN" dirty="0"/>
          </a:p>
        </p:txBody>
      </p:sp>
      <p:sp>
        <p:nvSpPr>
          <p:cNvPr id="3" name="Content Placeholder 2"/>
          <p:cNvSpPr>
            <a:spLocks noGrp="1"/>
          </p:cNvSpPr>
          <p:nvPr>
            <p:ph idx="1"/>
          </p:nvPr>
        </p:nvSpPr>
        <p:spPr>
          <a:xfrm>
            <a:off x="2589212" y="1442434"/>
            <a:ext cx="8915400" cy="4468788"/>
          </a:xfrm>
        </p:spPr>
        <p:txBody>
          <a:bodyPr/>
          <a:lstStyle/>
          <a:p>
            <a:r>
              <a:rPr lang="en-IN" b="1" dirty="0" err="1" smtClean="0"/>
              <a:t>Mithun</a:t>
            </a:r>
            <a:r>
              <a:rPr lang="en-IN" b="1" dirty="0" smtClean="0"/>
              <a:t> Ghosh</a:t>
            </a:r>
            <a:r>
              <a:rPr lang="en-IN" dirty="0" smtClean="0"/>
              <a:t>	- Mithun.Ghosh2@cognizant.com</a:t>
            </a:r>
          </a:p>
          <a:p>
            <a:r>
              <a:rPr lang="en-IN" b="1" dirty="0" err="1" smtClean="0"/>
              <a:t>Sooryaprakash</a:t>
            </a:r>
            <a:r>
              <a:rPr lang="en-IN" b="1" dirty="0" smtClean="0"/>
              <a:t> S</a:t>
            </a:r>
            <a:r>
              <a:rPr lang="en-IN" dirty="0"/>
              <a:t>	</a:t>
            </a:r>
            <a:r>
              <a:rPr lang="en-IN" dirty="0" smtClean="0"/>
              <a:t>- Sooryaprakash.S@cognizant.com</a:t>
            </a:r>
          </a:p>
          <a:p>
            <a:r>
              <a:rPr lang="en-IN" b="1" dirty="0" err="1" smtClean="0"/>
              <a:t>Neethu</a:t>
            </a:r>
            <a:r>
              <a:rPr lang="en-IN" b="1" dirty="0" smtClean="0"/>
              <a:t> V Nair</a:t>
            </a:r>
            <a:r>
              <a:rPr lang="en-IN" dirty="0" smtClean="0"/>
              <a:t>	- NeethuV.Nair@cognizant.com</a:t>
            </a:r>
          </a:p>
          <a:p>
            <a:r>
              <a:rPr lang="en-IN" b="1" dirty="0" smtClean="0"/>
              <a:t>Naga </a:t>
            </a:r>
            <a:r>
              <a:rPr lang="en-IN" b="1" dirty="0" err="1" smtClean="0"/>
              <a:t>Durga</a:t>
            </a:r>
            <a:r>
              <a:rPr lang="en-IN" b="1" dirty="0" smtClean="0"/>
              <a:t> </a:t>
            </a:r>
            <a:r>
              <a:rPr lang="en-IN" b="1" dirty="0" err="1" smtClean="0"/>
              <a:t>Sridevi</a:t>
            </a:r>
            <a:r>
              <a:rPr lang="en-IN" b="1" dirty="0" smtClean="0"/>
              <a:t> </a:t>
            </a:r>
            <a:r>
              <a:rPr lang="en-IN" b="1" dirty="0" err="1" smtClean="0"/>
              <a:t>Allam</a:t>
            </a:r>
            <a:r>
              <a:rPr lang="en-IN" dirty="0" smtClean="0"/>
              <a:t>	- NagaDurgaSridevi.Allam@cognizant.com</a:t>
            </a:r>
            <a:endParaRPr lang="en-IN" dirty="0"/>
          </a:p>
        </p:txBody>
      </p:sp>
    </p:spTree>
    <p:extLst>
      <p:ext uri="{BB962C8B-B14F-4D97-AF65-F5344CB8AC3E}">
        <p14:creationId xmlns="" xmlns:p14="http://schemas.microsoft.com/office/powerpoint/2010/main" val="2706424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077" y="2774882"/>
            <a:ext cx="8911687" cy="728172"/>
          </a:xfrm>
        </p:spPr>
        <p:txBody>
          <a:bodyPr/>
          <a:lstStyle/>
          <a:p>
            <a:r>
              <a:rPr lang="en-IN" dirty="0" smtClean="0"/>
              <a:t>Thank You</a:t>
            </a:r>
            <a:endParaRPr lang="en-IN" dirty="0"/>
          </a:p>
        </p:txBody>
      </p:sp>
      <p:sp>
        <p:nvSpPr>
          <p:cNvPr id="3" name="Content Placeholder 2"/>
          <p:cNvSpPr>
            <a:spLocks noGrp="1"/>
          </p:cNvSpPr>
          <p:nvPr>
            <p:ph idx="1"/>
          </p:nvPr>
        </p:nvSpPr>
        <p:spPr>
          <a:xfrm>
            <a:off x="2589212" y="1442434"/>
            <a:ext cx="8915400" cy="4468788"/>
          </a:xfrm>
        </p:spPr>
        <p:txBody>
          <a:bodyPr/>
          <a:lstStyle/>
          <a:p>
            <a:pPr marL="0" indent="0">
              <a:buNone/>
            </a:pPr>
            <a:endParaRPr lang="en-IN" dirty="0"/>
          </a:p>
        </p:txBody>
      </p:sp>
    </p:spTree>
    <p:extLst>
      <p:ext uri="{BB962C8B-B14F-4D97-AF65-F5344CB8AC3E}">
        <p14:creationId xmlns="" xmlns:p14="http://schemas.microsoft.com/office/powerpoint/2010/main" val="43277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929"/>
          </a:xfrm>
        </p:spPr>
        <p:txBody>
          <a:bodyPr/>
          <a:lstStyle/>
          <a:p>
            <a:r>
              <a:rPr lang="en-IN" dirty="0" smtClean="0"/>
              <a:t>Submission Name</a:t>
            </a:r>
            <a:endParaRPr lang="en-IN" dirty="0"/>
          </a:p>
        </p:txBody>
      </p:sp>
      <p:sp>
        <p:nvSpPr>
          <p:cNvPr id="3" name="Content Placeholder 2"/>
          <p:cNvSpPr>
            <a:spLocks noGrp="1"/>
          </p:cNvSpPr>
          <p:nvPr>
            <p:ph idx="1"/>
          </p:nvPr>
        </p:nvSpPr>
        <p:spPr>
          <a:xfrm>
            <a:off x="2589212" y="1609859"/>
            <a:ext cx="8915400" cy="4301363"/>
          </a:xfrm>
        </p:spPr>
        <p:txBody>
          <a:bodyPr/>
          <a:lstStyle/>
          <a:p>
            <a:r>
              <a:rPr lang="en-IN" b="1" dirty="0" smtClean="0"/>
              <a:t>SEVA</a:t>
            </a:r>
            <a:endParaRPr lang="en-IN" b="1" dirty="0"/>
          </a:p>
          <a:p>
            <a:endParaRPr lang="en-IN" b="1" dirty="0" smtClean="0"/>
          </a:p>
          <a:p>
            <a:endParaRPr lang="en-IN" b="1" dirty="0"/>
          </a:p>
        </p:txBody>
      </p:sp>
      <p:pic>
        <p:nvPicPr>
          <p:cNvPr id="4" name="Picture 3"/>
          <p:cNvPicPr>
            <a:picLocks noChangeAspect="1" noChangeArrowheads="1"/>
          </p:cNvPicPr>
          <p:nvPr/>
        </p:nvPicPr>
        <p:blipFill>
          <a:blip r:embed="rId2"/>
          <a:srcRect/>
          <a:stretch>
            <a:fillRect/>
          </a:stretch>
        </p:blipFill>
        <p:spPr bwMode="auto">
          <a:xfrm>
            <a:off x="3558863" y="2350840"/>
            <a:ext cx="6477000" cy="2819400"/>
          </a:xfrm>
          <a:prstGeom prst="rect">
            <a:avLst/>
          </a:prstGeom>
          <a:noFill/>
          <a:ln w="9525">
            <a:noFill/>
            <a:miter lim="800000"/>
            <a:headEnd/>
            <a:tailEnd/>
          </a:ln>
          <a:effectLst/>
        </p:spPr>
      </p:pic>
    </p:spTree>
    <p:extLst>
      <p:ext uri="{BB962C8B-B14F-4D97-AF65-F5344CB8AC3E}">
        <p14:creationId xmlns="" xmlns:p14="http://schemas.microsoft.com/office/powerpoint/2010/main" val="324098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lstStyle/>
          <a:p>
            <a:r>
              <a:rPr lang="en-IN" dirty="0" smtClean="0"/>
              <a:t>Submission Track</a:t>
            </a:r>
            <a:endParaRPr lang="en-IN" dirty="0"/>
          </a:p>
        </p:txBody>
      </p:sp>
      <p:sp>
        <p:nvSpPr>
          <p:cNvPr id="3" name="Content Placeholder 2"/>
          <p:cNvSpPr>
            <a:spLocks noGrp="1"/>
          </p:cNvSpPr>
          <p:nvPr>
            <p:ph idx="1"/>
          </p:nvPr>
        </p:nvSpPr>
        <p:spPr>
          <a:xfrm>
            <a:off x="2589212" y="1468192"/>
            <a:ext cx="8915400" cy="4443030"/>
          </a:xfrm>
        </p:spPr>
        <p:txBody>
          <a:bodyPr/>
          <a:lstStyle/>
          <a:p>
            <a:r>
              <a:rPr lang="en-IN" b="1" dirty="0" smtClean="0"/>
              <a:t> Covid-19</a:t>
            </a:r>
            <a:endParaRPr lang="en-IN" b="1" dirty="0"/>
          </a:p>
        </p:txBody>
      </p:sp>
    </p:spTree>
    <p:extLst>
      <p:ext uri="{BB962C8B-B14F-4D97-AF65-F5344CB8AC3E}">
        <p14:creationId xmlns="" xmlns:p14="http://schemas.microsoft.com/office/powerpoint/2010/main" val="239070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Short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IN" dirty="0" smtClean="0"/>
              <a:t>This services can be accessed by a web portal or a mobile app.</a:t>
            </a:r>
          </a:p>
          <a:p>
            <a:r>
              <a:rPr lang="en-IN" dirty="0" smtClean="0"/>
              <a:t>It opens a </a:t>
            </a:r>
            <a:r>
              <a:rPr lang="en-IN" dirty="0" err="1" smtClean="0"/>
              <a:t>Chatbot</a:t>
            </a:r>
            <a:r>
              <a:rPr lang="en-IN" dirty="0" smtClean="0"/>
              <a:t> which provides 4 types of emergency services.</a:t>
            </a:r>
          </a:p>
        </p:txBody>
      </p:sp>
    </p:spTree>
    <p:extLst>
      <p:ext uri="{BB962C8B-B14F-4D97-AF65-F5344CB8AC3E}">
        <p14:creationId xmlns="" xmlns:p14="http://schemas.microsoft.com/office/powerpoint/2010/main" val="66880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dirty="0" err="1">
                <a:cs typeface="Times New Roman" pitchFamily="18" charset="0"/>
              </a:rPr>
              <a:t>Chatbot</a:t>
            </a:r>
            <a:r>
              <a:rPr lang="en-US" dirty="0">
                <a:cs typeface="Times New Roman" pitchFamily="18" charset="0"/>
              </a:rPr>
              <a:t>, a computer program that simulates human conversation or chat through artificial intelligence</a:t>
            </a:r>
            <a:r>
              <a:rPr lang="en-US" dirty="0" smtClean="0">
                <a:cs typeface="Times New Roman" pitchFamily="18" charset="0"/>
              </a:rPr>
              <a:t>.</a:t>
            </a:r>
          </a:p>
          <a:p>
            <a:r>
              <a:rPr lang="en-US" dirty="0">
                <a:cs typeface="Times New Roman" pitchFamily="18" charset="0"/>
              </a:rPr>
              <a:t>We are integrating four </a:t>
            </a:r>
            <a:r>
              <a:rPr lang="en-US" dirty="0" smtClean="0">
                <a:cs typeface="Times New Roman" pitchFamily="18" charset="0"/>
              </a:rPr>
              <a:t> services </a:t>
            </a:r>
            <a:r>
              <a:rPr lang="en-US" dirty="0">
                <a:cs typeface="Times New Roman" pitchFamily="18" charset="0"/>
              </a:rPr>
              <a:t>to </a:t>
            </a:r>
            <a:r>
              <a:rPr lang="en-US" dirty="0" err="1">
                <a:cs typeface="Times New Roman" pitchFamily="18" charset="0"/>
              </a:rPr>
              <a:t>chatbot</a:t>
            </a:r>
            <a:r>
              <a:rPr lang="en-US" dirty="0">
                <a:cs typeface="Times New Roman" pitchFamily="18" charset="0"/>
              </a:rPr>
              <a:t> which helps during pandemic</a:t>
            </a:r>
            <a:r>
              <a:rPr lang="en-US" dirty="0" smtClean="0">
                <a:cs typeface="Times New Roman" pitchFamily="18" charset="0"/>
              </a:rPr>
              <a:t>. They </a:t>
            </a:r>
            <a:r>
              <a:rPr lang="en-US" dirty="0">
                <a:cs typeface="Times New Roman" pitchFamily="18" charset="0"/>
              </a:rPr>
              <a:t>are</a:t>
            </a:r>
          </a:p>
          <a:p>
            <a:pPr lvl="1"/>
            <a:r>
              <a:rPr lang="en-US" dirty="0" smtClean="0">
                <a:cs typeface="Times New Roman" pitchFamily="18" charset="0"/>
              </a:rPr>
              <a:t>Food Service</a:t>
            </a:r>
          </a:p>
          <a:p>
            <a:pPr lvl="1"/>
            <a:r>
              <a:rPr lang="en-US" dirty="0" smtClean="0">
                <a:cs typeface="Times New Roman" pitchFamily="18" charset="0"/>
              </a:rPr>
              <a:t>Medical Support</a:t>
            </a:r>
          </a:p>
          <a:p>
            <a:pPr lvl="1"/>
            <a:r>
              <a:rPr lang="en-US" dirty="0" smtClean="0">
                <a:cs typeface="Times New Roman" pitchFamily="18" charset="0"/>
              </a:rPr>
              <a:t>Contribution</a:t>
            </a:r>
          </a:p>
          <a:p>
            <a:pPr lvl="1"/>
            <a:r>
              <a:rPr lang="en-US" dirty="0" smtClean="0">
                <a:cs typeface="Times New Roman" pitchFamily="18" charset="0"/>
              </a:rPr>
              <a:t>Domestic Violence</a:t>
            </a:r>
          </a:p>
          <a:p>
            <a:r>
              <a:rPr lang="en-IN" dirty="0" smtClean="0"/>
              <a:t>User </a:t>
            </a:r>
            <a:r>
              <a:rPr lang="en-IN" dirty="0"/>
              <a:t>can get assistance from web/mobile applications through </a:t>
            </a:r>
            <a:r>
              <a:rPr lang="en-IN" dirty="0" smtClean="0"/>
              <a:t>chat with </a:t>
            </a:r>
            <a:r>
              <a:rPr lang="en-IN" dirty="0"/>
              <a:t>the help of  IBM Watson </a:t>
            </a:r>
            <a:r>
              <a:rPr lang="en-IN" dirty="0" smtClean="0"/>
              <a:t>Assistant.</a:t>
            </a:r>
            <a:endParaRPr lang="en-US" dirty="0" smtClean="0">
              <a:cs typeface="Times New Roman" pitchFamily="18" charset="0"/>
            </a:endParaRPr>
          </a:p>
          <a:p>
            <a:pPr marL="457200" lvl="1" indent="0">
              <a:buNone/>
            </a:pPr>
            <a:endParaRPr lang="en-US" dirty="0">
              <a:cs typeface="Times New Roman" pitchFamily="18" charset="0"/>
            </a:endParaRPr>
          </a:p>
        </p:txBody>
      </p:sp>
    </p:spTree>
    <p:extLst>
      <p:ext uri="{BB962C8B-B14F-4D97-AF65-F5344CB8AC3E}">
        <p14:creationId xmlns="" xmlns:p14="http://schemas.microsoft.com/office/powerpoint/2010/main" val="264681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Food Service</a:t>
            </a:r>
          </a:p>
          <a:p>
            <a:pPr marL="685800" lvl="1"/>
            <a:r>
              <a:rPr lang="en-US" dirty="0" smtClean="0">
                <a:cs typeface="Times New Roman" pitchFamily="18" charset="0"/>
              </a:rPr>
              <a:t>This is a platform which connects different communities of people who are interested in supplying food for those who need food or are unable to cook food. This can be done in the following way.</a:t>
            </a:r>
            <a:endParaRPr lang="en-US" dirty="0">
              <a:cs typeface="Times New Roman" pitchFamily="18" charset="0"/>
            </a:endParaRPr>
          </a:p>
          <a:p>
            <a:pPr marL="685800" lvl="1"/>
            <a:r>
              <a:rPr lang="en-US" dirty="0" smtClean="0">
                <a:cs typeface="Times New Roman" pitchFamily="18" charset="0"/>
              </a:rPr>
              <a:t> </a:t>
            </a:r>
            <a:r>
              <a:rPr lang="en-US" dirty="0">
                <a:cs typeface="Times New Roman" pitchFamily="18" charset="0"/>
              </a:rPr>
              <a:t>Users can request for food by placing an order or by contacting the POCs of community Kitchens</a:t>
            </a:r>
            <a:r>
              <a:rPr lang="en-US" dirty="0"/>
              <a:t>.</a:t>
            </a:r>
          </a:p>
          <a:p>
            <a:pPr lvl="1"/>
            <a:endParaRPr lang="en-US" dirty="0" smtClean="0">
              <a:cs typeface="Times New Roman" pitchFamily="18" charset="0"/>
            </a:endParaRPr>
          </a:p>
        </p:txBody>
      </p:sp>
    </p:spTree>
    <p:extLst>
      <p:ext uri="{BB962C8B-B14F-4D97-AF65-F5344CB8AC3E}">
        <p14:creationId xmlns="" xmlns:p14="http://schemas.microsoft.com/office/powerpoint/2010/main" val="388452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Food Service</a:t>
            </a:r>
          </a:p>
          <a:p>
            <a:pPr marL="457200" lvl="1" indent="0">
              <a:buNone/>
            </a:pPr>
            <a:endParaRPr lang="en-US" dirty="0" smtClean="0">
              <a:cs typeface="Times New Roman" pitchFamily="18" charset="0"/>
            </a:endParaRPr>
          </a:p>
        </p:txBody>
      </p:sp>
      <p:pic>
        <p:nvPicPr>
          <p:cNvPr id="4" name="Picture 9"/>
          <p:cNvPicPr>
            <a:picLocks noChangeAspect="1" noChangeArrowheads="1"/>
          </p:cNvPicPr>
          <p:nvPr/>
        </p:nvPicPr>
        <p:blipFill>
          <a:blip r:embed="rId2"/>
          <a:srcRect/>
          <a:stretch>
            <a:fillRect/>
          </a:stretch>
        </p:blipFill>
        <p:spPr bwMode="auto">
          <a:xfrm>
            <a:off x="3779949" y="2047741"/>
            <a:ext cx="4138613" cy="4623515"/>
          </a:xfrm>
          <a:prstGeom prst="rect">
            <a:avLst/>
          </a:prstGeom>
          <a:noFill/>
          <a:ln w="9525">
            <a:noFill/>
            <a:miter lim="800000"/>
            <a:headEnd/>
            <a:tailEnd/>
          </a:ln>
          <a:effectLst/>
        </p:spPr>
      </p:pic>
    </p:spTree>
    <p:extLst>
      <p:ext uri="{BB962C8B-B14F-4D97-AF65-F5344CB8AC3E}">
        <p14:creationId xmlns="" xmlns:p14="http://schemas.microsoft.com/office/powerpoint/2010/main" val="182730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8172"/>
          </a:xfrm>
        </p:spPr>
        <p:txBody>
          <a:bodyPr/>
          <a:lstStyle/>
          <a:p>
            <a:r>
              <a:rPr lang="en-IN" dirty="0" smtClean="0"/>
              <a:t>Long Description</a:t>
            </a:r>
            <a:endParaRPr lang="en-IN" dirty="0"/>
          </a:p>
        </p:txBody>
      </p:sp>
      <p:sp>
        <p:nvSpPr>
          <p:cNvPr id="3" name="Content Placeholder 2"/>
          <p:cNvSpPr>
            <a:spLocks noGrp="1"/>
          </p:cNvSpPr>
          <p:nvPr>
            <p:ph idx="1"/>
          </p:nvPr>
        </p:nvSpPr>
        <p:spPr>
          <a:xfrm>
            <a:off x="2589212" y="1442434"/>
            <a:ext cx="8915400" cy="4468788"/>
          </a:xfrm>
        </p:spPr>
        <p:txBody>
          <a:bodyPr/>
          <a:lstStyle/>
          <a:p>
            <a:r>
              <a:rPr lang="en-US" b="1" dirty="0" smtClean="0">
                <a:cs typeface="Times New Roman" pitchFamily="18" charset="0"/>
              </a:rPr>
              <a:t>Medical Support</a:t>
            </a:r>
          </a:p>
          <a:p>
            <a:pPr lvl="1"/>
            <a:r>
              <a:rPr lang="en-US" dirty="0">
                <a:cs typeface="Times New Roman" pitchFamily="18" charset="0"/>
              </a:rPr>
              <a:t>A platform where people can request for medical support (like saline, basic test like blood pressure, heart beat measure) that can solve their basic medical needs</a:t>
            </a:r>
            <a:r>
              <a:rPr lang="en-US" dirty="0" smtClean="0">
                <a:cs typeface="Times New Roman" pitchFamily="18" charset="0"/>
              </a:rPr>
              <a:t>.</a:t>
            </a:r>
            <a:endParaRPr lang="en-US" dirty="0">
              <a:cs typeface="Times New Roman" pitchFamily="18" charset="0"/>
            </a:endParaRPr>
          </a:p>
          <a:p>
            <a:pPr lvl="1"/>
            <a:r>
              <a:rPr lang="en-US" dirty="0">
                <a:cs typeface="Times New Roman" pitchFamily="18" charset="0"/>
              </a:rPr>
              <a:t>People can also place an order or by contacting the POCs of </a:t>
            </a:r>
            <a:r>
              <a:rPr lang="en-US" dirty="0" smtClean="0">
                <a:cs typeface="Times New Roman" pitchFamily="18" charset="0"/>
              </a:rPr>
              <a:t>medical support team.</a:t>
            </a:r>
            <a:endParaRPr lang="en-US" dirty="0">
              <a:cs typeface="Times New Roman" pitchFamily="18" charset="0"/>
            </a:endParaRPr>
          </a:p>
          <a:p>
            <a:pPr marL="457200" lvl="1" indent="0">
              <a:buNone/>
            </a:pPr>
            <a:endParaRPr lang="en-US" dirty="0" smtClean="0">
              <a:cs typeface="Times New Roman" pitchFamily="18" charset="0"/>
            </a:endParaRPr>
          </a:p>
        </p:txBody>
      </p:sp>
    </p:spTree>
    <p:extLst>
      <p:ext uri="{BB962C8B-B14F-4D97-AF65-F5344CB8AC3E}">
        <p14:creationId xmlns="" xmlns:p14="http://schemas.microsoft.com/office/powerpoint/2010/main" val="1810131802"/>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176</TotalTime>
  <Words>388</Words>
  <Application>Microsoft Office PowerPoint</Application>
  <PresentationFormat>Custom</PresentationFormat>
  <Paragraphs>77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COVID Hackathon</vt:lpstr>
      <vt:lpstr>Contents</vt:lpstr>
      <vt:lpstr>Submission Name</vt:lpstr>
      <vt:lpstr>Submission Track</vt:lpstr>
      <vt:lpstr>Short Description</vt:lpstr>
      <vt:lpstr>Long Description</vt:lpstr>
      <vt:lpstr>Long Description</vt:lpstr>
      <vt:lpstr>Long Description</vt:lpstr>
      <vt:lpstr>Long Description</vt:lpstr>
      <vt:lpstr>Long Description</vt:lpstr>
      <vt:lpstr>Long Description</vt:lpstr>
      <vt:lpstr>Long Description</vt:lpstr>
      <vt:lpstr>Long Description</vt:lpstr>
      <vt:lpstr>Long Description</vt:lpstr>
      <vt:lpstr>Solution RoadMap</vt:lpstr>
      <vt:lpstr>GitHub/Code Repository Link</vt:lpstr>
      <vt:lpstr>GitHub/Code Repository Link</vt:lpstr>
      <vt:lpstr>GitHub/Code Repository Link</vt:lpstr>
      <vt:lpstr>GitHub/Code Repository Link</vt:lpstr>
      <vt:lpstr>GitHub/Code Repository Link</vt:lpstr>
      <vt:lpstr>Demo Video Link</vt:lpstr>
      <vt:lpstr>List of IBM Cloud Services or IBM Systems used in Solution</vt:lpstr>
      <vt:lpstr>Team Members and Mail-Id</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Hackathon</dc:title>
  <dc:creator>DELL</dc:creator>
  <cp:lastModifiedBy>sri</cp:lastModifiedBy>
  <cp:revision>44</cp:revision>
  <dcterms:created xsi:type="dcterms:W3CDTF">2020-04-20T09:56:35Z</dcterms:created>
  <dcterms:modified xsi:type="dcterms:W3CDTF">2020-04-20T14:22:13Z</dcterms:modified>
</cp:coreProperties>
</file>