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7620000" cy="5715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00"/>
    <a:srgbClr val="F9F551"/>
    <a:srgbClr val="FFD347"/>
    <a:srgbClr val="DEA900"/>
    <a:srgbClr val="EEB500"/>
    <a:srgbClr val="007033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6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78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04271"/>
            <a:ext cx="1643063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04271"/>
            <a:ext cx="4833938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4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424783"/>
            <a:ext cx="657225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3824554"/>
            <a:ext cx="657225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21354"/>
            <a:ext cx="32385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521354"/>
            <a:ext cx="32385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31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400969"/>
            <a:ext cx="322361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087563"/>
            <a:ext cx="3223617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400969"/>
            <a:ext cx="323949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39493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07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6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5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4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2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521354"/>
            <a:ext cx="65722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B6E-A2D7-4D40-9560-767C7A0BEF2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0FEB-1B83-4E70-8CF3-3DE16D3CE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4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DE07FA8-B35B-33E2-7023-CF88DDDF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620000" cy="57150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FEC3C3-3993-CDF4-FDFF-64148C80C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76" y="1523486"/>
            <a:ext cx="4575648" cy="151447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A6E0A31-46FC-3341-38B1-2FF06C3F4CFA}"/>
              </a:ext>
            </a:extLst>
          </p:cNvPr>
          <p:cNvSpPr/>
          <p:nvPr/>
        </p:nvSpPr>
        <p:spPr>
          <a:xfrm>
            <a:off x="2363487" y="3579567"/>
            <a:ext cx="953684" cy="527538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Novo Lote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05F2A9D-A7CC-25F2-E792-ABDD902DF067}"/>
              </a:ext>
            </a:extLst>
          </p:cNvPr>
          <p:cNvSpPr/>
          <p:nvPr/>
        </p:nvSpPr>
        <p:spPr>
          <a:xfrm>
            <a:off x="3537679" y="3579567"/>
            <a:ext cx="953684" cy="527538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Lote Antigo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725D70-F9EA-2DAE-3AA8-538B68C39165}"/>
              </a:ext>
            </a:extLst>
          </p:cNvPr>
          <p:cNvSpPr/>
          <p:nvPr/>
        </p:nvSpPr>
        <p:spPr>
          <a:xfrm>
            <a:off x="6548511" y="5155808"/>
            <a:ext cx="869852" cy="3496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804B088-60D3-45F7-0472-095FE3F7999B}"/>
              </a:ext>
            </a:extLst>
          </p:cNvPr>
          <p:cNvSpPr/>
          <p:nvPr/>
        </p:nvSpPr>
        <p:spPr>
          <a:xfrm>
            <a:off x="4804117" y="3179298"/>
            <a:ext cx="1078525" cy="927807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Consultar Lotes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B8B508-84FC-8B27-7066-3BFEB071358D}"/>
              </a:ext>
            </a:extLst>
          </p:cNvPr>
          <p:cNvSpPr/>
          <p:nvPr/>
        </p:nvSpPr>
        <p:spPr>
          <a:xfrm>
            <a:off x="2311792" y="3179298"/>
            <a:ext cx="2194561" cy="302456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Imprimir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B537EB7-D772-0639-4FE6-0AA32652BDEA}"/>
              </a:ext>
            </a:extLst>
          </p:cNvPr>
          <p:cNvGrpSpPr/>
          <p:nvPr/>
        </p:nvGrpSpPr>
        <p:grpSpPr>
          <a:xfrm>
            <a:off x="64341" y="62885"/>
            <a:ext cx="1076653" cy="274739"/>
            <a:chOff x="3588834" y="2878821"/>
            <a:chExt cx="3936974" cy="1004633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AC9C4D59-B612-BC17-5624-5F29EC299999}"/>
                </a:ext>
              </a:extLst>
            </p:cNvPr>
            <p:cNvSpPr/>
            <p:nvPr/>
          </p:nvSpPr>
          <p:spPr>
            <a:xfrm>
              <a:off x="3588908" y="2878821"/>
              <a:ext cx="3936900" cy="1004633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87017537-B53D-5F85-139B-1CDBB9C55B54}"/>
                </a:ext>
              </a:extLst>
            </p:cNvPr>
            <p:cNvSpPr/>
            <p:nvPr/>
          </p:nvSpPr>
          <p:spPr>
            <a:xfrm>
              <a:off x="3588834" y="3007296"/>
              <a:ext cx="3936900" cy="746255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22826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DE07FA8-B35B-33E2-7023-CF88DDDF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620000" cy="571500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257FBB-DFC8-1B52-0697-766D143C45C4}"/>
              </a:ext>
            </a:extLst>
          </p:cNvPr>
          <p:cNvSpPr txBox="1"/>
          <p:nvPr/>
        </p:nvSpPr>
        <p:spPr>
          <a:xfrm>
            <a:off x="1653540" y="1411724"/>
            <a:ext cx="147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rPr>
              <a:t>Fornecedor</a:t>
            </a:r>
            <a:r>
              <a:rPr lang="pt-BR" sz="20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/>
                  </a:outerShdw>
                </a:effectLst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2F715B-0C43-4EE6-9E40-3A11AAE71C2B}"/>
              </a:ext>
            </a:extLst>
          </p:cNvPr>
          <p:cNvSpPr txBox="1"/>
          <p:nvPr/>
        </p:nvSpPr>
        <p:spPr>
          <a:xfrm>
            <a:off x="1653540" y="1882914"/>
            <a:ext cx="1049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2000" dirty="0"/>
              <a:t>Florada: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D3A08B-7FE3-D805-BB51-D5173A21793B}"/>
              </a:ext>
            </a:extLst>
          </p:cNvPr>
          <p:cNvSpPr txBox="1"/>
          <p:nvPr/>
        </p:nvSpPr>
        <p:spPr>
          <a:xfrm>
            <a:off x="1653540" y="23521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2000" dirty="0"/>
              <a:t>Nº Baldes: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182901-ACD0-C150-B1A7-BE4B20A48A36}"/>
              </a:ext>
            </a:extLst>
          </p:cNvPr>
          <p:cNvSpPr txBox="1"/>
          <p:nvPr/>
        </p:nvSpPr>
        <p:spPr>
          <a:xfrm>
            <a:off x="1653540" y="2821484"/>
            <a:ext cx="996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2000" dirty="0"/>
              <a:t>Cliente: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7A12A3-8804-665A-0CA6-2F97F5503986}"/>
              </a:ext>
            </a:extLst>
          </p:cNvPr>
          <p:cNvSpPr txBox="1"/>
          <p:nvPr/>
        </p:nvSpPr>
        <p:spPr>
          <a:xfrm>
            <a:off x="1653540" y="3290769"/>
            <a:ext cx="71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2000" dirty="0"/>
              <a:t>Lote: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B83075-9720-89BB-C629-C1A15289C7BB}"/>
              </a:ext>
            </a:extLst>
          </p:cNvPr>
          <p:cNvSpPr txBox="1"/>
          <p:nvPr/>
        </p:nvSpPr>
        <p:spPr>
          <a:xfrm>
            <a:off x="1609566" y="3760054"/>
            <a:ext cx="140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2000" dirty="0"/>
              <a:t>Nota Fiscal: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92C937E-5C66-951E-70D4-039ECB6F6E4E}"/>
              </a:ext>
            </a:extLst>
          </p:cNvPr>
          <p:cNvSpPr/>
          <p:nvPr/>
        </p:nvSpPr>
        <p:spPr>
          <a:xfrm>
            <a:off x="201637" y="5155808"/>
            <a:ext cx="869852" cy="349603"/>
          </a:xfrm>
          <a:prstGeom prst="round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C4201-BADE-05B3-DBDA-7F4E571D0F1B}"/>
              </a:ext>
            </a:extLst>
          </p:cNvPr>
          <p:cNvSpPr/>
          <p:nvPr/>
        </p:nvSpPr>
        <p:spPr>
          <a:xfrm>
            <a:off x="3980002" y="4486459"/>
            <a:ext cx="1047289" cy="611661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Imprimir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CB80E85-B207-A72A-FC0B-0E18DDF60479}"/>
              </a:ext>
            </a:extLst>
          </p:cNvPr>
          <p:cNvGrpSpPr/>
          <p:nvPr/>
        </p:nvGrpSpPr>
        <p:grpSpPr>
          <a:xfrm>
            <a:off x="5024340" y="4101733"/>
            <a:ext cx="1406282" cy="926651"/>
            <a:chOff x="4762015" y="4101733"/>
            <a:chExt cx="1406282" cy="92665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FBBD631-B2E4-F18A-79A2-049ACE5E9031}"/>
                </a:ext>
              </a:extLst>
            </p:cNvPr>
            <p:cNvSpPr txBox="1"/>
            <p:nvPr/>
          </p:nvSpPr>
          <p:spPr>
            <a:xfrm>
              <a:off x="4762015" y="4101733"/>
              <a:ext cx="1406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ln w="6600">
                    <a:solidFill>
                      <a:schemeClr val="accent4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4">
                        <a:lumMod val="75000"/>
                      </a:schemeClr>
                    </a:outerShdw>
                  </a:effectLst>
                </a:defRPr>
              </a:lvl1pPr>
            </a:lstStyle>
            <a:p>
              <a:r>
                <a:rPr lang="pt-BR" sz="2000" dirty="0"/>
                <a:t>Balde Atual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2A5AC1D-99DF-89FC-3AF3-030F2F8114F5}"/>
                </a:ext>
              </a:extLst>
            </p:cNvPr>
            <p:cNvSpPr/>
            <p:nvPr/>
          </p:nvSpPr>
          <p:spPr>
            <a:xfrm>
              <a:off x="5240304" y="4556194"/>
              <a:ext cx="449705" cy="472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87477A-6C77-D85F-B537-D1F53A959431}"/>
              </a:ext>
            </a:extLst>
          </p:cNvPr>
          <p:cNvSpPr txBox="1"/>
          <p:nvPr/>
        </p:nvSpPr>
        <p:spPr>
          <a:xfrm>
            <a:off x="6213717" y="1411724"/>
            <a:ext cx="1379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pPr algn="ctr"/>
            <a:r>
              <a:rPr lang="pt-BR" sz="2000" dirty="0"/>
              <a:t>Reimprimir</a:t>
            </a:r>
          </a:p>
          <a:p>
            <a:pPr algn="ctr"/>
            <a:r>
              <a:rPr lang="pt-BR" sz="2000" dirty="0"/>
              <a:t>Balde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2F76B07-5A50-856F-EDF7-144ABA8B3968}"/>
              </a:ext>
            </a:extLst>
          </p:cNvPr>
          <p:cNvSpPr/>
          <p:nvPr/>
        </p:nvSpPr>
        <p:spPr>
          <a:xfrm>
            <a:off x="6286829" y="2731207"/>
            <a:ext cx="1233704" cy="330935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Reimprimir</a:t>
            </a:r>
          </a:p>
        </p:txBody>
      </p:sp>
    </p:spTree>
    <p:extLst>
      <p:ext uri="{BB962C8B-B14F-4D97-AF65-F5344CB8AC3E}">
        <p14:creationId xmlns:p14="http://schemas.microsoft.com/office/powerpoint/2010/main" val="42265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DE07FA8-B35B-33E2-7023-CF88DDDF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30"/>
            <a:ext cx="7620000" cy="571500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92C937E-5C66-951E-70D4-039ECB6F6E4E}"/>
              </a:ext>
            </a:extLst>
          </p:cNvPr>
          <p:cNvSpPr/>
          <p:nvPr/>
        </p:nvSpPr>
        <p:spPr>
          <a:xfrm>
            <a:off x="201637" y="5155808"/>
            <a:ext cx="869852" cy="349603"/>
          </a:xfrm>
          <a:prstGeom prst="roundRect">
            <a:avLst/>
          </a:prstGeom>
          <a:solidFill>
            <a:srgbClr val="BC8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C4201-BADE-05B3-DBDA-7F4E571D0F1B}"/>
              </a:ext>
            </a:extLst>
          </p:cNvPr>
          <p:cNvSpPr/>
          <p:nvPr/>
        </p:nvSpPr>
        <p:spPr>
          <a:xfrm>
            <a:off x="4175608" y="1201478"/>
            <a:ext cx="1047289" cy="302457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Carregar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BBD631-B2E4-F18A-79A2-049ACE5E9031}"/>
              </a:ext>
            </a:extLst>
          </p:cNvPr>
          <p:cNvSpPr txBox="1"/>
          <p:nvPr/>
        </p:nvSpPr>
        <p:spPr>
          <a:xfrm>
            <a:off x="2397103" y="1153235"/>
            <a:ext cx="71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2000" dirty="0"/>
              <a:t>Lote: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92D20A-A3B3-4D12-AED6-F610388FE5C4}"/>
              </a:ext>
            </a:extLst>
          </p:cNvPr>
          <p:cNvSpPr txBox="1"/>
          <p:nvPr/>
        </p:nvSpPr>
        <p:spPr>
          <a:xfrm>
            <a:off x="1834314" y="1646634"/>
            <a:ext cx="121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rPr>
              <a:t>Fornecedor</a:t>
            </a:r>
            <a:r>
              <a:rPr lang="pt-BR" sz="1600" b="1" dirty="0">
                <a:ln w="660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/>
                  </a:outerShdw>
                </a:effectLst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FC9771-7F56-B45D-2D9F-6CDF0EE60858}"/>
              </a:ext>
            </a:extLst>
          </p:cNvPr>
          <p:cNvSpPr txBox="1"/>
          <p:nvPr/>
        </p:nvSpPr>
        <p:spPr>
          <a:xfrm>
            <a:off x="1834314" y="2008076"/>
            <a:ext cx="87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Florada: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D322E4-0553-0E04-2B61-9C171CD22A64}"/>
              </a:ext>
            </a:extLst>
          </p:cNvPr>
          <p:cNvSpPr txBox="1"/>
          <p:nvPr/>
        </p:nvSpPr>
        <p:spPr>
          <a:xfrm>
            <a:off x="1813552" y="236951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Nº Baldes: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4430D-280F-FC55-F334-B36B72615B16}"/>
              </a:ext>
            </a:extLst>
          </p:cNvPr>
          <p:cNvSpPr txBox="1"/>
          <p:nvPr/>
        </p:nvSpPr>
        <p:spPr>
          <a:xfrm>
            <a:off x="1813552" y="2730960"/>
            <a:ext cx="83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Cliente: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6D02DF-E34C-9E09-0C33-0D259BE5A37F}"/>
              </a:ext>
            </a:extLst>
          </p:cNvPr>
          <p:cNvSpPr txBox="1"/>
          <p:nvPr/>
        </p:nvSpPr>
        <p:spPr>
          <a:xfrm>
            <a:off x="1813552" y="3092402"/>
            <a:ext cx="608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Lote: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554F2C-F60B-FFC0-E4F8-4ED8ACC21F9B}"/>
              </a:ext>
            </a:extLst>
          </p:cNvPr>
          <p:cNvSpPr txBox="1"/>
          <p:nvPr/>
        </p:nvSpPr>
        <p:spPr>
          <a:xfrm>
            <a:off x="1813552" y="3453845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Nota Fiscal: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DB2B64F-9BC2-B71D-E89D-CB2C92D80357}"/>
              </a:ext>
            </a:extLst>
          </p:cNvPr>
          <p:cNvSpPr/>
          <p:nvPr/>
        </p:nvSpPr>
        <p:spPr>
          <a:xfrm>
            <a:off x="3980002" y="4486459"/>
            <a:ext cx="1047289" cy="611661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Imprimir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C5BE725-2A7A-7821-F661-7B3336898406}"/>
              </a:ext>
            </a:extLst>
          </p:cNvPr>
          <p:cNvGrpSpPr/>
          <p:nvPr/>
        </p:nvGrpSpPr>
        <p:grpSpPr>
          <a:xfrm>
            <a:off x="5024340" y="4101733"/>
            <a:ext cx="1406282" cy="926651"/>
            <a:chOff x="4762015" y="4101733"/>
            <a:chExt cx="1406282" cy="926651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6F80038-94DB-F105-D61F-0CA59A72EB4C}"/>
                </a:ext>
              </a:extLst>
            </p:cNvPr>
            <p:cNvSpPr txBox="1"/>
            <p:nvPr/>
          </p:nvSpPr>
          <p:spPr>
            <a:xfrm>
              <a:off x="4762015" y="4101733"/>
              <a:ext cx="1406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ln w="6600">
                    <a:solidFill>
                      <a:schemeClr val="accent4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4">
                        <a:lumMod val="75000"/>
                      </a:schemeClr>
                    </a:outerShdw>
                  </a:effectLst>
                </a:defRPr>
              </a:lvl1pPr>
            </a:lstStyle>
            <a:p>
              <a:r>
                <a:rPr lang="pt-BR" sz="2000" dirty="0"/>
                <a:t>Balde Atual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49CE539-04FB-0E2C-2944-8F2D8C656D5B}"/>
                </a:ext>
              </a:extLst>
            </p:cNvPr>
            <p:cNvSpPr/>
            <p:nvPr/>
          </p:nvSpPr>
          <p:spPr>
            <a:xfrm>
              <a:off x="5240304" y="4556194"/>
              <a:ext cx="449705" cy="472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6D04FE-D7E5-960C-EC49-05F5D6F8D5C3}"/>
              </a:ext>
            </a:extLst>
          </p:cNvPr>
          <p:cNvSpPr txBox="1"/>
          <p:nvPr/>
        </p:nvSpPr>
        <p:spPr>
          <a:xfrm>
            <a:off x="6213717" y="1411724"/>
            <a:ext cx="1379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pPr algn="ctr"/>
            <a:r>
              <a:rPr lang="pt-BR" sz="2000" dirty="0"/>
              <a:t>Reimprimir</a:t>
            </a:r>
          </a:p>
          <a:p>
            <a:pPr algn="ctr"/>
            <a:r>
              <a:rPr lang="pt-BR" sz="2000" dirty="0"/>
              <a:t>Balde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DA50A4E-B210-06D9-8823-A00E8669C5B5}"/>
              </a:ext>
            </a:extLst>
          </p:cNvPr>
          <p:cNvSpPr/>
          <p:nvPr/>
        </p:nvSpPr>
        <p:spPr>
          <a:xfrm>
            <a:off x="6286829" y="2731207"/>
            <a:ext cx="1233704" cy="330935"/>
          </a:xfrm>
          <a:prstGeom prst="roundRect">
            <a:avLst/>
          </a:prstGeom>
          <a:solidFill>
            <a:srgbClr val="0070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Reimprimir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67BCEEF-4442-D399-C603-DC41F2B60789}"/>
              </a:ext>
            </a:extLst>
          </p:cNvPr>
          <p:cNvSpPr txBox="1"/>
          <p:nvPr/>
        </p:nvSpPr>
        <p:spPr>
          <a:xfrm>
            <a:off x="2338439" y="3802375"/>
            <a:ext cx="639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Data: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CC0FE4-5A88-F8E6-8FE7-3188E0A03201}"/>
              </a:ext>
            </a:extLst>
          </p:cNvPr>
          <p:cNvSpPr txBox="1"/>
          <p:nvPr/>
        </p:nvSpPr>
        <p:spPr>
          <a:xfrm>
            <a:off x="4465340" y="3802375"/>
            <a:ext cx="64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66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4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pt-BR" sz="1600" dirty="0"/>
              <a:t>Peso:</a:t>
            </a:r>
          </a:p>
        </p:txBody>
      </p:sp>
    </p:spTree>
    <p:extLst>
      <p:ext uri="{BB962C8B-B14F-4D97-AF65-F5344CB8AC3E}">
        <p14:creationId xmlns:p14="http://schemas.microsoft.com/office/powerpoint/2010/main" val="59830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7360</TotalTime>
  <Words>57</Words>
  <Application>Microsoft Office PowerPoint</Application>
  <PresentationFormat>Personalizar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Clayton Del Tedesco Junior</dc:creator>
  <cp:lastModifiedBy>Clayton Del Tedesco Junior</cp:lastModifiedBy>
  <cp:revision>35</cp:revision>
  <dcterms:created xsi:type="dcterms:W3CDTF">2023-03-24T12:09:05Z</dcterms:created>
  <dcterms:modified xsi:type="dcterms:W3CDTF">2023-04-17T12:53:01Z</dcterms:modified>
</cp:coreProperties>
</file>