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9" r:id="rId4"/>
    <p:sldId id="283" r:id="rId5"/>
    <p:sldId id="285" r:id="rId6"/>
    <p:sldId id="284" r:id="rId7"/>
    <p:sldId id="274" r:id="rId8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  <p:embeddedFont>
      <p:font typeface="Ubuntu Light" panose="020B0304030602030204" pitchFamily="34" charset="0"/>
      <p:regular r:id="rId14"/>
      <p:bold r:id="rId15"/>
      <p:italic r:id="rId16"/>
      <p:boldItalic r:id="rId17"/>
    </p:embeddedFont>
    <p:embeddedFont>
      <p:font typeface="Ubuntu Medium" panose="020B06040306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438" y="57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5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4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043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42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e341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e341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 dirty="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Desenvolvimento de Interface de Usuário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Ementa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Introdução à WPF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Introdução à XAML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</a:t>
            </a:r>
            <a:r>
              <a:rPr lang="pt-BR" dirty="0"/>
              <a:t>ontroles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Estilização e personalização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Comunicação com banco de dados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Exemplos práticos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Atividade avaliativa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básicos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Tecnologia utilizada para criação de aplicações desktop desde a primeira versão do .NET e era a única opção até o lançamento do WPF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É utilizada até hoje, porém sofre de desatualizações 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WPF (Windows Presentation Foundation)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Lançado em novembro de 2006, no .NET Framework 3.0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Linguagem XAML (</a:t>
            </a:r>
            <a:r>
              <a:rPr lang="en-US" i="1" dirty="0"/>
              <a:t>zimel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Baseada em DirectX (API multimídia que interage com elementos gráficos, placas de som, dispositivos de entrada etc)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9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Windows Forms x WPF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Menos personalização, aparência padrão do Windows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Não necessita de máquinas muito potentes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Velocidade de desenvolvimento maior e desempenho superior em alguns casos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WPF (Windows Presentation Foundation)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Customização total, permitindo fugir do padrão do SO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Requer mais processamento, consequentemente melhor hardware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Entretanto, por utilizar DirectX, é possível criar elementos gráficos que não sobrecarregam o desempenho, o que ocorre na utilização do 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Além disso, esse recurso permite suporte a arquivos de vídeo e conteúdo 3D, tornando possível a criação de interfaces que não seriam possíveis no 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Desenhados através do XAML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Data binding melhorado</a:t>
            </a:r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5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Windows Forms x WPF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095F70-37C6-9ADB-C11B-1B50B382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4" y="1695288"/>
            <a:ext cx="7573432" cy="23244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F9B87F-D792-FAF1-4DB8-D8B9582D883F}"/>
              </a:ext>
            </a:extLst>
          </p:cNvPr>
          <p:cNvSpPr txBox="1"/>
          <p:nvPr/>
        </p:nvSpPr>
        <p:spPr>
          <a:xfrm>
            <a:off x="3480195" y="4193628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Comparativo de recursos</a:t>
            </a:r>
          </a:p>
        </p:txBody>
      </p:sp>
    </p:spTree>
    <p:extLst>
      <p:ext uri="{BB962C8B-B14F-4D97-AF65-F5344CB8AC3E}">
        <p14:creationId xmlns:p14="http://schemas.microsoft.com/office/powerpoint/2010/main" val="167760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XAML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Extensible Application Markup Language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Linguagem de marcação baseada na XML que define a disposição dos painéis, botões e controles das janelas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Define também os estilos, semelhante ao CSS na web, o que torna possível padronização e reaproveitamento de estilos por definição ao invés de propriedade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Permitiu a integração entre desenvolvedores e designers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Microsoft Visual Studio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Microsoft Expression Blend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Estrutura em forma de árvore, com tags e nós</a:t>
            </a:r>
          </a:p>
        </p:txBody>
      </p:sp>
    </p:spTree>
    <p:extLst>
      <p:ext uri="{BB962C8B-B14F-4D97-AF65-F5344CB8AC3E}">
        <p14:creationId xmlns:p14="http://schemas.microsoft.com/office/powerpoint/2010/main" val="29616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Obrigado!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Dúvidas?</a:t>
            </a:r>
            <a:endParaRPr sz="2400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331</Words>
  <Application>Microsoft Office PowerPoint</Application>
  <PresentationFormat>Apresentação na tela (16:10)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Ubuntu Medium</vt:lpstr>
      <vt:lpstr>Arial</vt:lpstr>
      <vt:lpstr>Ubuntu Light</vt:lpstr>
      <vt:lpstr>Ubuntu</vt:lpstr>
      <vt:lpstr>Simple Light</vt:lpstr>
      <vt:lpstr>Apresentação do PowerPoint</vt:lpstr>
      <vt:lpstr>Ementa</vt:lpstr>
      <vt:lpstr>Conceitos básicos</vt:lpstr>
      <vt:lpstr>Windows Forms x WPF</vt:lpstr>
      <vt:lpstr>Windows Forms x WPF</vt:lpstr>
      <vt:lpstr>XAML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43</cp:revision>
  <dcterms:modified xsi:type="dcterms:W3CDTF">2022-09-16T21:29:13Z</dcterms:modified>
</cp:coreProperties>
</file>